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723" name="Right Arrow 1">
            <a:extLst>
              <a:ext uri="{FF2B5EF4-FFF2-40B4-BE49-F238E27FC236}">
                <a16:creationId xmlns:a16="http://schemas.microsoft.com/office/drawing/2014/main" id="{C36F8C49-0297-4BD2-BBED-3F03C36DF818}"/>
              </a:ext>
            </a:extLst>
          </p:cNvPr>
          <p:cNvSpPr/>
          <p:nvPr/>
        </p:nvSpPr>
        <p:spPr>
          <a:xfrm>
            <a:off x="923193" y="3634621"/>
            <a:ext cx="10383715" cy="612556"/>
          </a:xfrm>
          <a:prstGeom prst="rightArrow">
            <a:avLst>
              <a:gd name="adj1" fmla="val 50000"/>
              <a:gd name="adj2" fmla="val 8681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724" name="Oval 3723">
            <a:extLst>
              <a:ext uri="{FF2B5EF4-FFF2-40B4-BE49-F238E27FC236}">
                <a16:creationId xmlns:a16="http://schemas.microsoft.com/office/drawing/2014/main" id="{A5629DA8-F3BB-400B-8E80-7686002071AD}"/>
              </a:ext>
            </a:extLst>
          </p:cNvPr>
          <p:cNvSpPr/>
          <p:nvPr/>
        </p:nvSpPr>
        <p:spPr>
          <a:xfrm>
            <a:off x="9174468" y="3732218"/>
            <a:ext cx="417362" cy="417362"/>
          </a:xfrm>
          <a:prstGeom prst="ellipse">
            <a:avLst/>
          </a:prstGeom>
          <a:solidFill>
            <a:schemeClr val="accent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725" name="Oval 3724">
            <a:extLst>
              <a:ext uri="{FF2B5EF4-FFF2-40B4-BE49-F238E27FC236}">
                <a16:creationId xmlns:a16="http://schemas.microsoft.com/office/drawing/2014/main" id="{6518B560-C98B-49CD-A2A8-46D3DD3DFD8B}"/>
              </a:ext>
            </a:extLst>
          </p:cNvPr>
          <p:cNvSpPr/>
          <p:nvPr/>
        </p:nvSpPr>
        <p:spPr>
          <a:xfrm>
            <a:off x="7407782" y="3732218"/>
            <a:ext cx="417362" cy="417362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726" name="Oval 3725">
            <a:extLst>
              <a:ext uri="{FF2B5EF4-FFF2-40B4-BE49-F238E27FC236}">
                <a16:creationId xmlns:a16="http://schemas.microsoft.com/office/drawing/2014/main" id="{06A4619D-B340-4E58-B420-7D1135A0A546}"/>
              </a:ext>
            </a:extLst>
          </p:cNvPr>
          <p:cNvSpPr/>
          <p:nvPr/>
        </p:nvSpPr>
        <p:spPr>
          <a:xfrm>
            <a:off x="5641095" y="3732218"/>
            <a:ext cx="417362" cy="417362"/>
          </a:xfrm>
          <a:prstGeom prst="ellipse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727" name="Oval 3726">
            <a:extLst>
              <a:ext uri="{FF2B5EF4-FFF2-40B4-BE49-F238E27FC236}">
                <a16:creationId xmlns:a16="http://schemas.microsoft.com/office/drawing/2014/main" id="{CA9B2D35-6635-41FC-979D-5ABEA77F7C6D}"/>
              </a:ext>
            </a:extLst>
          </p:cNvPr>
          <p:cNvSpPr/>
          <p:nvPr/>
        </p:nvSpPr>
        <p:spPr>
          <a:xfrm>
            <a:off x="3874408" y="3732218"/>
            <a:ext cx="417362" cy="417362"/>
          </a:xfrm>
          <a:prstGeom prst="ellipse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728" name="Oval 3727">
            <a:extLst>
              <a:ext uri="{FF2B5EF4-FFF2-40B4-BE49-F238E27FC236}">
                <a16:creationId xmlns:a16="http://schemas.microsoft.com/office/drawing/2014/main" id="{C92A91A5-20E6-4D97-BA7F-F8B96FA4F920}"/>
              </a:ext>
            </a:extLst>
          </p:cNvPr>
          <p:cNvSpPr/>
          <p:nvPr/>
        </p:nvSpPr>
        <p:spPr>
          <a:xfrm>
            <a:off x="2107721" y="3732218"/>
            <a:ext cx="417362" cy="417362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729" name="Group 3728">
            <a:extLst>
              <a:ext uri="{FF2B5EF4-FFF2-40B4-BE49-F238E27FC236}">
                <a16:creationId xmlns:a16="http://schemas.microsoft.com/office/drawing/2014/main" id="{AC0D6F61-4124-4453-8D26-8EE6C386543A}"/>
              </a:ext>
            </a:extLst>
          </p:cNvPr>
          <p:cNvGrpSpPr/>
          <p:nvPr/>
        </p:nvGrpSpPr>
        <p:grpSpPr>
          <a:xfrm>
            <a:off x="2944856" y="4573906"/>
            <a:ext cx="2276466" cy="1084161"/>
            <a:chOff x="1985513" y="4307149"/>
            <a:chExt cx="2380861" cy="1084161"/>
          </a:xfrm>
        </p:grpSpPr>
        <p:sp>
          <p:nvSpPr>
            <p:cNvPr id="3730" name="TextBox 3729">
              <a:extLst>
                <a:ext uri="{FF2B5EF4-FFF2-40B4-BE49-F238E27FC236}">
                  <a16:creationId xmlns:a16="http://schemas.microsoft.com/office/drawing/2014/main" id="{69E63A88-3E48-4851-86C9-F007B60D9927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731" name="TextBox 3730">
              <a:extLst>
                <a:ext uri="{FF2B5EF4-FFF2-40B4-BE49-F238E27FC236}">
                  <a16:creationId xmlns:a16="http://schemas.microsoft.com/office/drawing/2014/main" id="{5167D953-501F-4DFA-A0E9-AE04102D5097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32" name="Group 3731">
            <a:extLst>
              <a:ext uri="{FF2B5EF4-FFF2-40B4-BE49-F238E27FC236}">
                <a16:creationId xmlns:a16="http://schemas.microsoft.com/office/drawing/2014/main" id="{53310751-8A8C-4E6B-A389-1912EEC17FED}"/>
              </a:ext>
            </a:extLst>
          </p:cNvPr>
          <p:cNvGrpSpPr/>
          <p:nvPr/>
        </p:nvGrpSpPr>
        <p:grpSpPr>
          <a:xfrm>
            <a:off x="6478230" y="4573906"/>
            <a:ext cx="2276466" cy="1084161"/>
            <a:chOff x="1985513" y="4307149"/>
            <a:chExt cx="2380861" cy="1084161"/>
          </a:xfrm>
        </p:grpSpPr>
        <p:sp>
          <p:nvSpPr>
            <p:cNvPr id="3733" name="TextBox 3732">
              <a:extLst>
                <a:ext uri="{FF2B5EF4-FFF2-40B4-BE49-F238E27FC236}">
                  <a16:creationId xmlns:a16="http://schemas.microsoft.com/office/drawing/2014/main" id="{5DA10A59-1241-4B3D-8115-90FA7BCBAC70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734" name="TextBox 3733">
              <a:extLst>
                <a:ext uri="{FF2B5EF4-FFF2-40B4-BE49-F238E27FC236}">
                  <a16:creationId xmlns:a16="http://schemas.microsoft.com/office/drawing/2014/main" id="{969617C6-EFCF-450D-83A1-62462271DD3E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35" name="Group 3734">
            <a:extLst>
              <a:ext uri="{FF2B5EF4-FFF2-40B4-BE49-F238E27FC236}">
                <a16:creationId xmlns:a16="http://schemas.microsoft.com/office/drawing/2014/main" id="{98127D21-3FAC-4417-8BE8-D1DA9A50ECE1}"/>
              </a:ext>
            </a:extLst>
          </p:cNvPr>
          <p:cNvGrpSpPr/>
          <p:nvPr/>
        </p:nvGrpSpPr>
        <p:grpSpPr>
          <a:xfrm>
            <a:off x="1178170" y="2279684"/>
            <a:ext cx="2276466" cy="1084161"/>
            <a:chOff x="1985513" y="4307149"/>
            <a:chExt cx="2380861" cy="1084161"/>
          </a:xfrm>
        </p:grpSpPr>
        <p:sp>
          <p:nvSpPr>
            <p:cNvPr id="3736" name="TextBox 3735">
              <a:extLst>
                <a:ext uri="{FF2B5EF4-FFF2-40B4-BE49-F238E27FC236}">
                  <a16:creationId xmlns:a16="http://schemas.microsoft.com/office/drawing/2014/main" id="{E4C402F9-E414-4A2F-A8CA-076C7821C886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737" name="TextBox 3736">
              <a:extLst>
                <a:ext uri="{FF2B5EF4-FFF2-40B4-BE49-F238E27FC236}">
                  <a16:creationId xmlns:a16="http://schemas.microsoft.com/office/drawing/2014/main" id="{98AF0EC2-BA8C-4649-A2B2-41DD5C5118A8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38" name="Group 3737">
            <a:extLst>
              <a:ext uri="{FF2B5EF4-FFF2-40B4-BE49-F238E27FC236}">
                <a16:creationId xmlns:a16="http://schemas.microsoft.com/office/drawing/2014/main" id="{ADA91441-34FA-493C-BAB0-48EDE1C028D8}"/>
              </a:ext>
            </a:extLst>
          </p:cNvPr>
          <p:cNvGrpSpPr/>
          <p:nvPr/>
        </p:nvGrpSpPr>
        <p:grpSpPr>
          <a:xfrm>
            <a:off x="4711544" y="2279684"/>
            <a:ext cx="2276466" cy="1084161"/>
            <a:chOff x="1985513" y="4307149"/>
            <a:chExt cx="2380861" cy="1084161"/>
          </a:xfrm>
        </p:grpSpPr>
        <p:sp>
          <p:nvSpPr>
            <p:cNvPr id="3739" name="TextBox 3738">
              <a:extLst>
                <a:ext uri="{FF2B5EF4-FFF2-40B4-BE49-F238E27FC236}">
                  <a16:creationId xmlns:a16="http://schemas.microsoft.com/office/drawing/2014/main" id="{A2ED00DA-D33A-4939-906C-CAF8A7746085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740" name="TextBox 3739">
              <a:extLst>
                <a:ext uri="{FF2B5EF4-FFF2-40B4-BE49-F238E27FC236}">
                  <a16:creationId xmlns:a16="http://schemas.microsoft.com/office/drawing/2014/main" id="{18DE80A4-1575-45F2-B8CE-389E2CCF095A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41" name="Group 3740">
            <a:extLst>
              <a:ext uri="{FF2B5EF4-FFF2-40B4-BE49-F238E27FC236}">
                <a16:creationId xmlns:a16="http://schemas.microsoft.com/office/drawing/2014/main" id="{42FC9555-E821-4E6E-8F64-DFCD6A5672CA}"/>
              </a:ext>
            </a:extLst>
          </p:cNvPr>
          <p:cNvGrpSpPr/>
          <p:nvPr/>
        </p:nvGrpSpPr>
        <p:grpSpPr>
          <a:xfrm>
            <a:off x="8244916" y="2279684"/>
            <a:ext cx="2276466" cy="1084161"/>
            <a:chOff x="1985513" y="4307149"/>
            <a:chExt cx="2380861" cy="1084161"/>
          </a:xfrm>
        </p:grpSpPr>
        <p:sp>
          <p:nvSpPr>
            <p:cNvPr id="3742" name="TextBox 3741">
              <a:extLst>
                <a:ext uri="{FF2B5EF4-FFF2-40B4-BE49-F238E27FC236}">
                  <a16:creationId xmlns:a16="http://schemas.microsoft.com/office/drawing/2014/main" id="{33107975-3E70-4C2A-8916-F97DBCE04080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743" name="TextBox 3742">
              <a:extLst>
                <a:ext uri="{FF2B5EF4-FFF2-40B4-BE49-F238E27FC236}">
                  <a16:creationId xmlns:a16="http://schemas.microsoft.com/office/drawing/2014/main" id="{BEBE961C-03CF-449D-A1F1-274F3956A424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44" name="TextBox 3743">
            <a:extLst>
              <a:ext uri="{FF2B5EF4-FFF2-40B4-BE49-F238E27FC236}">
                <a16:creationId xmlns:a16="http://schemas.microsoft.com/office/drawing/2014/main" id="{8E6CB659-389F-45EB-B6A9-F22023BB6C72}"/>
              </a:ext>
            </a:extLst>
          </p:cNvPr>
          <p:cNvSpPr txBox="1"/>
          <p:nvPr/>
        </p:nvSpPr>
        <p:spPr>
          <a:xfrm>
            <a:off x="8879093" y="4573906"/>
            <a:ext cx="1008112" cy="400110"/>
          </a:xfrm>
          <a:prstGeom prst="rect">
            <a:avLst/>
          </a:prstGeom>
          <a:solidFill>
            <a:schemeClr val="accent5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45" name="TextBox 3744">
            <a:extLst>
              <a:ext uri="{FF2B5EF4-FFF2-40B4-BE49-F238E27FC236}">
                <a16:creationId xmlns:a16="http://schemas.microsoft.com/office/drawing/2014/main" id="{44BC38CC-2531-4E50-A84D-2683452309E5}"/>
              </a:ext>
            </a:extLst>
          </p:cNvPr>
          <p:cNvSpPr txBox="1"/>
          <p:nvPr/>
        </p:nvSpPr>
        <p:spPr>
          <a:xfrm>
            <a:off x="7112407" y="2963735"/>
            <a:ext cx="1008112" cy="40011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46" name="TextBox 3745">
            <a:extLst>
              <a:ext uri="{FF2B5EF4-FFF2-40B4-BE49-F238E27FC236}">
                <a16:creationId xmlns:a16="http://schemas.microsoft.com/office/drawing/2014/main" id="{CAC879BA-1B0B-4059-8904-3148FE089085}"/>
              </a:ext>
            </a:extLst>
          </p:cNvPr>
          <p:cNvSpPr txBox="1"/>
          <p:nvPr/>
        </p:nvSpPr>
        <p:spPr>
          <a:xfrm>
            <a:off x="5345720" y="4573906"/>
            <a:ext cx="1008112" cy="40011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47" name="TextBox 3746">
            <a:extLst>
              <a:ext uri="{FF2B5EF4-FFF2-40B4-BE49-F238E27FC236}">
                <a16:creationId xmlns:a16="http://schemas.microsoft.com/office/drawing/2014/main" id="{21C23EEE-3789-474B-AB0C-6B6F2E171A1C}"/>
              </a:ext>
            </a:extLst>
          </p:cNvPr>
          <p:cNvSpPr txBox="1"/>
          <p:nvPr/>
        </p:nvSpPr>
        <p:spPr>
          <a:xfrm>
            <a:off x="3579033" y="2963735"/>
            <a:ext cx="1008112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48" name="TextBox 3747">
            <a:extLst>
              <a:ext uri="{FF2B5EF4-FFF2-40B4-BE49-F238E27FC236}">
                <a16:creationId xmlns:a16="http://schemas.microsoft.com/office/drawing/2014/main" id="{AEBB69E1-9973-4A8B-9A50-357505797D79}"/>
              </a:ext>
            </a:extLst>
          </p:cNvPr>
          <p:cNvSpPr txBox="1"/>
          <p:nvPr/>
        </p:nvSpPr>
        <p:spPr>
          <a:xfrm>
            <a:off x="1812346" y="4573906"/>
            <a:ext cx="1008112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11365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91</cp:revision>
  <dcterms:created xsi:type="dcterms:W3CDTF">2018-02-18T19:39:47Z</dcterms:created>
  <dcterms:modified xsi:type="dcterms:W3CDTF">2019-05-07T05:35:59Z</dcterms:modified>
</cp:coreProperties>
</file>