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alpha val="80000"/>
              </a:schemeClr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39</c:v>
                </c:pt>
                <c:pt idx="4">
                  <c:v>33</c:v>
                </c:pt>
                <c:pt idx="5">
                  <c:v>35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8A-4558-AFC7-C96143D003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alpha val="80000"/>
              </a:schemeClr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21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8A-4558-AFC7-C96143D003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22</c:v>
                </c:pt>
              </c:strCache>
            </c:strRef>
          </c:tx>
          <c:spPr>
            <a:solidFill>
              <a:schemeClr val="accent2">
                <a:alpha val="80000"/>
              </a:schemeClr>
            </a:solidFill>
            <a:ln w="25400">
              <a:noFill/>
            </a:ln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25</c:v>
                </c:pt>
                <c:pt idx="1">
                  <c:v>19</c:v>
                </c:pt>
                <c:pt idx="2">
                  <c:v>19</c:v>
                </c:pt>
                <c:pt idx="3">
                  <c:v>15</c:v>
                </c:pt>
                <c:pt idx="4">
                  <c:v>30</c:v>
                </c:pt>
                <c:pt idx="5">
                  <c:v>25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8A-4558-AFC7-C96143D00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0782080"/>
        <c:axId val="420784000"/>
      </c:areaChart>
      <c:catAx>
        <c:axId val="42078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420784000"/>
        <c:crosses val="autoZero"/>
        <c:auto val="1"/>
        <c:lblAlgn val="ctr"/>
        <c:lblOffset val="100"/>
        <c:noMultiLvlLbl val="0"/>
      </c:catAx>
      <c:valAx>
        <c:axId val="4207840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420782080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150" name="Chart 2149">
            <a:extLst>
              <a:ext uri="{FF2B5EF4-FFF2-40B4-BE49-F238E27FC236}">
                <a16:creationId xmlns:a16="http://schemas.microsoft.com/office/drawing/2014/main" id="{775C8181-77F7-4A19-A10C-3DFA4E6BF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3132634"/>
              </p:ext>
            </p:extLst>
          </p:nvPr>
        </p:nvGraphicFramePr>
        <p:xfrm>
          <a:off x="4683318" y="2138902"/>
          <a:ext cx="6629722" cy="3999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1EB774D3-1BB4-44B2-93DE-C6E1241A3F04}"/>
              </a:ext>
            </a:extLst>
          </p:cNvPr>
          <p:cNvGrpSpPr/>
          <p:nvPr/>
        </p:nvGrpSpPr>
        <p:grpSpPr>
          <a:xfrm>
            <a:off x="5716337" y="1781692"/>
            <a:ext cx="4563684" cy="246221"/>
            <a:chOff x="3842395" y="1772816"/>
            <a:chExt cx="4563684" cy="246221"/>
          </a:xfrm>
        </p:grpSpPr>
        <p:grpSp>
          <p:nvGrpSpPr>
            <p:cNvPr id="2152" name="Group 2151">
              <a:extLst>
                <a:ext uri="{FF2B5EF4-FFF2-40B4-BE49-F238E27FC236}">
                  <a16:creationId xmlns:a16="http://schemas.microsoft.com/office/drawing/2014/main" id="{F56C7F90-E160-4C5E-BABA-C91A36942A64}"/>
                </a:ext>
              </a:extLst>
            </p:cNvPr>
            <p:cNvGrpSpPr/>
            <p:nvPr/>
          </p:nvGrpSpPr>
          <p:grpSpPr>
            <a:xfrm>
              <a:off x="3842395" y="1772816"/>
              <a:ext cx="1457815" cy="246221"/>
              <a:chOff x="5119489" y="2112184"/>
              <a:chExt cx="1457815" cy="246221"/>
            </a:xfrm>
          </p:grpSpPr>
          <p:sp>
            <p:nvSpPr>
              <p:cNvPr id="2159" name="Rectangle 2158">
                <a:extLst>
                  <a:ext uri="{FF2B5EF4-FFF2-40B4-BE49-F238E27FC236}">
                    <a16:creationId xmlns:a16="http://schemas.microsoft.com/office/drawing/2014/main" id="{D1F7AD92-97B8-4725-B9BF-BBA379196D03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60" name="TextBox 2159">
                <a:extLst>
                  <a:ext uri="{FF2B5EF4-FFF2-40B4-BE49-F238E27FC236}">
                    <a16:creationId xmlns:a16="http://schemas.microsoft.com/office/drawing/2014/main" id="{27CB38E0-EB8C-4422-98E7-03F22BC2BF5A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4E41680A-16FE-45E4-A956-6DBCBF2450AF}"/>
                </a:ext>
              </a:extLst>
            </p:cNvPr>
            <p:cNvGrpSpPr/>
            <p:nvPr/>
          </p:nvGrpSpPr>
          <p:grpSpPr>
            <a:xfrm>
              <a:off x="5395329" y="1772816"/>
              <a:ext cx="1457815" cy="246221"/>
              <a:chOff x="5119489" y="2112184"/>
              <a:chExt cx="1457815" cy="246221"/>
            </a:xfrm>
          </p:grpSpPr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0F27FC9D-C068-44BC-960F-F4259CB2E493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8" name="TextBox 2157">
                <a:extLst>
                  <a:ext uri="{FF2B5EF4-FFF2-40B4-BE49-F238E27FC236}">
                    <a16:creationId xmlns:a16="http://schemas.microsoft.com/office/drawing/2014/main" id="{A42A6A84-6C89-4D66-8CCD-15EF43113BEF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2154" name="Group 2153">
              <a:extLst>
                <a:ext uri="{FF2B5EF4-FFF2-40B4-BE49-F238E27FC236}">
                  <a16:creationId xmlns:a16="http://schemas.microsoft.com/office/drawing/2014/main" id="{A2187226-9E97-4F70-BBB3-93F345560920}"/>
                </a:ext>
              </a:extLst>
            </p:cNvPr>
            <p:cNvGrpSpPr/>
            <p:nvPr/>
          </p:nvGrpSpPr>
          <p:grpSpPr>
            <a:xfrm>
              <a:off x="6948264" y="1772816"/>
              <a:ext cx="1457815" cy="246221"/>
              <a:chOff x="5119489" y="2112184"/>
              <a:chExt cx="1457815" cy="246221"/>
            </a:xfrm>
          </p:grpSpPr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49DF5EB8-E4AF-4410-889F-0E47D353C6FB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6" name="TextBox 2155">
                <a:extLst>
                  <a:ext uri="{FF2B5EF4-FFF2-40B4-BE49-F238E27FC236}">
                    <a16:creationId xmlns:a16="http://schemas.microsoft.com/office/drawing/2014/main" id="{D3FB01B4-8107-4340-9A3F-E0260838EDEF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grpSp>
        <p:nvGrpSpPr>
          <p:cNvPr id="2161" name="Group 2160">
            <a:extLst>
              <a:ext uri="{FF2B5EF4-FFF2-40B4-BE49-F238E27FC236}">
                <a16:creationId xmlns:a16="http://schemas.microsoft.com/office/drawing/2014/main" id="{B1FC0524-1C09-4FC4-9DF3-58DBEB2ACD3C}"/>
              </a:ext>
            </a:extLst>
          </p:cNvPr>
          <p:cNvGrpSpPr/>
          <p:nvPr/>
        </p:nvGrpSpPr>
        <p:grpSpPr>
          <a:xfrm>
            <a:off x="878960" y="2143054"/>
            <a:ext cx="3560773" cy="918652"/>
            <a:chOff x="270023" y="1671304"/>
            <a:chExt cx="2552450" cy="810188"/>
          </a:xfrm>
        </p:grpSpPr>
        <p:sp>
          <p:nvSpPr>
            <p:cNvPr id="2162" name="TextBox 2161">
              <a:extLst>
                <a:ext uri="{FF2B5EF4-FFF2-40B4-BE49-F238E27FC236}">
                  <a16:creationId xmlns:a16="http://schemas.microsoft.com/office/drawing/2014/main" id="{3B286C58-39EC-43DB-9219-4AF25C56794F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3" name="TextBox 2162">
              <a:extLst>
                <a:ext uri="{FF2B5EF4-FFF2-40B4-BE49-F238E27FC236}">
                  <a16:creationId xmlns:a16="http://schemas.microsoft.com/office/drawing/2014/main" id="{C0711DE0-592F-469F-98D5-31FBC5A63E58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164" name="Group 2163">
            <a:extLst>
              <a:ext uri="{FF2B5EF4-FFF2-40B4-BE49-F238E27FC236}">
                <a16:creationId xmlns:a16="http://schemas.microsoft.com/office/drawing/2014/main" id="{2870C371-5035-4D33-88C1-3D152FD71A3A}"/>
              </a:ext>
            </a:extLst>
          </p:cNvPr>
          <p:cNvGrpSpPr/>
          <p:nvPr/>
        </p:nvGrpSpPr>
        <p:grpSpPr>
          <a:xfrm>
            <a:off x="878960" y="3511206"/>
            <a:ext cx="3560773" cy="918652"/>
            <a:chOff x="270023" y="1671304"/>
            <a:chExt cx="2552450" cy="810188"/>
          </a:xfrm>
        </p:grpSpPr>
        <p:sp>
          <p:nvSpPr>
            <p:cNvPr id="2165" name="TextBox 2164">
              <a:extLst>
                <a:ext uri="{FF2B5EF4-FFF2-40B4-BE49-F238E27FC236}">
                  <a16:creationId xmlns:a16="http://schemas.microsoft.com/office/drawing/2014/main" id="{CD5D74AB-D8D6-4EC6-825C-230437DF0E07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6" name="TextBox 2165">
              <a:extLst>
                <a:ext uri="{FF2B5EF4-FFF2-40B4-BE49-F238E27FC236}">
                  <a16:creationId xmlns:a16="http://schemas.microsoft.com/office/drawing/2014/main" id="{0E322D22-A7BC-42D1-A1B5-8C3B6A64AEB8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167" name="Group 2166">
            <a:extLst>
              <a:ext uri="{FF2B5EF4-FFF2-40B4-BE49-F238E27FC236}">
                <a16:creationId xmlns:a16="http://schemas.microsoft.com/office/drawing/2014/main" id="{C1F903D7-A49F-4476-819E-259A8318243F}"/>
              </a:ext>
            </a:extLst>
          </p:cNvPr>
          <p:cNvGrpSpPr/>
          <p:nvPr/>
        </p:nvGrpSpPr>
        <p:grpSpPr>
          <a:xfrm>
            <a:off x="878960" y="4879358"/>
            <a:ext cx="3560773" cy="918652"/>
            <a:chOff x="270023" y="1671304"/>
            <a:chExt cx="2552450" cy="810188"/>
          </a:xfrm>
        </p:grpSpPr>
        <p:sp>
          <p:nvSpPr>
            <p:cNvPr id="2168" name="TextBox 2167">
              <a:extLst>
                <a:ext uri="{FF2B5EF4-FFF2-40B4-BE49-F238E27FC236}">
                  <a16:creationId xmlns:a16="http://schemas.microsoft.com/office/drawing/2014/main" id="{4A89E0B7-FEC2-4FE4-8CBC-63ADEB3367D8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9" name="TextBox 2168">
              <a:extLst>
                <a:ext uri="{FF2B5EF4-FFF2-40B4-BE49-F238E27FC236}">
                  <a16:creationId xmlns:a16="http://schemas.microsoft.com/office/drawing/2014/main" id="{31F81302-9409-4838-94E7-1CDD90743803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116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64</cp:revision>
  <dcterms:created xsi:type="dcterms:W3CDTF">2018-02-18T19:39:47Z</dcterms:created>
  <dcterms:modified xsi:type="dcterms:W3CDTF">2019-04-25T07:42:46Z</dcterms:modified>
</cp:coreProperties>
</file>