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56" name="Group 2555">
            <a:extLst>
              <a:ext uri="{FF2B5EF4-FFF2-40B4-BE49-F238E27FC236}">
                <a16:creationId xmlns:a16="http://schemas.microsoft.com/office/drawing/2014/main" id="{3B581CD7-41DE-40F5-B231-864F7A8EBF74}"/>
              </a:ext>
            </a:extLst>
          </p:cNvPr>
          <p:cNvGrpSpPr/>
          <p:nvPr/>
        </p:nvGrpSpPr>
        <p:grpSpPr>
          <a:xfrm>
            <a:off x="-1" y="2824534"/>
            <a:ext cx="8845095" cy="2323463"/>
            <a:chOff x="-1" y="2745406"/>
            <a:chExt cx="8845095" cy="2323463"/>
          </a:xfrm>
        </p:grpSpPr>
        <p:sp>
          <p:nvSpPr>
            <p:cNvPr id="2557" name="Block Arc 2556">
              <a:extLst>
                <a:ext uri="{FF2B5EF4-FFF2-40B4-BE49-F238E27FC236}">
                  <a16:creationId xmlns:a16="http://schemas.microsoft.com/office/drawing/2014/main" id="{D9916D27-5EA0-46AE-ABF1-193CB99198E3}"/>
                </a:ext>
              </a:extLst>
            </p:cNvPr>
            <p:cNvSpPr/>
            <p:nvPr/>
          </p:nvSpPr>
          <p:spPr>
            <a:xfrm rot="5400000">
              <a:off x="3186051" y="2745406"/>
              <a:ext cx="914400" cy="914400"/>
            </a:xfrm>
            <a:prstGeom prst="blockArc">
              <a:avLst>
                <a:gd name="adj1" fmla="val 16184359"/>
                <a:gd name="adj2" fmla="val 164567"/>
                <a:gd name="adj3" fmla="val 13962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558" name="Rectangle 2557">
              <a:extLst>
                <a:ext uri="{FF2B5EF4-FFF2-40B4-BE49-F238E27FC236}">
                  <a16:creationId xmlns:a16="http://schemas.microsoft.com/office/drawing/2014/main" id="{18D6763E-3B01-4D21-A444-9F17CFEDC55B}"/>
                </a:ext>
              </a:extLst>
            </p:cNvPr>
            <p:cNvSpPr/>
            <p:nvPr/>
          </p:nvSpPr>
          <p:spPr>
            <a:xfrm>
              <a:off x="-1" y="3533180"/>
              <a:ext cx="3636079" cy="126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59" name="Rectangle 2558">
              <a:extLst>
                <a:ext uri="{FF2B5EF4-FFF2-40B4-BE49-F238E27FC236}">
                  <a16:creationId xmlns:a16="http://schemas.microsoft.com/office/drawing/2014/main" id="{83142E9A-C27E-437C-AC85-C0032E8816D1}"/>
                </a:ext>
              </a:extLst>
            </p:cNvPr>
            <p:cNvSpPr/>
            <p:nvPr/>
          </p:nvSpPr>
          <p:spPr>
            <a:xfrm rot="16200000">
              <a:off x="3955283" y="3070308"/>
              <a:ext cx="166037" cy="126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0" name="Isosceles Triangle 2559">
              <a:extLst>
                <a:ext uri="{FF2B5EF4-FFF2-40B4-BE49-F238E27FC236}">
                  <a16:creationId xmlns:a16="http://schemas.microsoft.com/office/drawing/2014/main" id="{0C004BA2-0D33-4E4C-9182-8C4EB050828F}"/>
                </a:ext>
              </a:extLst>
            </p:cNvPr>
            <p:cNvSpPr/>
            <p:nvPr/>
          </p:nvSpPr>
          <p:spPr>
            <a:xfrm>
              <a:off x="3911978" y="2841852"/>
              <a:ext cx="258081" cy="222484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1" name="Block Arc 2560">
              <a:extLst>
                <a:ext uri="{FF2B5EF4-FFF2-40B4-BE49-F238E27FC236}">
                  <a16:creationId xmlns:a16="http://schemas.microsoft.com/office/drawing/2014/main" id="{5815F667-47EE-46A2-8F9C-2FBA8CB257E9}"/>
                </a:ext>
              </a:extLst>
            </p:cNvPr>
            <p:cNvSpPr/>
            <p:nvPr/>
          </p:nvSpPr>
          <p:spPr>
            <a:xfrm rot="5400000">
              <a:off x="5367318" y="2897806"/>
              <a:ext cx="914400" cy="914400"/>
            </a:xfrm>
            <a:prstGeom prst="blockArc">
              <a:avLst>
                <a:gd name="adj1" fmla="val 16260309"/>
                <a:gd name="adj2" fmla="val 21515221"/>
                <a:gd name="adj3" fmla="val 1399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562" name="Rectangle 2561">
              <a:extLst>
                <a:ext uri="{FF2B5EF4-FFF2-40B4-BE49-F238E27FC236}">
                  <a16:creationId xmlns:a16="http://schemas.microsoft.com/office/drawing/2014/main" id="{C3D0EBC7-D77A-438D-93A1-35D539482E06}"/>
                </a:ext>
              </a:extLst>
            </p:cNvPr>
            <p:cNvSpPr/>
            <p:nvPr/>
          </p:nvSpPr>
          <p:spPr>
            <a:xfrm>
              <a:off x="1" y="3685580"/>
              <a:ext cx="5838091" cy="1266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3" name="Rectangle 2562">
              <a:extLst>
                <a:ext uri="{FF2B5EF4-FFF2-40B4-BE49-F238E27FC236}">
                  <a16:creationId xmlns:a16="http://schemas.microsoft.com/office/drawing/2014/main" id="{62A0F1D9-7E97-444F-92DD-39D815CA8265}"/>
                </a:ext>
              </a:extLst>
            </p:cNvPr>
            <p:cNvSpPr/>
            <p:nvPr/>
          </p:nvSpPr>
          <p:spPr>
            <a:xfrm rot="16200000">
              <a:off x="6057522" y="3153328"/>
              <a:ext cx="327314" cy="1266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4" name="Isosceles Triangle 2563">
              <a:extLst>
                <a:ext uri="{FF2B5EF4-FFF2-40B4-BE49-F238E27FC236}">
                  <a16:creationId xmlns:a16="http://schemas.microsoft.com/office/drawing/2014/main" id="{6EE65AE2-11FF-4624-A648-595632F79175}"/>
                </a:ext>
              </a:extLst>
            </p:cNvPr>
            <p:cNvSpPr/>
            <p:nvPr/>
          </p:nvSpPr>
          <p:spPr>
            <a:xfrm>
              <a:off x="6092139" y="2841852"/>
              <a:ext cx="258081" cy="22248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5" name="Rectangle 2564">
              <a:extLst>
                <a:ext uri="{FF2B5EF4-FFF2-40B4-BE49-F238E27FC236}">
                  <a16:creationId xmlns:a16="http://schemas.microsoft.com/office/drawing/2014/main" id="{AAFD3646-6FFD-4B3D-A23D-BCEE66AEFE9E}"/>
                </a:ext>
              </a:extLst>
            </p:cNvPr>
            <p:cNvSpPr/>
            <p:nvPr/>
          </p:nvSpPr>
          <p:spPr>
            <a:xfrm>
              <a:off x="2" y="3842486"/>
              <a:ext cx="8622608" cy="12662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6" name="Isosceles Triangle 2565">
              <a:extLst>
                <a:ext uri="{FF2B5EF4-FFF2-40B4-BE49-F238E27FC236}">
                  <a16:creationId xmlns:a16="http://schemas.microsoft.com/office/drawing/2014/main" id="{50D792DC-58F1-424E-9E4A-7960979FDC7B}"/>
                </a:ext>
              </a:extLst>
            </p:cNvPr>
            <p:cNvSpPr/>
            <p:nvPr/>
          </p:nvSpPr>
          <p:spPr>
            <a:xfrm rot="5400000">
              <a:off x="8604811" y="3794557"/>
              <a:ext cx="258081" cy="222484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7" name="Block Arc 2566">
              <a:extLst>
                <a:ext uri="{FF2B5EF4-FFF2-40B4-BE49-F238E27FC236}">
                  <a16:creationId xmlns:a16="http://schemas.microsoft.com/office/drawing/2014/main" id="{EDE100BE-3227-4A52-89B6-030E7F43BB37}"/>
                </a:ext>
              </a:extLst>
            </p:cNvPr>
            <p:cNvSpPr/>
            <p:nvPr/>
          </p:nvSpPr>
          <p:spPr>
            <a:xfrm rot="16200000" flipV="1">
              <a:off x="5372757" y="3997134"/>
              <a:ext cx="914400" cy="914400"/>
            </a:xfrm>
            <a:prstGeom prst="blockArc">
              <a:avLst>
                <a:gd name="adj1" fmla="val 16260309"/>
                <a:gd name="adj2" fmla="val 110065"/>
                <a:gd name="adj3" fmla="val 13985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568" name="Rectangle 2567">
              <a:extLst>
                <a:ext uri="{FF2B5EF4-FFF2-40B4-BE49-F238E27FC236}">
                  <a16:creationId xmlns:a16="http://schemas.microsoft.com/office/drawing/2014/main" id="{9FDE37B2-5311-43DB-8963-D064A7D2CEF1}"/>
                </a:ext>
              </a:extLst>
            </p:cNvPr>
            <p:cNvSpPr/>
            <p:nvPr/>
          </p:nvSpPr>
          <p:spPr>
            <a:xfrm flipV="1">
              <a:off x="1" y="3997134"/>
              <a:ext cx="5838091" cy="1266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9" name="Rectangle 2568">
              <a:extLst>
                <a:ext uri="{FF2B5EF4-FFF2-40B4-BE49-F238E27FC236}">
                  <a16:creationId xmlns:a16="http://schemas.microsoft.com/office/drawing/2014/main" id="{160D0814-8D90-4374-B568-CDCAB8302E8F}"/>
                </a:ext>
              </a:extLst>
            </p:cNvPr>
            <p:cNvSpPr/>
            <p:nvPr/>
          </p:nvSpPr>
          <p:spPr>
            <a:xfrm rot="16200000">
              <a:off x="6057522" y="4531964"/>
              <a:ext cx="327314" cy="1266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70" name="Isosceles Triangle 2569">
              <a:extLst>
                <a:ext uri="{FF2B5EF4-FFF2-40B4-BE49-F238E27FC236}">
                  <a16:creationId xmlns:a16="http://schemas.microsoft.com/office/drawing/2014/main" id="{6E04A55F-5CD1-4DBE-AB49-C409B29CAB29}"/>
                </a:ext>
              </a:extLst>
            </p:cNvPr>
            <p:cNvSpPr/>
            <p:nvPr/>
          </p:nvSpPr>
          <p:spPr>
            <a:xfrm rot="10800000">
              <a:off x="6092139" y="4747259"/>
              <a:ext cx="258081" cy="22248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71" name="Rectangle 2570">
              <a:extLst>
                <a:ext uri="{FF2B5EF4-FFF2-40B4-BE49-F238E27FC236}">
                  <a16:creationId xmlns:a16="http://schemas.microsoft.com/office/drawing/2014/main" id="{26B5F061-0F7F-40ED-BCB6-F09437422FC1}"/>
                </a:ext>
              </a:extLst>
            </p:cNvPr>
            <p:cNvSpPr/>
            <p:nvPr/>
          </p:nvSpPr>
          <p:spPr>
            <a:xfrm flipV="1">
              <a:off x="-1" y="4154470"/>
              <a:ext cx="3636079" cy="126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72" name="Rectangle 2571">
              <a:extLst>
                <a:ext uri="{FF2B5EF4-FFF2-40B4-BE49-F238E27FC236}">
                  <a16:creationId xmlns:a16="http://schemas.microsoft.com/office/drawing/2014/main" id="{B73911F7-6FF9-414D-BC43-EEB31591E7AD}"/>
                </a:ext>
              </a:extLst>
            </p:cNvPr>
            <p:cNvSpPr/>
            <p:nvPr/>
          </p:nvSpPr>
          <p:spPr>
            <a:xfrm rot="16200000">
              <a:off x="3962300" y="4614122"/>
              <a:ext cx="152002" cy="126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73" name="Isosceles Triangle 2572">
              <a:extLst>
                <a:ext uri="{FF2B5EF4-FFF2-40B4-BE49-F238E27FC236}">
                  <a16:creationId xmlns:a16="http://schemas.microsoft.com/office/drawing/2014/main" id="{946D99BB-6A7E-44F8-A6BB-172EBDDE8EC1}"/>
                </a:ext>
              </a:extLst>
            </p:cNvPr>
            <p:cNvSpPr/>
            <p:nvPr/>
          </p:nvSpPr>
          <p:spPr>
            <a:xfrm rot="10800000">
              <a:off x="3918656" y="4753491"/>
              <a:ext cx="258081" cy="222484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74" name="Block Arc 2573">
              <a:extLst>
                <a:ext uri="{FF2B5EF4-FFF2-40B4-BE49-F238E27FC236}">
                  <a16:creationId xmlns:a16="http://schemas.microsoft.com/office/drawing/2014/main" id="{CF9006B9-6D16-4BC6-8C1A-8EAC6E3D6389}"/>
                </a:ext>
              </a:extLst>
            </p:cNvPr>
            <p:cNvSpPr/>
            <p:nvPr/>
          </p:nvSpPr>
          <p:spPr>
            <a:xfrm rot="16200000" flipV="1">
              <a:off x="3187214" y="4154469"/>
              <a:ext cx="914400" cy="914400"/>
            </a:xfrm>
            <a:prstGeom prst="blockArc">
              <a:avLst>
                <a:gd name="adj1" fmla="val 16184359"/>
                <a:gd name="adj2" fmla="val 164567"/>
                <a:gd name="adj3" fmla="val 13962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2575" name="Freeform: Shape 2574">
            <a:extLst>
              <a:ext uri="{FF2B5EF4-FFF2-40B4-BE49-F238E27FC236}">
                <a16:creationId xmlns:a16="http://schemas.microsoft.com/office/drawing/2014/main" id="{29358037-5BBD-4785-A79F-AF25F60F797F}"/>
              </a:ext>
            </a:extLst>
          </p:cNvPr>
          <p:cNvSpPr/>
          <p:nvPr/>
        </p:nvSpPr>
        <p:spPr>
          <a:xfrm>
            <a:off x="3632983" y="2104971"/>
            <a:ext cx="962516" cy="668949"/>
          </a:xfrm>
          <a:custGeom>
            <a:avLst/>
            <a:gdLst>
              <a:gd name="connsiteX0" fmla="*/ 687185 w 1178350"/>
              <a:gd name="connsiteY0" fmla="*/ 641948 h 818953"/>
              <a:gd name="connsiteX1" fmla="*/ 690131 w 1178350"/>
              <a:gd name="connsiteY1" fmla="*/ 641948 h 818953"/>
              <a:gd name="connsiteX2" fmla="*/ 778507 w 1178350"/>
              <a:gd name="connsiteY2" fmla="*/ 717952 h 818953"/>
              <a:gd name="connsiteX3" fmla="*/ 790880 w 1178350"/>
              <a:gd name="connsiteY3" fmla="*/ 801615 h 818953"/>
              <a:gd name="connsiteX4" fmla="*/ 766724 w 1178350"/>
              <a:gd name="connsiteY4" fmla="*/ 822236 h 818953"/>
              <a:gd name="connsiteX5" fmla="*/ 640051 w 1178350"/>
              <a:gd name="connsiteY5" fmla="*/ 822236 h 818953"/>
              <a:gd name="connsiteX6" fmla="*/ 615895 w 1178350"/>
              <a:gd name="connsiteY6" fmla="*/ 807506 h 818953"/>
              <a:gd name="connsiteX7" fmla="*/ 627089 w 1178350"/>
              <a:gd name="connsiteY7" fmla="*/ 753302 h 818953"/>
              <a:gd name="connsiteX8" fmla="*/ 605879 w 1178350"/>
              <a:gd name="connsiteY8" fmla="*/ 716773 h 818953"/>
              <a:gd name="connsiteX9" fmla="*/ 449158 w 1178350"/>
              <a:gd name="connsiteY9" fmla="*/ 679655 h 818953"/>
              <a:gd name="connsiteX10" fmla="*/ 416164 w 1178350"/>
              <a:gd name="connsiteY10" fmla="*/ 702633 h 818953"/>
              <a:gd name="connsiteX11" fmla="*/ 384938 w 1178350"/>
              <a:gd name="connsiteY11" fmla="*/ 824003 h 818953"/>
              <a:gd name="connsiteX12" fmla="*/ 149857 w 1178350"/>
              <a:gd name="connsiteY12" fmla="*/ 824592 h 818953"/>
              <a:gd name="connsiteX13" fmla="*/ 136895 w 1178350"/>
              <a:gd name="connsiteY13" fmla="*/ 780404 h 818953"/>
              <a:gd name="connsiteX14" fmla="*/ 202883 w 1178350"/>
              <a:gd name="connsiteY14" fmla="*/ 502314 h 818953"/>
              <a:gd name="connsiteX15" fmla="*/ 250606 w 1178350"/>
              <a:gd name="connsiteY15" fmla="*/ 457536 h 818953"/>
              <a:gd name="connsiteX16" fmla="*/ 318950 w 1178350"/>
              <a:gd name="connsiteY16" fmla="*/ 451055 h 818953"/>
              <a:gd name="connsiteX17" fmla="*/ 360193 w 1178350"/>
              <a:gd name="connsiteY17" fmla="*/ 440450 h 818953"/>
              <a:gd name="connsiteX18" fmla="*/ 417932 w 1178350"/>
              <a:gd name="connsiteY18" fmla="*/ 367981 h 818953"/>
              <a:gd name="connsiteX19" fmla="*/ 391419 w 1178350"/>
              <a:gd name="connsiteY19" fmla="*/ 379176 h 818953"/>
              <a:gd name="connsiteX20" fmla="*/ 295972 w 1178350"/>
              <a:gd name="connsiteY20" fmla="*/ 382711 h 818953"/>
              <a:gd name="connsiteX21" fmla="*/ 232931 w 1178350"/>
              <a:gd name="connsiteY21" fmla="*/ 388603 h 818953"/>
              <a:gd name="connsiteX22" fmla="*/ 247071 w 1178350"/>
              <a:gd name="connsiteY22" fmla="*/ 304940 h 818953"/>
              <a:gd name="connsiteX23" fmla="*/ 106847 w 1178350"/>
              <a:gd name="connsiteY23" fmla="*/ 362090 h 818953"/>
              <a:gd name="connsiteX24" fmla="*/ 57946 w 1178350"/>
              <a:gd name="connsiteY24" fmla="*/ 370338 h 818953"/>
              <a:gd name="connsiteX25" fmla="*/ 796 w 1178350"/>
              <a:gd name="connsiteY25" fmla="*/ 318491 h 818953"/>
              <a:gd name="connsiteX26" fmla="*/ 39092 w 1178350"/>
              <a:gd name="connsiteY26" fmla="*/ 256628 h 818953"/>
              <a:gd name="connsiteX27" fmla="*/ 289492 w 1178350"/>
              <a:gd name="connsiteY27" fmla="*/ 152932 h 818953"/>
              <a:gd name="connsiteX28" fmla="*/ 630035 w 1178350"/>
              <a:gd name="connsiteY28" fmla="*/ 13298 h 818953"/>
              <a:gd name="connsiteX29" fmla="*/ 746102 w 1178350"/>
              <a:gd name="connsiteY29" fmla="*/ 40989 h 818953"/>
              <a:gd name="connsiteX30" fmla="*/ 869240 w 1178350"/>
              <a:gd name="connsiteY30" fmla="*/ 183570 h 818953"/>
              <a:gd name="connsiteX31" fmla="*/ 879256 w 1178350"/>
              <a:gd name="connsiteY31" fmla="*/ 142917 h 818953"/>
              <a:gd name="connsiteX32" fmla="*/ 928747 w 1178350"/>
              <a:gd name="connsiteY32" fmla="*/ 109923 h 818953"/>
              <a:gd name="connsiteX33" fmla="*/ 991789 w 1178350"/>
              <a:gd name="connsiteY33" fmla="*/ 124652 h 818953"/>
              <a:gd name="connsiteX34" fmla="*/ 1024782 w 1178350"/>
              <a:gd name="connsiteY34" fmla="*/ 178856 h 818953"/>
              <a:gd name="connsiteX35" fmla="*/ 995913 w 1178350"/>
              <a:gd name="connsiteY35" fmla="*/ 299048 h 818953"/>
              <a:gd name="connsiteX36" fmla="*/ 1007107 w 1178350"/>
              <a:gd name="connsiteY36" fmla="*/ 343825 h 818953"/>
              <a:gd name="connsiteX37" fmla="*/ 1155579 w 1178350"/>
              <a:gd name="connsiteY37" fmla="*/ 515275 h 818953"/>
              <a:gd name="connsiteX38" fmla="*/ 1161471 w 1178350"/>
              <a:gd name="connsiteY38" fmla="*/ 606008 h 818953"/>
              <a:gd name="connsiteX39" fmla="*/ 1061900 w 1178350"/>
              <a:gd name="connsiteY39" fmla="*/ 594814 h 818953"/>
              <a:gd name="connsiteX40" fmla="*/ 955260 w 1178350"/>
              <a:gd name="connsiteY40" fmla="*/ 471677 h 818953"/>
              <a:gd name="connsiteX41" fmla="*/ 906358 w 1178350"/>
              <a:gd name="connsiteY41" fmla="*/ 673764 h 818953"/>
              <a:gd name="connsiteX42" fmla="*/ 899877 w 1178350"/>
              <a:gd name="connsiteY42" fmla="*/ 674353 h 818953"/>
              <a:gd name="connsiteX43" fmla="*/ 865116 w 1178350"/>
              <a:gd name="connsiteY43" fmla="*/ 592457 h 818953"/>
              <a:gd name="connsiteX44" fmla="*/ 820338 w 1178350"/>
              <a:gd name="connsiteY44" fmla="*/ 561820 h 818953"/>
              <a:gd name="connsiteX45" fmla="*/ 774383 w 1178350"/>
              <a:gd name="connsiteY45" fmla="*/ 520578 h 818953"/>
              <a:gd name="connsiteX46" fmla="*/ 713698 w 1178350"/>
              <a:gd name="connsiteY46" fmla="*/ 458126 h 818953"/>
              <a:gd name="connsiteX47" fmla="*/ 690131 w 1178350"/>
              <a:gd name="connsiteY47" fmla="*/ 456358 h 818953"/>
              <a:gd name="connsiteX48" fmla="*/ 655959 w 1178350"/>
              <a:gd name="connsiteY48" fmla="*/ 425132 h 818953"/>
              <a:gd name="connsiteX49" fmla="*/ 632392 w 1178350"/>
              <a:gd name="connsiteY49" fmla="*/ 341469 h 818953"/>
              <a:gd name="connsiteX50" fmla="*/ 614127 w 1178350"/>
              <a:gd name="connsiteY50" fmla="*/ 472266 h 818953"/>
              <a:gd name="connsiteX51" fmla="*/ 628857 w 1178350"/>
              <a:gd name="connsiteY51" fmla="*/ 491708 h 818953"/>
              <a:gd name="connsiteX52" fmla="*/ 680115 w 1178350"/>
              <a:gd name="connsiteY52" fmla="*/ 520578 h 818953"/>
              <a:gd name="connsiteX53" fmla="*/ 683061 w 1178350"/>
              <a:gd name="connsiteY53" fmla="*/ 612489 h 818953"/>
              <a:gd name="connsiteX54" fmla="*/ 687185 w 1178350"/>
              <a:gd name="connsiteY54" fmla="*/ 641948 h 818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8350" h="818953">
                <a:moveTo>
                  <a:pt x="687185" y="641948"/>
                </a:moveTo>
                <a:cubicBezTo>
                  <a:pt x="688363" y="641948"/>
                  <a:pt x="688952" y="641948"/>
                  <a:pt x="690131" y="641948"/>
                </a:cubicBezTo>
                <a:cubicBezTo>
                  <a:pt x="766134" y="643716"/>
                  <a:pt x="766724" y="643716"/>
                  <a:pt x="778507" y="717952"/>
                </a:cubicBezTo>
                <a:cubicBezTo>
                  <a:pt x="783220" y="745643"/>
                  <a:pt x="786756" y="773334"/>
                  <a:pt x="790880" y="801615"/>
                </a:cubicBezTo>
                <a:cubicBezTo>
                  <a:pt x="790291" y="816933"/>
                  <a:pt x="782631" y="822825"/>
                  <a:pt x="766724" y="822236"/>
                </a:cubicBezTo>
                <a:cubicBezTo>
                  <a:pt x="724303" y="821057"/>
                  <a:pt x="682471" y="821646"/>
                  <a:pt x="640051" y="822236"/>
                </a:cubicBezTo>
                <a:cubicBezTo>
                  <a:pt x="628267" y="822236"/>
                  <a:pt x="618251" y="821646"/>
                  <a:pt x="615895" y="807506"/>
                </a:cubicBezTo>
                <a:cubicBezTo>
                  <a:pt x="619430" y="789242"/>
                  <a:pt x="622965" y="770977"/>
                  <a:pt x="627089" y="753302"/>
                </a:cubicBezTo>
                <a:cubicBezTo>
                  <a:pt x="631802" y="733270"/>
                  <a:pt x="627089" y="722076"/>
                  <a:pt x="605879" y="716773"/>
                </a:cubicBezTo>
                <a:cubicBezTo>
                  <a:pt x="553442" y="704990"/>
                  <a:pt x="501595" y="692028"/>
                  <a:pt x="449158" y="679655"/>
                </a:cubicBezTo>
                <a:cubicBezTo>
                  <a:pt x="428537" y="674353"/>
                  <a:pt x="420878" y="685547"/>
                  <a:pt x="416164" y="702633"/>
                </a:cubicBezTo>
                <a:cubicBezTo>
                  <a:pt x="405559" y="743286"/>
                  <a:pt x="400256" y="785118"/>
                  <a:pt x="384938" y="824003"/>
                </a:cubicBezTo>
                <a:cubicBezTo>
                  <a:pt x="306578" y="821057"/>
                  <a:pt x="228217" y="819879"/>
                  <a:pt x="149857" y="824592"/>
                </a:cubicBezTo>
                <a:cubicBezTo>
                  <a:pt x="132182" y="813987"/>
                  <a:pt x="132771" y="798079"/>
                  <a:pt x="136895" y="780404"/>
                </a:cubicBezTo>
                <a:cubicBezTo>
                  <a:pt x="159284" y="687904"/>
                  <a:pt x="181083" y="595403"/>
                  <a:pt x="202883" y="502314"/>
                </a:cubicBezTo>
                <a:cubicBezTo>
                  <a:pt x="208775" y="475801"/>
                  <a:pt x="234698" y="472855"/>
                  <a:pt x="250606" y="457536"/>
                </a:cubicBezTo>
                <a:cubicBezTo>
                  <a:pt x="271816" y="436915"/>
                  <a:pt x="294794" y="435148"/>
                  <a:pt x="318950" y="451055"/>
                </a:cubicBezTo>
                <a:cubicBezTo>
                  <a:pt x="336626" y="462839"/>
                  <a:pt x="348409" y="456947"/>
                  <a:pt x="360193" y="440450"/>
                </a:cubicBezTo>
                <a:cubicBezTo>
                  <a:pt x="377868" y="416294"/>
                  <a:pt x="397311" y="393316"/>
                  <a:pt x="417932" y="367981"/>
                </a:cubicBezTo>
                <a:cubicBezTo>
                  <a:pt x="404381" y="367392"/>
                  <a:pt x="397900" y="373873"/>
                  <a:pt x="391419" y="379176"/>
                </a:cubicBezTo>
                <a:cubicBezTo>
                  <a:pt x="360193" y="405100"/>
                  <a:pt x="330145" y="412759"/>
                  <a:pt x="295972" y="382711"/>
                </a:cubicBezTo>
                <a:cubicBezTo>
                  <a:pt x="275351" y="364447"/>
                  <a:pt x="255909" y="390959"/>
                  <a:pt x="232931" y="388603"/>
                </a:cubicBezTo>
                <a:cubicBezTo>
                  <a:pt x="231163" y="362090"/>
                  <a:pt x="245303" y="336755"/>
                  <a:pt x="247071" y="304940"/>
                </a:cubicBezTo>
                <a:cubicBezTo>
                  <a:pt x="198169" y="324972"/>
                  <a:pt x="152214" y="343236"/>
                  <a:pt x="106847" y="362090"/>
                </a:cubicBezTo>
                <a:cubicBezTo>
                  <a:pt x="90939" y="368571"/>
                  <a:pt x="75621" y="372695"/>
                  <a:pt x="57946" y="370338"/>
                </a:cubicBezTo>
                <a:cubicBezTo>
                  <a:pt x="29076" y="366214"/>
                  <a:pt x="4920" y="345004"/>
                  <a:pt x="796" y="318491"/>
                </a:cubicBezTo>
                <a:cubicBezTo>
                  <a:pt x="-3329" y="290800"/>
                  <a:pt x="8455" y="269589"/>
                  <a:pt x="39092" y="256628"/>
                </a:cubicBezTo>
                <a:cubicBezTo>
                  <a:pt x="122166" y="221277"/>
                  <a:pt x="205829" y="187694"/>
                  <a:pt x="289492" y="152932"/>
                </a:cubicBezTo>
                <a:cubicBezTo>
                  <a:pt x="403202" y="106388"/>
                  <a:pt x="516324" y="59843"/>
                  <a:pt x="630035" y="13298"/>
                </a:cubicBezTo>
                <a:cubicBezTo>
                  <a:pt x="686007" y="-9680"/>
                  <a:pt x="706038" y="-4377"/>
                  <a:pt x="746102" y="40989"/>
                </a:cubicBezTo>
                <a:cubicBezTo>
                  <a:pt x="785577" y="86945"/>
                  <a:pt x="825641" y="132901"/>
                  <a:pt x="869240" y="183570"/>
                </a:cubicBezTo>
                <a:cubicBezTo>
                  <a:pt x="873364" y="166484"/>
                  <a:pt x="876899" y="154700"/>
                  <a:pt x="879256" y="142917"/>
                </a:cubicBezTo>
                <a:cubicBezTo>
                  <a:pt x="885148" y="115815"/>
                  <a:pt x="901645" y="104620"/>
                  <a:pt x="928747" y="109923"/>
                </a:cubicBezTo>
                <a:cubicBezTo>
                  <a:pt x="949957" y="114047"/>
                  <a:pt x="971167" y="118760"/>
                  <a:pt x="991789" y="124652"/>
                </a:cubicBezTo>
                <a:cubicBezTo>
                  <a:pt x="1023604" y="133490"/>
                  <a:pt x="1031852" y="147041"/>
                  <a:pt x="1024782" y="178856"/>
                </a:cubicBezTo>
                <a:cubicBezTo>
                  <a:pt x="1015945" y="218920"/>
                  <a:pt x="1007107" y="259573"/>
                  <a:pt x="995913" y="299048"/>
                </a:cubicBezTo>
                <a:cubicBezTo>
                  <a:pt x="990610" y="317902"/>
                  <a:pt x="995324" y="329685"/>
                  <a:pt x="1007107" y="343825"/>
                </a:cubicBezTo>
                <a:cubicBezTo>
                  <a:pt x="1057187" y="400386"/>
                  <a:pt x="1106678" y="458126"/>
                  <a:pt x="1155579" y="515275"/>
                </a:cubicBezTo>
                <a:cubicBezTo>
                  <a:pt x="1185627" y="550626"/>
                  <a:pt x="1187395" y="582441"/>
                  <a:pt x="1161471" y="606008"/>
                </a:cubicBezTo>
                <a:cubicBezTo>
                  <a:pt x="1133191" y="631343"/>
                  <a:pt x="1090770" y="627219"/>
                  <a:pt x="1061900" y="594814"/>
                </a:cubicBezTo>
                <a:cubicBezTo>
                  <a:pt x="1027139" y="555929"/>
                  <a:pt x="993556" y="516454"/>
                  <a:pt x="955260" y="471677"/>
                </a:cubicBezTo>
                <a:cubicBezTo>
                  <a:pt x="938174" y="542378"/>
                  <a:pt x="922266" y="608365"/>
                  <a:pt x="906358" y="673764"/>
                </a:cubicBezTo>
                <a:cubicBezTo>
                  <a:pt x="904001" y="673764"/>
                  <a:pt x="902234" y="674353"/>
                  <a:pt x="899877" y="674353"/>
                </a:cubicBezTo>
                <a:cubicBezTo>
                  <a:pt x="888094" y="647251"/>
                  <a:pt x="874543" y="620149"/>
                  <a:pt x="865116" y="592457"/>
                </a:cubicBezTo>
                <a:cubicBezTo>
                  <a:pt x="857457" y="569479"/>
                  <a:pt x="845084" y="560642"/>
                  <a:pt x="820338" y="561820"/>
                </a:cubicBezTo>
                <a:cubicBezTo>
                  <a:pt x="777329" y="563588"/>
                  <a:pt x="777329" y="562409"/>
                  <a:pt x="774383" y="520578"/>
                </a:cubicBezTo>
                <a:cubicBezTo>
                  <a:pt x="769669" y="454001"/>
                  <a:pt x="780864" y="468141"/>
                  <a:pt x="713698" y="458126"/>
                </a:cubicBezTo>
                <a:cubicBezTo>
                  <a:pt x="706038" y="456947"/>
                  <a:pt x="697790" y="456358"/>
                  <a:pt x="690131" y="456358"/>
                </a:cubicBezTo>
                <a:cubicBezTo>
                  <a:pt x="668920" y="456358"/>
                  <a:pt x="658904" y="446342"/>
                  <a:pt x="655959" y="425132"/>
                </a:cubicBezTo>
                <a:cubicBezTo>
                  <a:pt x="651834" y="397440"/>
                  <a:pt x="644175" y="369749"/>
                  <a:pt x="632392" y="341469"/>
                </a:cubicBezTo>
                <a:cubicBezTo>
                  <a:pt x="626500" y="385068"/>
                  <a:pt x="620019" y="428667"/>
                  <a:pt x="614127" y="472266"/>
                </a:cubicBezTo>
                <a:cubicBezTo>
                  <a:pt x="612360" y="483460"/>
                  <a:pt x="621197" y="486995"/>
                  <a:pt x="628857" y="491708"/>
                </a:cubicBezTo>
                <a:cubicBezTo>
                  <a:pt x="645943" y="501135"/>
                  <a:pt x="663029" y="511151"/>
                  <a:pt x="680115" y="520578"/>
                </a:cubicBezTo>
                <a:cubicBezTo>
                  <a:pt x="685417" y="551215"/>
                  <a:pt x="680704" y="581852"/>
                  <a:pt x="683061" y="612489"/>
                </a:cubicBezTo>
                <a:cubicBezTo>
                  <a:pt x="683650" y="623684"/>
                  <a:pt x="678936" y="633700"/>
                  <a:pt x="687185" y="641948"/>
                </a:cubicBezTo>
                <a:close/>
              </a:path>
            </a:pathLst>
          </a:custGeom>
          <a:solidFill>
            <a:schemeClr val="accent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576" name="Group 2575">
            <a:extLst>
              <a:ext uri="{FF2B5EF4-FFF2-40B4-BE49-F238E27FC236}">
                <a16:creationId xmlns:a16="http://schemas.microsoft.com/office/drawing/2014/main" id="{C2F6FD34-B225-4CD0-A77A-E7CD5C74FD47}"/>
              </a:ext>
            </a:extLst>
          </p:cNvPr>
          <p:cNvGrpSpPr/>
          <p:nvPr/>
        </p:nvGrpSpPr>
        <p:grpSpPr>
          <a:xfrm>
            <a:off x="5825262" y="5144010"/>
            <a:ext cx="943266" cy="835762"/>
            <a:chOff x="5904644" y="5833372"/>
            <a:chExt cx="1154784" cy="1023173"/>
          </a:xfrm>
          <a:solidFill>
            <a:schemeClr val="accent3"/>
          </a:solidFill>
        </p:grpSpPr>
        <p:sp>
          <p:nvSpPr>
            <p:cNvPr id="2577" name="Freeform: Shape 2576">
              <a:extLst>
                <a:ext uri="{FF2B5EF4-FFF2-40B4-BE49-F238E27FC236}">
                  <a16:creationId xmlns:a16="http://schemas.microsoft.com/office/drawing/2014/main" id="{258C1917-F0F3-451F-BFF9-3B2CA3483965}"/>
                </a:ext>
              </a:extLst>
            </p:cNvPr>
            <p:cNvSpPr/>
            <p:nvPr/>
          </p:nvSpPr>
          <p:spPr>
            <a:xfrm>
              <a:off x="5904644" y="5833372"/>
              <a:ext cx="1154784" cy="789495"/>
            </a:xfrm>
            <a:custGeom>
              <a:avLst/>
              <a:gdLst>
                <a:gd name="connsiteX0" fmla="*/ 630880 w 1154783"/>
                <a:gd name="connsiteY0" fmla="*/ 732397 h 789494"/>
                <a:gd name="connsiteX1" fmla="*/ 597886 w 1154783"/>
                <a:gd name="connsiteY1" fmla="*/ 685263 h 789494"/>
                <a:gd name="connsiteX2" fmla="*/ 467089 w 1154783"/>
                <a:gd name="connsiteY2" fmla="*/ 662874 h 789494"/>
                <a:gd name="connsiteX3" fmla="*/ 423490 w 1154783"/>
                <a:gd name="connsiteY3" fmla="*/ 691744 h 789494"/>
                <a:gd name="connsiteX4" fmla="*/ 400513 w 1154783"/>
                <a:gd name="connsiteY4" fmla="*/ 708830 h 789494"/>
                <a:gd name="connsiteX5" fmla="*/ 265002 w 1154783"/>
                <a:gd name="connsiteY5" fmla="*/ 764213 h 789494"/>
                <a:gd name="connsiteX6" fmla="*/ 196069 w 1154783"/>
                <a:gd name="connsiteY6" fmla="*/ 787190 h 789494"/>
                <a:gd name="connsiteX7" fmla="*/ 164253 w 1154783"/>
                <a:gd name="connsiteY7" fmla="*/ 738289 h 789494"/>
                <a:gd name="connsiteX8" fmla="*/ 234365 w 1154783"/>
                <a:gd name="connsiteY8" fmla="*/ 352968 h 789494"/>
                <a:gd name="connsiteX9" fmla="*/ 234365 w 1154783"/>
                <a:gd name="connsiteY9" fmla="*/ 322331 h 789494"/>
                <a:gd name="connsiteX10" fmla="*/ 204906 w 1154783"/>
                <a:gd name="connsiteY10" fmla="*/ 331169 h 789494"/>
                <a:gd name="connsiteX11" fmla="*/ 103568 w 1154783"/>
                <a:gd name="connsiteY11" fmla="*/ 378892 h 789494"/>
                <a:gd name="connsiteX12" fmla="*/ 55256 w 1154783"/>
                <a:gd name="connsiteY12" fmla="*/ 387730 h 789494"/>
                <a:gd name="connsiteX13" fmla="*/ 463 w 1154783"/>
                <a:gd name="connsiteY13" fmla="*/ 337061 h 789494"/>
                <a:gd name="connsiteX14" fmla="*/ 39348 w 1154783"/>
                <a:gd name="connsiteY14" fmla="*/ 278143 h 789494"/>
                <a:gd name="connsiteX15" fmla="*/ 544861 w 1154783"/>
                <a:gd name="connsiteY15" fmla="*/ 38348 h 789494"/>
                <a:gd name="connsiteX16" fmla="*/ 606135 w 1154783"/>
                <a:gd name="connsiteY16" fmla="*/ 10068 h 789494"/>
                <a:gd name="connsiteX17" fmla="*/ 699814 w 1154783"/>
                <a:gd name="connsiteY17" fmla="*/ 26565 h 789494"/>
                <a:gd name="connsiteX18" fmla="*/ 817649 w 1154783"/>
                <a:gd name="connsiteY18" fmla="*/ 146168 h 789494"/>
                <a:gd name="connsiteX19" fmla="*/ 840627 w 1154783"/>
                <a:gd name="connsiteY19" fmla="*/ 140276 h 789494"/>
                <a:gd name="connsiteX20" fmla="*/ 910149 w 1154783"/>
                <a:gd name="connsiteY20" fmla="*/ 94909 h 789494"/>
                <a:gd name="connsiteX21" fmla="*/ 977315 w 1154783"/>
                <a:gd name="connsiteY21" fmla="*/ 192712 h 789494"/>
                <a:gd name="connsiteX22" fmla="*/ 1033287 w 1154783"/>
                <a:gd name="connsiteY22" fmla="*/ 367697 h 789494"/>
                <a:gd name="connsiteX23" fmla="*/ 1133447 w 1154783"/>
                <a:gd name="connsiteY23" fmla="*/ 467268 h 789494"/>
                <a:gd name="connsiteX24" fmla="*/ 1144052 w 1154783"/>
                <a:gd name="connsiteY24" fmla="*/ 550342 h 789494"/>
                <a:gd name="connsiteX25" fmla="*/ 1050962 w 1154783"/>
                <a:gd name="connsiteY25" fmla="*/ 552110 h 789494"/>
                <a:gd name="connsiteX26" fmla="*/ 964942 w 1154783"/>
                <a:gd name="connsiteY26" fmla="*/ 467268 h 789494"/>
                <a:gd name="connsiteX27" fmla="*/ 939019 w 1154783"/>
                <a:gd name="connsiteY27" fmla="*/ 446058 h 789494"/>
                <a:gd name="connsiteX28" fmla="*/ 926646 w 1154783"/>
                <a:gd name="connsiteY28" fmla="*/ 479641 h 789494"/>
                <a:gd name="connsiteX29" fmla="*/ 875388 w 1154783"/>
                <a:gd name="connsiteY29" fmla="*/ 760677 h 789494"/>
                <a:gd name="connsiteX30" fmla="*/ 837092 w 1154783"/>
                <a:gd name="connsiteY30" fmla="*/ 774228 h 789494"/>
                <a:gd name="connsiteX31" fmla="*/ 811168 w 1154783"/>
                <a:gd name="connsiteY31" fmla="*/ 750072 h 789494"/>
                <a:gd name="connsiteX32" fmla="*/ 648555 w 1154783"/>
                <a:gd name="connsiteY32" fmla="*/ 724148 h 789494"/>
                <a:gd name="connsiteX33" fmla="*/ 630880 w 1154783"/>
                <a:gd name="connsiteY33" fmla="*/ 732397 h 789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154783" h="789494">
                  <a:moveTo>
                    <a:pt x="630880" y="732397"/>
                  </a:moveTo>
                  <a:cubicBezTo>
                    <a:pt x="639129" y="697636"/>
                    <a:pt x="622632" y="688798"/>
                    <a:pt x="597886" y="685263"/>
                  </a:cubicBezTo>
                  <a:cubicBezTo>
                    <a:pt x="554287" y="678782"/>
                    <a:pt x="510688" y="670534"/>
                    <a:pt x="467089" y="662874"/>
                  </a:cubicBezTo>
                  <a:cubicBezTo>
                    <a:pt x="442933" y="658161"/>
                    <a:pt x="427026" y="664642"/>
                    <a:pt x="423490" y="691744"/>
                  </a:cubicBezTo>
                  <a:cubicBezTo>
                    <a:pt x="422312" y="704705"/>
                    <a:pt x="414064" y="710597"/>
                    <a:pt x="400513" y="708830"/>
                  </a:cubicBezTo>
                  <a:cubicBezTo>
                    <a:pt x="344541" y="700581"/>
                    <a:pt x="302120" y="725327"/>
                    <a:pt x="265002" y="764213"/>
                  </a:cubicBezTo>
                  <a:cubicBezTo>
                    <a:pt x="246738" y="783655"/>
                    <a:pt x="224349" y="795439"/>
                    <a:pt x="196069" y="787190"/>
                  </a:cubicBezTo>
                  <a:cubicBezTo>
                    <a:pt x="171323" y="780120"/>
                    <a:pt x="158362" y="767748"/>
                    <a:pt x="164253" y="738289"/>
                  </a:cubicBezTo>
                  <a:cubicBezTo>
                    <a:pt x="188410" y="609848"/>
                    <a:pt x="211387" y="481409"/>
                    <a:pt x="234365" y="352968"/>
                  </a:cubicBezTo>
                  <a:cubicBezTo>
                    <a:pt x="236133" y="342363"/>
                    <a:pt x="243792" y="329401"/>
                    <a:pt x="234365" y="322331"/>
                  </a:cubicBezTo>
                  <a:cubicBezTo>
                    <a:pt x="224938" y="315261"/>
                    <a:pt x="214333" y="326455"/>
                    <a:pt x="204906" y="331169"/>
                  </a:cubicBezTo>
                  <a:cubicBezTo>
                    <a:pt x="170734" y="346487"/>
                    <a:pt x="137151" y="362984"/>
                    <a:pt x="103568" y="378892"/>
                  </a:cubicBezTo>
                  <a:cubicBezTo>
                    <a:pt x="88250" y="385962"/>
                    <a:pt x="72342" y="391264"/>
                    <a:pt x="55256" y="387730"/>
                  </a:cubicBezTo>
                  <a:cubicBezTo>
                    <a:pt x="26386" y="382427"/>
                    <a:pt x="3409" y="361806"/>
                    <a:pt x="463" y="337061"/>
                  </a:cubicBezTo>
                  <a:cubicBezTo>
                    <a:pt x="-3072" y="307012"/>
                    <a:pt x="14014" y="289927"/>
                    <a:pt x="39348" y="278143"/>
                  </a:cubicBezTo>
                  <a:cubicBezTo>
                    <a:pt x="207852" y="198015"/>
                    <a:pt x="376356" y="117887"/>
                    <a:pt x="544861" y="38348"/>
                  </a:cubicBezTo>
                  <a:cubicBezTo>
                    <a:pt x="565482" y="28922"/>
                    <a:pt x="585514" y="18906"/>
                    <a:pt x="606135" y="10068"/>
                  </a:cubicBezTo>
                  <a:cubicBezTo>
                    <a:pt x="644431" y="-7018"/>
                    <a:pt x="669766" y="-2894"/>
                    <a:pt x="699814" y="26565"/>
                  </a:cubicBezTo>
                  <a:cubicBezTo>
                    <a:pt x="739288" y="66040"/>
                    <a:pt x="778763" y="105514"/>
                    <a:pt x="817649" y="146168"/>
                  </a:cubicBezTo>
                  <a:cubicBezTo>
                    <a:pt x="830611" y="159129"/>
                    <a:pt x="835913" y="160897"/>
                    <a:pt x="840627" y="140276"/>
                  </a:cubicBezTo>
                  <a:cubicBezTo>
                    <a:pt x="851821" y="91374"/>
                    <a:pt x="861248" y="86072"/>
                    <a:pt x="910149" y="94909"/>
                  </a:cubicBezTo>
                  <a:cubicBezTo>
                    <a:pt x="993223" y="109639"/>
                    <a:pt x="999704" y="111406"/>
                    <a:pt x="977315" y="192712"/>
                  </a:cubicBezTo>
                  <a:cubicBezTo>
                    <a:pt x="956105" y="268127"/>
                    <a:pt x="973191" y="320563"/>
                    <a:pt x="1033287" y="367697"/>
                  </a:cubicBezTo>
                  <a:cubicBezTo>
                    <a:pt x="1070405" y="396567"/>
                    <a:pt x="1100453" y="433685"/>
                    <a:pt x="1133447" y="467268"/>
                  </a:cubicBezTo>
                  <a:cubicBezTo>
                    <a:pt x="1162316" y="496727"/>
                    <a:pt x="1165851" y="527364"/>
                    <a:pt x="1144052" y="550342"/>
                  </a:cubicBezTo>
                  <a:cubicBezTo>
                    <a:pt x="1120485" y="575677"/>
                    <a:pt x="1079243" y="577444"/>
                    <a:pt x="1050962" y="552110"/>
                  </a:cubicBezTo>
                  <a:cubicBezTo>
                    <a:pt x="1020914" y="525007"/>
                    <a:pt x="993812" y="495548"/>
                    <a:pt x="964942" y="467268"/>
                  </a:cubicBezTo>
                  <a:cubicBezTo>
                    <a:pt x="956694" y="459020"/>
                    <a:pt x="949624" y="443112"/>
                    <a:pt x="939019" y="446058"/>
                  </a:cubicBezTo>
                  <a:cubicBezTo>
                    <a:pt x="926057" y="449593"/>
                    <a:pt x="929003" y="467268"/>
                    <a:pt x="926646" y="479641"/>
                  </a:cubicBezTo>
                  <a:cubicBezTo>
                    <a:pt x="909560" y="573320"/>
                    <a:pt x="893063" y="666999"/>
                    <a:pt x="875388" y="760677"/>
                  </a:cubicBezTo>
                  <a:cubicBezTo>
                    <a:pt x="870085" y="790726"/>
                    <a:pt x="861837" y="793082"/>
                    <a:pt x="837092" y="774228"/>
                  </a:cubicBezTo>
                  <a:cubicBezTo>
                    <a:pt x="827665" y="767159"/>
                    <a:pt x="819416" y="758321"/>
                    <a:pt x="811168" y="750072"/>
                  </a:cubicBezTo>
                  <a:cubicBezTo>
                    <a:pt x="763445" y="704705"/>
                    <a:pt x="708062" y="695868"/>
                    <a:pt x="648555" y="724148"/>
                  </a:cubicBezTo>
                  <a:cubicBezTo>
                    <a:pt x="645610" y="725327"/>
                    <a:pt x="641485" y="727683"/>
                    <a:pt x="630880" y="732397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8" name="Freeform: Shape 2577">
              <a:extLst>
                <a:ext uri="{FF2B5EF4-FFF2-40B4-BE49-F238E27FC236}">
                  <a16:creationId xmlns:a16="http://schemas.microsoft.com/office/drawing/2014/main" id="{C60C4EB2-B6CD-4E09-AD0F-D1514095AF8B}"/>
                </a:ext>
              </a:extLst>
            </p:cNvPr>
            <p:cNvSpPr/>
            <p:nvPr/>
          </p:nvSpPr>
          <p:spPr>
            <a:xfrm>
              <a:off x="5925780" y="6709251"/>
              <a:ext cx="1048732" cy="147294"/>
            </a:xfrm>
            <a:custGeom>
              <a:avLst/>
              <a:gdLst>
                <a:gd name="connsiteX0" fmla="*/ 860144 w 1048732"/>
                <a:gd name="connsiteY0" fmla="*/ 146392 h 147293"/>
                <a:gd name="connsiteX1" fmla="*/ 768822 w 1048732"/>
                <a:gd name="connsiteY1" fmla="*/ 112220 h 147293"/>
                <a:gd name="connsiteX2" fmla="*/ 743487 w 1048732"/>
                <a:gd name="connsiteY2" fmla="*/ 88064 h 147293"/>
                <a:gd name="connsiteX3" fmla="*/ 639793 w 1048732"/>
                <a:gd name="connsiteY3" fmla="*/ 91009 h 147293"/>
                <a:gd name="connsiteX4" fmla="*/ 530795 w 1048732"/>
                <a:gd name="connsiteY4" fmla="*/ 146981 h 147293"/>
                <a:gd name="connsiteX5" fmla="*/ 437116 w 1048732"/>
                <a:gd name="connsiteY5" fmla="*/ 111042 h 147293"/>
                <a:gd name="connsiteX6" fmla="*/ 399409 w 1048732"/>
                <a:gd name="connsiteY6" fmla="*/ 78048 h 147293"/>
                <a:gd name="connsiteX7" fmla="*/ 320460 w 1048732"/>
                <a:gd name="connsiteY7" fmla="*/ 80405 h 147293"/>
                <a:gd name="connsiteX8" fmla="*/ 280985 w 1048732"/>
                <a:gd name="connsiteY8" fmla="*/ 115755 h 147293"/>
                <a:gd name="connsiteX9" fmla="*/ 111302 w 1048732"/>
                <a:gd name="connsiteY9" fmla="*/ 115166 h 147293"/>
                <a:gd name="connsiteX10" fmla="*/ 22337 w 1048732"/>
                <a:gd name="connsiteY10" fmla="*/ 61551 h 147293"/>
                <a:gd name="connsiteX11" fmla="*/ 538 w 1048732"/>
                <a:gd name="connsiteY11" fmla="*/ 28557 h 147293"/>
                <a:gd name="connsiteX12" fmla="*/ 30585 w 1048732"/>
                <a:gd name="connsiteY12" fmla="*/ 866 h 147293"/>
                <a:gd name="connsiteX13" fmla="*/ 90092 w 1048732"/>
                <a:gd name="connsiteY13" fmla="*/ 15006 h 147293"/>
                <a:gd name="connsiteX14" fmla="*/ 136048 w 1048732"/>
                <a:gd name="connsiteY14" fmla="*/ 50946 h 147293"/>
                <a:gd name="connsiteX15" fmla="*/ 256829 w 1048732"/>
                <a:gd name="connsiteY15" fmla="*/ 50357 h 147293"/>
                <a:gd name="connsiteX16" fmla="*/ 283342 w 1048732"/>
                <a:gd name="connsiteY16" fmla="*/ 26790 h 147293"/>
                <a:gd name="connsiteX17" fmla="*/ 448311 w 1048732"/>
                <a:gd name="connsiteY17" fmla="*/ 34449 h 147293"/>
                <a:gd name="connsiteX18" fmla="*/ 480126 w 1048732"/>
                <a:gd name="connsiteY18" fmla="*/ 65086 h 147293"/>
                <a:gd name="connsiteX19" fmla="*/ 571448 w 1048732"/>
                <a:gd name="connsiteY19" fmla="*/ 65086 h 147293"/>
                <a:gd name="connsiteX20" fmla="*/ 610334 w 1048732"/>
                <a:gd name="connsiteY20" fmla="*/ 29146 h 147293"/>
                <a:gd name="connsiteX21" fmla="*/ 780016 w 1048732"/>
                <a:gd name="connsiteY21" fmla="*/ 35627 h 147293"/>
                <a:gd name="connsiteX22" fmla="*/ 805351 w 1048732"/>
                <a:gd name="connsiteY22" fmla="*/ 60373 h 147293"/>
                <a:gd name="connsiteX23" fmla="*/ 907278 w 1048732"/>
                <a:gd name="connsiteY23" fmla="*/ 59784 h 147293"/>
                <a:gd name="connsiteX24" fmla="*/ 1003903 w 1048732"/>
                <a:gd name="connsiteY24" fmla="*/ 2044 h 147293"/>
                <a:gd name="connsiteX25" fmla="*/ 1051626 w 1048732"/>
                <a:gd name="connsiteY25" fmla="*/ 27968 h 147293"/>
                <a:gd name="connsiteX26" fmla="*/ 1016276 w 1048732"/>
                <a:gd name="connsiteY26" fmla="*/ 65086 h 147293"/>
                <a:gd name="connsiteX27" fmla="*/ 957947 w 1048732"/>
                <a:gd name="connsiteY27" fmla="*/ 101615 h 147293"/>
                <a:gd name="connsiteX28" fmla="*/ 860144 w 1048732"/>
                <a:gd name="connsiteY28" fmla="*/ 146392 h 147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48732" h="147293">
                  <a:moveTo>
                    <a:pt x="860144" y="146392"/>
                  </a:moveTo>
                  <a:cubicBezTo>
                    <a:pt x="823026" y="146981"/>
                    <a:pt x="793567" y="135198"/>
                    <a:pt x="768822" y="112220"/>
                  </a:cubicBezTo>
                  <a:cubicBezTo>
                    <a:pt x="759984" y="103972"/>
                    <a:pt x="752325" y="95723"/>
                    <a:pt x="743487" y="88064"/>
                  </a:cubicBezTo>
                  <a:cubicBezTo>
                    <a:pt x="706959" y="56249"/>
                    <a:pt x="674554" y="56838"/>
                    <a:pt x="639793" y="91009"/>
                  </a:cubicBezTo>
                  <a:cubicBezTo>
                    <a:pt x="609156" y="121058"/>
                    <a:pt x="577340" y="147571"/>
                    <a:pt x="530795" y="146981"/>
                  </a:cubicBezTo>
                  <a:cubicBezTo>
                    <a:pt x="494266" y="146981"/>
                    <a:pt x="463629" y="135787"/>
                    <a:pt x="437116" y="111042"/>
                  </a:cubicBezTo>
                  <a:cubicBezTo>
                    <a:pt x="425333" y="99847"/>
                    <a:pt x="412960" y="87474"/>
                    <a:pt x="399409" y="78048"/>
                  </a:cubicBezTo>
                  <a:cubicBezTo>
                    <a:pt x="373485" y="59195"/>
                    <a:pt x="345205" y="60373"/>
                    <a:pt x="320460" y="80405"/>
                  </a:cubicBezTo>
                  <a:cubicBezTo>
                    <a:pt x="306909" y="91599"/>
                    <a:pt x="294536" y="103972"/>
                    <a:pt x="280985" y="115755"/>
                  </a:cubicBezTo>
                  <a:cubicBezTo>
                    <a:pt x="231494" y="158765"/>
                    <a:pt x="160204" y="158765"/>
                    <a:pt x="111302" y="115166"/>
                  </a:cubicBezTo>
                  <a:cubicBezTo>
                    <a:pt x="84790" y="91599"/>
                    <a:pt x="61223" y="65675"/>
                    <a:pt x="22337" y="61551"/>
                  </a:cubicBezTo>
                  <a:cubicBezTo>
                    <a:pt x="7018" y="59784"/>
                    <a:pt x="-2408" y="45643"/>
                    <a:pt x="538" y="28557"/>
                  </a:cubicBezTo>
                  <a:cubicBezTo>
                    <a:pt x="3483" y="12060"/>
                    <a:pt x="14088" y="2633"/>
                    <a:pt x="30585" y="866"/>
                  </a:cubicBezTo>
                  <a:cubicBezTo>
                    <a:pt x="51796" y="-902"/>
                    <a:pt x="71239" y="5579"/>
                    <a:pt x="90092" y="15006"/>
                  </a:cubicBezTo>
                  <a:cubicBezTo>
                    <a:pt x="107767" y="23844"/>
                    <a:pt x="121908" y="37395"/>
                    <a:pt x="136048" y="50946"/>
                  </a:cubicBezTo>
                  <a:cubicBezTo>
                    <a:pt x="180236" y="94545"/>
                    <a:pt x="211462" y="93955"/>
                    <a:pt x="256829" y="50357"/>
                  </a:cubicBezTo>
                  <a:cubicBezTo>
                    <a:pt x="265077" y="42108"/>
                    <a:pt x="273915" y="33860"/>
                    <a:pt x="283342" y="26790"/>
                  </a:cubicBezTo>
                  <a:cubicBezTo>
                    <a:pt x="335189" y="-11507"/>
                    <a:pt x="399998" y="-8561"/>
                    <a:pt x="448311" y="34449"/>
                  </a:cubicBezTo>
                  <a:cubicBezTo>
                    <a:pt x="459505" y="44465"/>
                    <a:pt x="468932" y="55070"/>
                    <a:pt x="480126" y="65086"/>
                  </a:cubicBezTo>
                  <a:cubicBezTo>
                    <a:pt x="507817" y="89242"/>
                    <a:pt x="543757" y="89242"/>
                    <a:pt x="571448" y="65086"/>
                  </a:cubicBezTo>
                  <a:cubicBezTo>
                    <a:pt x="584999" y="53303"/>
                    <a:pt x="596783" y="40340"/>
                    <a:pt x="610334" y="29146"/>
                  </a:cubicBezTo>
                  <a:cubicBezTo>
                    <a:pt x="663360" y="-12096"/>
                    <a:pt x="730526" y="-9150"/>
                    <a:pt x="780016" y="35627"/>
                  </a:cubicBezTo>
                  <a:cubicBezTo>
                    <a:pt x="788854" y="43286"/>
                    <a:pt x="796513" y="52124"/>
                    <a:pt x="805351" y="60373"/>
                  </a:cubicBezTo>
                  <a:cubicBezTo>
                    <a:pt x="838345" y="91009"/>
                    <a:pt x="874874" y="91599"/>
                    <a:pt x="907278" y="59784"/>
                  </a:cubicBezTo>
                  <a:cubicBezTo>
                    <a:pt x="934969" y="32682"/>
                    <a:pt x="963250" y="7936"/>
                    <a:pt x="1003903" y="2044"/>
                  </a:cubicBezTo>
                  <a:cubicBezTo>
                    <a:pt x="1026881" y="-902"/>
                    <a:pt x="1047502" y="2044"/>
                    <a:pt x="1051626" y="27968"/>
                  </a:cubicBezTo>
                  <a:cubicBezTo>
                    <a:pt x="1055750" y="52713"/>
                    <a:pt x="1038664" y="62729"/>
                    <a:pt x="1016276" y="65086"/>
                  </a:cubicBezTo>
                  <a:cubicBezTo>
                    <a:pt x="990941" y="67442"/>
                    <a:pt x="974444" y="85118"/>
                    <a:pt x="957947" y="101615"/>
                  </a:cubicBezTo>
                  <a:cubicBezTo>
                    <a:pt x="930256" y="128128"/>
                    <a:pt x="899030" y="148749"/>
                    <a:pt x="860144" y="146392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9" name="Freeform: Shape 2578">
              <a:extLst>
                <a:ext uri="{FF2B5EF4-FFF2-40B4-BE49-F238E27FC236}">
                  <a16:creationId xmlns:a16="http://schemas.microsoft.com/office/drawing/2014/main" id="{5FEFFA15-855D-42AB-B5B7-81A125E8430B}"/>
                </a:ext>
              </a:extLst>
            </p:cNvPr>
            <p:cNvSpPr/>
            <p:nvPr/>
          </p:nvSpPr>
          <p:spPr>
            <a:xfrm>
              <a:off x="5927184" y="6576262"/>
              <a:ext cx="1048732" cy="147294"/>
            </a:xfrm>
            <a:custGeom>
              <a:avLst/>
              <a:gdLst>
                <a:gd name="connsiteX0" fmla="*/ 855205 w 1048732"/>
                <a:gd name="connsiteY0" fmla="*/ 147996 h 147293"/>
                <a:gd name="connsiteX1" fmla="*/ 756223 w 1048732"/>
                <a:gd name="connsiteY1" fmla="*/ 102629 h 147293"/>
                <a:gd name="connsiteX2" fmla="*/ 624837 w 1048732"/>
                <a:gd name="connsiteY2" fmla="*/ 102629 h 147293"/>
                <a:gd name="connsiteX3" fmla="*/ 426874 w 1048732"/>
                <a:gd name="connsiteY3" fmla="*/ 102629 h 147293"/>
                <a:gd name="connsiteX4" fmla="*/ 295488 w 1048732"/>
                <a:gd name="connsiteY4" fmla="*/ 102040 h 147293"/>
                <a:gd name="connsiteX5" fmla="*/ 97525 w 1048732"/>
                <a:gd name="connsiteY5" fmla="*/ 102629 h 147293"/>
                <a:gd name="connsiteX6" fmla="*/ 28003 w 1048732"/>
                <a:gd name="connsiteY6" fmla="*/ 63154 h 147293"/>
                <a:gd name="connsiteX7" fmla="*/ 311 w 1048732"/>
                <a:gd name="connsiteY7" fmla="*/ 27804 h 147293"/>
                <a:gd name="connsiteX8" fmla="*/ 33894 w 1048732"/>
                <a:gd name="connsiteY8" fmla="*/ 702 h 147293"/>
                <a:gd name="connsiteX9" fmla="*/ 112255 w 1048732"/>
                <a:gd name="connsiteY9" fmla="*/ 28982 h 147293"/>
                <a:gd name="connsiteX10" fmla="*/ 138178 w 1048732"/>
                <a:gd name="connsiteY10" fmla="*/ 53138 h 147293"/>
                <a:gd name="connsiteX11" fmla="*/ 254246 w 1048732"/>
                <a:gd name="connsiteY11" fmla="*/ 51371 h 147293"/>
                <a:gd name="connsiteX12" fmla="*/ 470473 w 1048732"/>
                <a:gd name="connsiteY12" fmla="*/ 53138 h 147293"/>
                <a:gd name="connsiteX13" fmla="*/ 584184 w 1048732"/>
                <a:gd name="connsiteY13" fmla="*/ 52549 h 147293"/>
                <a:gd name="connsiteX14" fmla="*/ 677274 w 1048732"/>
                <a:gd name="connsiteY14" fmla="*/ 702 h 147293"/>
                <a:gd name="connsiteX15" fmla="*/ 793931 w 1048732"/>
                <a:gd name="connsiteY15" fmla="*/ 46657 h 147293"/>
                <a:gd name="connsiteX16" fmla="*/ 922960 w 1048732"/>
                <a:gd name="connsiteY16" fmla="*/ 44890 h 147293"/>
                <a:gd name="connsiteX17" fmla="*/ 1010158 w 1048732"/>
                <a:gd name="connsiteY17" fmla="*/ 702 h 147293"/>
                <a:gd name="connsiteX18" fmla="*/ 1052579 w 1048732"/>
                <a:gd name="connsiteY18" fmla="*/ 27215 h 147293"/>
                <a:gd name="connsiteX19" fmla="*/ 1019585 w 1048732"/>
                <a:gd name="connsiteY19" fmla="*/ 63743 h 147293"/>
                <a:gd name="connsiteX20" fmla="*/ 955365 w 1048732"/>
                <a:gd name="connsiteY20" fmla="*/ 102040 h 147293"/>
                <a:gd name="connsiteX21" fmla="*/ 855205 w 1048732"/>
                <a:gd name="connsiteY21" fmla="*/ 147996 h 147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048732" h="147293">
                  <a:moveTo>
                    <a:pt x="855205" y="147996"/>
                  </a:moveTo>
                  <a:cubicBezTo>
                    <a:pt x="815730" y="146817"/>
                    <a:pt x="783915" y="129731"/>
                    <a:pt x="756223" y="102629"/>
                  </a:cubicBezTo>
                  <a:cubicBezTo>
                    <a:pt x="703787" y="51371"/>
                    <a:pt x="677863" y="51960"/>
                    <a:pt x="624837" y="102629"/>
                  </a:cubicBezTo>
                  <a:cubicBezTo>
                    <a:pt x="562385" y="162725"/>
                    <a:pt x="489327" y="162725"/>
                    <a:pt x="426874" y="102629"/>
                  </a:cubicBezTo>
                  <a:cubicBezTo>
                    <a:pt x="373848" y="51960"/>
                    <a:pt x="347336" y="51960"/>
                    <a:pt x="295488" y="102040"/>
                  </a:cubicBezTo>
                  <a:cubicBezTo>
                    <a:pt x="233036" y="162135"/>
                    <a:pt x="158800" y="162725"/>
                    <a:pt x="97525" y="102629"/>
                  </a:cubicBezTo>
                  <a:cubicBezTo>
                    <a:pt x="77493" y="83186"/>
                    <a:pt x="58051" y="65511"/>
                    <a:pt x="28003" y="63154"/>
                  </a:cubicBezTo>
                  <a:cubicBezTo>
                    <a:pt x="9149" y="61975"/>
                    <a:pt x="-2045" y="47246"/>
                    <a:pt x="311" y="27804"/>
                  </a:cubicBezTo>
                  <a:cubicBezTo>
                    <a:pt x="2668" y="9539"/>
                    <a:pt x="16219" y="1291"/>
                    <a:pt x="33894" y="702"/>
                  </a:cubicBezTo>
                  <a:cubicBezTo>
                    <a:pt x="63942" y="-477"/>
                    <a:pt x="89866" y="10128"/>
                    <a:pt x="112255" y="28982"/>
                  </a:cubicBezTo>
                  <a:cubicBezTo>
                    <a:pt x="121092" y="36641"/>
                    <a:pt x="129341" y="44890"/>
                    <a:pt x="138178" y="53138"/>
                  </a:cubicBezTo>
                  <a:cubicBezTo>
                    <a:pt x="182956" y="93791"/>
                    <a:pt x="214182" y="96148"/>
                    <a:pt x="254246" y="51371"/>
                  </a:cubicBezTo>
                  <a:cubicBezTo>
                    <a:pt x="308450" y="-9315"/>
                    <a:pt x="398005" y="-23455"/>
                    <a:pt x="470473" y="53138"/>
                  </a:cubicBezTo>
                  <a:cubicBezTo>
                    <a:pt x="510537" y="94970"/>
                    <a:pt x="541763" y="93791"/>
                    <a:pt x="584184" y="52549"/>
                  </a:cubicBezTo>
                  <a:cubicBezTo>
                    <a:pt x="610697" y="26625"/>
                    <a:pt x="638388" y="4826"/>
                    <a:pt x="677274" y="702"/>
                  </a:cubicBezTo>
                  <a:cubicBezTo>
                    <a:pt x="724408" y="-4012"/>
                    <a:pt x="760937" y="15431"/>
                    <a:pt x="793931" y="46657"/>
                  </a:cubicBezTo>
                  <a:cubicBezTo>
                    <a:pt x="846367" y="96737"/>
                    <a:pt x="869934" y="96148"/>
                    <a:pt x="922960" y="44890"/>
                  </a:cubicBezTo>
                  <a:cubicBezTo>
                    <a:pt x="947705" y="20733"/>
                    <a:pt x="974807" y="2469"/>
                    <a:pt x="1010158" y="702"/>
                  </a:cubicBezTo>
                  <a:cubicBezTo>
                    <a:pt x="1030190" y="-477"/>
                    <a:pt x="1049043" y="3648"/>
                    <a:pt x="1052579" y="27215"/>
                  </a:cubicBezTo>
                  <a:cubicBezTo>
                    <a:pt x="1056114" y="50782"/>
                    <a:pt x="1040795" y="61975"/>
                    <a:pt x="1019585" y="63743"/>
                  </a:cubicBezTo>
                  <a:cubicBezTo>
                    <a:pt x="991894" y="66689"/>
                    <a:pt x="973629" y="83775"/>
                    <a:pt x="955365" y="102040"/>
                  </a:cubicBezTo>
                  <a:cubicBezTo>
                    <a:pt x="923549" y="133855"/>
                    <a:pt x="890555" y="147996"/>
                    <a:pt x="855205" y="147996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80" name="Group 2579">
            <a:extLst>
              <a:ext uri="{FF2B5EF4-FFF2-40B4-BE49-F238E27FC236}">
                <a16:creationId xmlns:a16="http://schemas.microsoft.com/office/drawing/2014/main" id="{19D07F22-5D4F-49D5-AE92-49EEFB4F1AC1}"/>
              </a:ext>
            </a:extLst>
          </p:cNvPr>
          <p:cNvGrpSpPr/>
          <p:nvPr/>
        </p:nvGrpSpPr>
        <p:grpSpPr>
          <a:xfrm>
            <a:off x="3559646" y="5178609"/>
            <a:ext cx="1109190" cy="766565"/>
            <a:chOff x="4353034" y="5694157"/>
            <a:chExt cx="1357914" cy="938459"/>
          </a:xfrm>
          <a:solidFill>
            <a:schemeClr val="accent1"/>
          </a:solidFill>
        </p:grpSpPr>
        <p:sp>
          <p:nvSpPr>
            <p:cNvPr id="2581" name="Freeform: Shape 2580">
              <a:extLst>
                <a:ext uri="{FF2B5EF4-FFF2-40B4-BE49-F238E27FC236}">
                  <a16:creationId xmlns:a16="http://schemas.microsoft.com/office/drawing/2014/main" id="{69F5F074-D2CF-4510-9186-0EA058C72C1D}"/>
                </a:ext>
              </a:extLst>
            </p:cNvPr>
            <p:cNvSpPr/>
            <p:nvPr/>
          </p:nvSpPr>
          <p:spPr>
            <a:xfrm>
              <a:off x="4353034" y="5694157"/>
              <a:ext cx="960356" cy="925005"/>
            </a:xfrm>
            <a:custGeom>
              <a:avLst/>
              <a:gdLst>
                <a:gd name="connsiteX0" fmla="*/ 241747 w 960355"/>
                <a:gd name="connsiteY0" fmla="*/ 652438 h 925005"/>
                <a:gd name="connsiteX1" fmla="*/ 241747 w 960355"/>
                <a:gd name="connsiteY1" fmla="*/ 428552 h 925005"/>
                <a:gd name="connsiteX2" fmla="*/ 237034 w 960355"/>
                <a:gd name="connsiteY2" fmla="*/ 403806 h 925005"/>
                <a:gd name="connsiteX3" fmla="*/ 212288 w 960355"/>
                <a:gd name="connsiteY3" fmla="*/ 414412 h 925005"/>
                <a:gd name="connsiteX4" fmla="*/ 109183 w 960355"/>
                <a:gd name="connsiteY4" fmla="*/ 488059 h 925005"/>
                <a:gd name="connsiteX5" fmla="*/ 59692 w 960355"/>
                <a:gd name="connsiteY5" fmla="*/ 502788 h 925005"/>
                <a:gd name="connsiteX6" fmla="*/ 3131 w 960355"/>
                <a:gd name="connsiteY6" fmla="*/ 462724 h 925005"/>
                <a:gd name="connsiteX7" fmla="*/ 25520 w 960355"/>
                <a:gd name="connsiteY7" fmla="*/ 397915 h 925005"/>
                <a:gd name="connsiteX8" fmla="*/ 214056 w 960355"/>
                <a:gd name="connsiteY8" fmla="*/ 261226 h 925005"/>
                <a:gd name="connsiteX9" fmla="*/ 541637 w 960355"/>
                <a:gd name="connsiteY9" fmla="*/ 25556 h 925005"/>
                <a:gd name="connsiteX10" fmla="*/ 664186 w 960355"/>
                <a:gd name="connsiteY10" fmla="*/ 26145 h 925005"/>
                <a:gd name="connsiteX11" fmla="*/ 790858 w 960355"/>
                <a:gd name="connsiteY11" fmla="*/ 117467 h 925005"/>
                <a:gd name="connsiteX12" fmla="*/ 808534 w 960355"/>
                <a:gd name="connsiteY12" fmla="*/ 125716 h 925005"/>
                <a:gd name="connsiteX13" fmla="*/ 814425 w 960355"/>
                <a:gd name="connsiteY13" fmla="*/ 105095 h 925005"/>
                <a:gd name="connsiteX14" fmla="*/ 872754 w 960355"/>
                <a:gd name="connsiteY14" fmla="*/ 49123 h 925005"/>
                <a:gd name="connsiteX15" fmla="*/ 928725 w 960355"/>
                <a:gd name="connsiteY15" fmla="*/ 50301 h 925005"/>
                <a:gd name="connsiteX16" fmla="*/ 962898 w 960355"/>
                <a:gd name="connsiteY16" fmla="*/ 87419 h 925005"/>
                <a:gd name="connsiteX17" fmla="*/ 931082 w 960355"/>
                <a:gd name="connsiteY17" fmla="*/ 112754 h 925005"/>
                <a:gd name="connsiteX18" fmla="*/ 832690 w 960355"/>
                <a:gd name="connsiteY18" fmla="*/ 198184 h 925005"/>
                <a:gd name="connsiteX19" fmla="*/ 815015 w 960355"/>
                <a:gd name="connsiteY19" fmla="*/ 305414 h 925005"/>
                <a:gd name="connsiteX20" fmla="*/ 870986 w 960355"/>
                <a:gd name="connsiteY20" fmla="*/ 436211 h 925005"/>
                <a:gd name="connsiteX21" fmla="*/ 876289 w 960355"/>
                <a:gd name="connsiteY21" fmla="*/ 482756 h 925005"/>
                <a:gd name="connsiteX22" fmla="*/ 901034 w 960355"/>
                <a:gd name="connsiteY22" fmla="*/ 620034 h 925005"/>
                <a:gd name="connsiteX23" fmla="*/ 902802 w 960355"/>
                <a:gd name="connsiteY23" fmla="*/ 663044 h 925005"/>
                <a:gd name="connsiteX24" fmla="*/ 901034 w 960355"/>
                <a:gd name="connsiteY24" fmla="*/ 807392 h 925005"/>
                <a:gd name="connsiteX25" fmla="*/ 912229 w 960355"/>
                <a:gd name="connsiteY25" fmla="*/ 816818 h 925005"/>
                <a:gd name="connsiteX26" fmla="*/ 906926 w 960355"/>
                <a:gd name="connsiteY26" fmla="*/ 860417 h 925005"/>
                <a:gd name="connsiteX27" fmla="*/ 875700 w 960355"/>
                <a:gd name="connsiteY27" fmla="*/ 909908 h 925005"/>
                <a:gd name="connsiteX28" fmla="*/ 856257 w 960355"/>
                <a:gd name="connsiteY28" fmla="*/ 928172 h 925005"/>
                <a:gd name="connsiteX29" fmla="*/ 735476 w 960355"/>
                <a:gd name="connsiteY29" fmla="*/ 928172 h 925005"/>
                <a:gd name="connsiteX30" fmla="*/ 710141 w 960355"/>
                <a:gd name="connsiteY30" fmla="*/ 901071 h 925005"/>
                <a:gd name="connsiteX31" fmla="*/ 710731 w 960355"/>
                <a:gd name="connsiteY31" fmla="*/ 747885 h 925005"/>
                <a:gd name="connsiteX32" fmla="*/ 673023 w 960355"/>
                <a:gd name="connsiteY32" fmla="*/ 709000 h 925005"/>
                <a:gd name="connsiteX33" fmla="*/ 531621 w 960355"/>
                <a:gd name="connsiteY33" fmla="*/ 709000 h 925005"/>
                <a:gd name="connsiteX34" fmla="*/ 496271 w 960355"/>
                <a:gd name="connsiteY34" fmla="*/ 743760 h 925005"/>
                <a:gd name="connsiteX35" fmla="*/ 496860 w 960355"/>
                <a:gd name="connsiteY35" fmla="*/ 896946 h 925005"/>
                <a:gd name="connsiteX36" fmla="*/ 466223 w 960355"/>
                <a:gd name="connsiteY36" fmla="*/ 927583 h 925005"/>
                <a:gd name="connsiteX37" fmla="*/ 295362 w 960355"/>
                <a:gd name="connsiteY37" fmla="*/ 926994 h 925005"/>
                <a:gd name="connsiteX38" fmla="*/ 243515 w 960355"/>
                <a:gd name="connsiteY38" fmla="*/ 875147 h 925005"/>
                <a:gd name="connsiteX39" fmla="*/ 241747 w 960355"/>
                <a:gd name="connsiteY39" fmla="*/ 652438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60355" h="925005">
                  <a:moveTo>
                    <a:pt x="241747" y="652438"/>
                  </a:moveTo>
                  <a:cubicBezTo>
                    <a:pt x="241747" y="577613"/>
                    <a:pt x="241747" y="503377"/>
                    <a:pt x="241747" y="428552"/>
                  </a:cubicBezTo>
                  <a:cubicBezTo>
                    <a:pt x="241747" y="420304"/>
                    <a:pt x="245282" y="408520"/>
                    <a:pt x="237034" y="403806"/>
                  </a:cubicBezTo>
                  <a:cubicBezTo>
                    <a:pt x="226428" y="397915"/>
                    <a:pt x="219358" y="409109"/>
                    <a:pt x="212288" y="414412"/>
                  </a:cubicBezTo>
                  <a:cubicBezTo>
                    <a:pt x="177527" y="438568"/>
                    <a:pt x="143355" y="463313"/>
                    <a:pt x="109183" y="488059"/>
                  </a:cubicBezTo>
                  <a:cubicBezTo>
                    <a:pt x="94453" y="498664"/>
                    <a:pt x="77956" y="504555"/>
                    <a:pt x="59692" y="502788"/>
                  </a:cubicBezTo>
                  <a:cubicBezTo>
                    <a:pt x="33768" y="499842"/>
                    <a:pt x="11969" y="489237"/>
                    <a:pt x="3131" y="462724"/>
                  </a:cubicBezTo>
                  <a:cubicBezTo>
                    <a:pt x="-5117" y="436211"/>
                    <a:pt x="3131" y="414412"/>
                    <a:pt x="25520" y="397915"/>
                  </a:cubicBezTo>
                  <a:cubicBezTo>
                    <a:pt x="87972" y="352549"/>
                    <a:pt x="151014" y="306593"/>
                    <a:pt x="214056" y="261226"/>
                  </a:cubicBezTo>
                  <a:cubicBezTo>
                    <a:pt x="323053" y="182277"/>
                    <a:pt x="432051" y="103916"/>
                    <a:pt x="541637" y="25556"/>
                  </a:cubicBezTo>
                  <a:cubicBezTo>
                    <a:pt x="589360" y="-8616"/>
                    <a:pt x="615873" y="-8616"/>
                    <a:pt x="664186" y="26145"/>
                  </a:cubicBezTo>
                  <a:cubicBezTo>
                    <a:pt x="706017" y="56782"/>
                    <a:pt x="748438" y="87419"/>
                    <a:pt x="790858" y="117467"/>
                  </a:cubicBezTo>
                  <a:cubicBezTo>
                    <a:pt x="796161" y="121591"/>
                    <a:pt x="801464" y="128662"/>
                    <a:pt x="808534" y="125716"/>
                  </a:cubicBezTo>
                  <a:cubicBezTo>
                    <a:pt x="817960" y="122181"/>
                    <a:pt x="814425" y="112165"/>
                    <a:pt x="814425" y="105095"/>
                  </a:cubicBezTo>
                  <a:cubicBezTo>
                    <a:pt x="816782" y="56782"/>
                    <a:pt x="824441" y="49123"/>
                    <a:pt x="872754" y="49123"/>
                  </a:cubicBezTo>
                  <a:cubicBezTo>
                    <a:pt x="891607" y="49123"/>
                    <a:pt x="910461" y="48534"/>
                    <a:pt x="928725" y="50301"/>
                  </a:cubicBezTo>
                  <a:cubicBezTo>
                    <a:pt x="949936" y="52658"/>
                    <a:pt x="962308" y="64442"/>
                    <a:pt x="962898" y="87419"/>
                  </a:cubicBezTo>
                  <a:cubicBezTo>
                    <a:pt x="963487" y="110986"/>
                    <a:pt x="946401" y="111576"/>
                    <a:pt x="931082" y="112754"/>
                  </a:cubicBezTo>
                  <a:cubicBezTo>
                    <a:pt x="876878" y="116878"/>
                    <a:pt x="845652" y="146337"/>
                    <a:pt x="832690" y="198184"/>
                  </a:cubicBezTo>
                  <a:cubicBezTo>
                    <a:pt x="823852" y="233535"/>
                    <a:pt x="814425" y="268296"/>
                    <a:pt x="815015" y="305414"/>
                  </a:cubicBezTo>
                  <a:cubicBezTo>
                    <a:pt x="815015" y="357261"/>
                    <a:pt x="829744" y="402628"/>
                    <a:pt x="870986" y="436211"/>
                  </a:cubicBezTo>
                  <a:cubicBezTo>
                    <a:pt x="889251" y="450940"/>
                    <a:pt x="889840" y="463902"/>
                    <a:pt x="876289" y="482756"/>
                  </a:cubicBezTo>
                  <a:cubicBezTo>
                    <a:pt x="833868" y="541085"/>
                    <a:pt x="841527" y="579381"/>
                    <a:pt x="901034" y="620034"/>
                  </a:cubicBezTo>
                  <a:cubicBezTo>
                    <a:pt x="929315" y="639477"/>
                    <a:pt x="929315" y="639477"/>
                    <a:pt x="902802" y="663044"/>
                  </a:cubicBezTo>
                  <a:cubicBezTo>
                    <a:pt x="856846" y="703697"/>
                    <a:pt x="855668" y="764971"/>
                    <a:pt x="901034" y="807392"/>
                  </a:cubicBezTo>
                  <a:cubicBezTo>
                    <a:pt x="904569" y="810926"/>
                    <a:pt x="908693" y="813872"/>
                    <a:pt x="912229" y="816818"/>
                  </a:cubicBezTo>
                  <a:cubicBezTo>
                    <a:pt x="941687" y="841564"/>
                    <a:pt x="941687" y="842153"/>
                    <a:pt x="906926" y="860417"/>
                  </a:cubicBezTo>
                  <a:cubicBezTo>
                    <a:pt x="886894" y="871023"/>
                    <a:pt x="875110" y="886930"/>
                    <a:pt x="875700" y="909908"/>
                  </a:cubicBezTo>
                  <a:cubicBezTo>
                    <a:pt x="876289" y="924638"/>
                    <a:pt x="869219" y="928172"/>
                    <a:pt x="856257" y="928172"/>
                  </a:cubicBezTo>
                  <a:cubicBezTo>
                    <a:pt x="816193" y="927583"/>
                    <a:pt x="775540" y="927583"/>
                    <a:pt x="735476" y="928172"/>
                  </a:cubicBezTo>
                  <a:cubicBezTo>
                    <a:pt x="716033" y="928761"/>
                    <a:pt x="710141" y="919335"/>
                    <a:pt x="710141" y="901071"/>
                  </a:cubicBezTo>
                  <a:cubicBezTo>
                    <a:pt x="710731" y="849812"/>
                    <a:pt x="709552" y="799143"/>
                    <a:pt x="710731" y="747885"/>
                  </a:cubicBezTo>
                  <a:cubicBezTo>
                    <a:pt x="711320" y="720193"/>
                    <a:pt x="700715" y="708410"/>
                    <a:pt x="673023" y="709000"/>
                  </a:cubicBezTo>
                  <a:cubicBezTo>
                    <a:pt x="625889" y="710178"/>
                    <a:pt x="578755" y="709589"/>
                    <a:pt x="531621" y="709000"/>
                  </a:cubicBezTo>
                  <a:cubicBezTo>
                    <a:pt x="506876" y="708410"/>
                    <a:pt x="495682" y="718426"/>
                    <a:pt x="496271" y="743760"/>
                  </a:cubicBezTo>
                  <a:cubicBezTo>
                    <a:pt x="497449" y="795019"/>
                    <a:pt x="495682" y="845688"/>
                    <a:pt x="496860" y="896946"/>
                  </a:cubicBezTo>
                  <a:cubicBezTo>
                    <a:pt x="497449" y="919924"/>
                    <a:pt x="489201" y="928172"/>
                    <a:pt x="466223" y="927583"/>
                  </a:cubicBezTo>
                  <a:cubicBezTo>
                    <a:pt x="409073" y="926405"/>
                    <a:pt x="352512" y="927583"/>
                    <a:pt x="295362" y="926994"/>
                  </a:cubicBezTo>
                  <a:cubicBezTo>
                    <a:pt x="257655" y="926405"/>
                    <a:pt x="244104" y="912854"/>
                    <a:pt x="243515" y="875147"/>
                  </a:cubicBezTo>
                  <a:cubicBezTo>
                    <a:pt x="241158" y="801500"/>
                    <a:pt x="241747" y="726675"/>
                    <a:pt x="241747" y="652438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2" name="Freeform: Shape 2581">
              <a:extLst>
                <a:ext uri="{FF2B5EF4-FFF2-40B4-BE49-F238E27FC236}">
                  <a16:creationId xmlns:a16="http://schemas.microsoft.com/office/drawing/2014/main" id="{8263B338-2941-46F0-AEE5-AAB7AFE27404}"/>
                </a:ext>
              </a:extLst>
            </p:cNvPr>
            <p:cNvSpPr/>
            <p:nvPr/>
          </p:nvSpPr>
          <p:spPr>
            <a:xfrm>
              <a:off x="5210149" y="5831338"/>
              <a:ext cx="500799" cy="801278"/>
            </a:xfrm>
            <a:custGeom>
              <a:avLst/>
              <a:gdLst>
                <a:gd name="connsiteX0" fmla="*/ 499351 w 500798"/>
                <a:gd name="connsiteY0" fmla="*/ 192390 h 801278"/>
                <a:gd name="connsiteX1" fmla="*/ 477552 w 500798"/>
                <a:gd name="connsiteY1" fmla="*/ 319062 h 801278"/>
                <a:gd name="connsiteX2" fmla="*/ 376214 w 500798"/>
                <a:gd name="connsiteY2" fmla="*/ 400368 h 801278"/>
                <a:gd name="connsiteX3" fmla="*/ 317885 w 500798"/>
                <a:gd name="connsiteY3" fmla="*/ 419222 h 801278"/>
                <a:gd name="connsiteX4" fmla="*/ 317296 w 500798"/>
                <a:gd name="connsiteY4" fmla="*/ 466945 h 801278"/>
                <a:gd name="connsiteX5" fmla="*/ 349701 w 500798"/>
                <a:gd name="connsiteY5" fmla="*/ 545895 h 801278"/>
                <a:gd name="connsiteX6" fmla="*/ 293729 w 500798"/>
                <a:gd name="connsiteY6" fmla="*/ 605990 h 801278"/>
                <a:gd name="connsiteX7" fmla="*/ 225974 w 500798"/>
                <a:gd name="connsiteY7" fmla="*/ 626023 h 801278"/>
                <a:gd name="connsiteX8" fmla="*/ 213012 w 500798"/>
                <a:gd name="connsiteY8" fmla="*/ 666676 h 801278"/>
                <a:gd name="connsiteX9" fmla="*/ 167646 w 500798"/>
                <a:gd name="connsiteY9" fmla="*/ 790992 h 801278"/>
                <a:gd name="connsiteX10" fmla="*/ 92231 w 500798"/>
                <a:gd name="connsiteY10" fmla="*/ 801007 h 801278"/>
                <a:gd name="connsiteX11" fmla="*/ 62772 w 500798"/>
                <a:gd name="connsiteY11" fmla="*/ 776851 h 801278"/>
                <a:gd name="connsiteX12" fmla="*/ 83983 w 500798"/>
                <a:gd name="connsiteY12" fmla="*/ 746214 h 801278"/>
                <a:gd name="connsiteX13" fmla="*/ 122279 w 500798"/>
                <a:gd name="connsiteY13" fmla="*/ 730896 h 801278"/>
                <a:gd name="connsiteX14" fmla="*/ 129938 w 500798"/>
                <a:gd name="connsiteY14" fmla="*/ 694367 h 801278"/>
                <a:gd name="connsiteX15" fmla="*/ 76912 w 500798"/>
                <a:gd name="connsiteY15" fmla="*/ 647233 h 801278"/>
                <a:gd name="connsiteX16" fmla="*/ 88107 w 500798"/>
                <a:gd name="connsiteY16" fmla="*/ 540003 h 801278"/>
                <a:gd name="connsiteX17" fmla="*/ 89285 w 500798"/>
                <a:gd name="connsiteY17" fmla="*/ 467534 h 801278"/>
                <a:gd name="connsiteX18" fmla="*/ 69842 w 500798"/>
                <a:gd name="connsiteY18" fmla="*/ 454573 h 801278"/>
                <a:gd name="connsiteX19" fmla="*/ 53935 w 500798"/>
                <a:gd name="connsiteY19" fmla="*/ 363251 h 801278"/>
                <a:gd name="connsiteX20" fmla="*/ 55702 w 500798"/>
                <a:gd name="connsiteY20" fmla="*/ 286069 h 801278"/>
                <a:gd name="connsiteX21" fmla="*/ 3266 w 500798"/>
                <a:gd name="connsiteY21" fmla="*/ 121689 h 801278"/>
                <a:gd name="connsiteX22" fmla="*/ 132884 w 500798"/>
                <a:gd name="connsiteY22" fmla="*/ 908 h 801278"/>
                <a:gd name="connsiteX23" fmla="*/ 439844 w 500798"/>
                <a:gd name="connsiteY23" fmla="*/ 83981 h 801278"/>
                <a:gd name="connsiteX24" fmla="*/ 499351 w 500798"/>
                <a:gd name="connsiteY24" fmla="*/ 192390 h 80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0798" h="801278">
                  <a:moveTo>
                    <a:pt x="499351" y="192390"/>
                  </a:moveTo>
                  <a:cubicBezTo>
                    <a:pt x="501708" y="240702"/>
                    <a:pt x="492870" y="280177"/>
                    <a:pt x="477552" y="319062"/>
                  </a:cubicBezTo>
                  <a:cubicBezTo>
                    <a:pt x="459287" y="366196"/>
                    <a:pt x="428061" y="395655"/>
                    <a:pt x="376214" y="400368"/>
                  </a:cubicBezTo>
                  <a:cubicBezTo>
                    <a:pt x="355592" y="402136"/>
                    <a:pt x="335560" y="406850"/>
                    <a:pt x="317885" y="419222"/>
                  </a:cubicBezTo>
                  <a:cubicBezTo>
                    <a:pt x="294907" y="435719"/>
                    <a:pt x="293140" y="455751"/>
                    <a:pt x="317296" y="466945"/>
                  </a:cubicBezTo>
                  <a:cubicBezTo>
                    <a:pt x="354414" y="484620"/>
                    <a:pt x="353825" y="513490"/>
                    <a:pt x="349701" y="545895"/>
                  </a:cubicBezTo>
                  <a:cubicBezTo>
                    <a:pt x="344987" y="578889"/>
                    <a:pt x="326134" y="598332"/>
                    <a:pt x="293729" y="605990"/>
                  </a:cubicBezTo>
                  <a:cubicBezTo>
                    <a:pt x="270751" y="611293"/>
                    <a:pt x="248363" y="618363"/>
                    <a:pt x="225974" y="626023"/>
                  </a:cubicBezTo>
                  <a:cubicBezTo>
                    <a:pt x="204763" y="633092"/>
                    <a:pt x="199461" y="646055"/>
                    <a:pt x="213012" y="666676"/>
                  </a:cubicBezTo>
                  <a:cubicBezTo>
                    <a:pt x="248363" y="721469"/>
                    <a:pt x="229509" y="771549"/>
                    <a:pt x="167646" y="790992"/>
                  </a:cubicBezTo>
                  <a:cubicBezTo>
                    <a:pt x="143489" y="798651"/>
                    <a:pt x="118155" y="803953"/>
                    <a:pt x="92231" y="801007"/>
                  </a:cubicBezTo>
                  <a:cubicBezTo>
                    <a:pt x="77502" y="799240"/>
                    <a:pt x="65718" y="792759"/>
                    <a:pt x="62772" y="776851"/>
                  </a:cubicBezTo>
                  <a:cubicBezTo>
                    <a:pt x="59237" y="759765"/>
                    <a:pt x="70432" y="752106"/>
                    <a:pt x="83983" y="746214"/>
                  </a:cubicBezTo>
                  <a:cubicBezTo>
                    <a:pt x="96944" y="740912"/>
                    <a:pt x="109317" y="736198"/>
                    <a:pt x="122279" y="730896"/>
                  </a:cubicBezTo>
                  <a:cubicBezTo>
                    <a:pt x="148792" y="719702"/>
                    <a:pt x="149970" y="713810"/>
                    <a:pt x="129938" y="694367"/>
                  </a:cubicBezTo>
                  <a:cubicBezTo>
                    <a:pt x="112852" y="678459"/>
                    <a:pt x="93999" y="663730"/>
                    <a:pt x="76912" y="647233"/>
                  </a:cubicBezTo>
                  <a:cubicBezTo>
                    <a:pt x="39205" y="611293"/>
                    <a:pt x="43919" y="567694"/>
                    <a:pt x="88107" y="540003"/>
                  </a:cubicBezTo>
                  <a:cubicBezTo>
                    <a:pt x="142900" y="505242"/>
                    <a:pt x="142900" y="503474"/>
                    <a:pt x="89285" y="467534"/>
                  </a:cubicBezTo>
                  <a:cubicBezTo>
                    <a:pt x="82804" y="463410"/>
                    <a:pt x="76323" y="458697"/>
                    <a:pt x="69842" y="454573"/>
                  </a:cubicBezTo>
                  <a:cubicBezTo>
                    <a:pt x="26243" y="424525"/>
                    <a:pt x="23298" y="406260"/>
                    <a:pt x="53935" y="363251"/>
                  </a:cubicBezTo>
                  <a:cubicBezTo>
                    <a:pt x="79269" y="327900"/>
                    <a:pt x="82215" y="307868"/>
                    <a:pt x="55702" y="286069"/>
                  </a:cubicBezTo>
                  <a:cubicBezTo>
                    <a:pt x="909" y="241881"/>
                    <a:pt x="-5572" y="185320"/>
                    <a:pt x="3266" y="121689"/>
                  </a:cubicBezTo>
                  <a:cubicBezTo>
                    <a:pt x="16817" y="27421"/>
                    <a:pt x="38027" y="6210"/>
                    <a:pt x="132884" y="908"/>
                  </a:cubicBezTo>
                  <a:cubicBezTo>
                    <a:pt x="244238" y="-5573"/>
                    <a:pt x="346166" y="22707"/>
                    <a:pt x="439844" y="83981"/>
                  </a:cubicBezTo>
                  <a:cubicBezTo>
                    <a:pt x="482854" y="112262"/>
                    <a:pt x="511135" y="144666"/>
                    <a:pt x="499351" y="19239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83" name="Group 2582">
            <a:extLst>
              <a:ext uri="{FF2B5EF4-FFF2-40B4-BE49-F238E27FC236}">
                <a16:creationId xmlns:a16="http://schemas.microsoft.com/office/drawing/2014/main" id="{EDE06AAC-33A6-4620-8C0F-DE467C5ACEDD}"/>
              </a:ext>
            </a:extLst>
          </p:cNvPr>
          <p:cNvGrpSpPr/>
          <p:nvPr/>
        </p:nvGrpSpPr>
        <p:grpSpPr>
          <a:xfrm>
            <a:off x="5784814" y="2061318"/>
            <a:ext cx="1024162" cy="756254"/>
            <a:chOff x="8722119" y="2714883"/>
            <a:chExt cx="1253819" cy="925836"/>
          </a:xfrm>
          <a:solidFill>
            <a:schemeClr val="accent3"/>
          </a:solidFill>
        </p:grpSpPr>
        <p:sp>
          <p:nvSpPr>
            <p:cNvPr id="2584" name="Freeform: Shape 2583">
              <a:extLst>
                <a:ext uri="{FF2B5EF4-FFF2-40B4-BE49-F238E27FC236}">
                  <a16:creationId xmlns:a16="http://schemas.microsoft.com/office/drawing/2014/main" id="{42CE7E89-7289-4122-84B4-71AB1FFFBAC1}"/>
                </a:ext>
              </a:extLst>
            </p:cNvPr>
            <p:cNvSpPr/>
            <p:nvPr/>
          </p:nvSpPr>
          <p:spPr>
            <a:xfrm>
              <a:off x="8722119" y="2714883"/>
              <a:ext cx="960356" cy="925005"/>
            </a:xfrm>
            <a:custGeom>
              <a:avLst/>
              <a:gdLst>
                <a:gd name="connsiteX0" fmla="*/ 241573 w 960355"/>
                <a:gd name="connsiteY0" fmla="*/ 647356 h 925005"/>
                <a:gd name="connsiteX1" fmla="*/ 241573 w 960355"/>
                <a:gd name="connsiteY1" fmla="*/ 426416 h 925005"/>
                <a:gd name="connsiteX2" fmla="*/ 238037 w 960355"/>
                <a:gd name="connsiteY2" fmla="*/ 401670 h 925005"/>
                <a:gd name="connsiteX3" fmla="*/ 213292 w 960355"/>
                <a:gd name="connsiteY3" fmla="*/ 412865 h 925005"/>
                <a:gd name="connsiteX4" fmla="*/ 112543 w 960355"/>
                <a:gd name="connsiteY4" fmla="*/ 484744 h 925005"/>
                <a:gd name="connsiteX5" fmla="*/ 60106 w 960355"/>
                <a:gd name="connsiteY5" fmla="*/ 501241 h 925005"/>
                <a:gd name="connsiteX6" fmla="*/ 3546 w 960355"/>
                <a:gd name="connsiteY6" fmla="*/ 461177 h 925005"/>
                <a:gd name="connsiteX7" fmla="*/ 25934 w 960355"/>
                <a:gd name="connsiteY7" fmla="*/ 396957 h 925005"/>
                <a:gd name="connsiteX8" fmla="*/ 178531 w 960355"/>
                <a:gd name="connsiteY8" fmla="*/ 286781 h 925005"/>
                <a:gd name="connsiteX9" fmla="*/ 544409 w 960355"/>
                <a:gd name="connsiteY9" fmla="*/ 23420 h 925005"/>
                <a:gd name="connsiteX10" fmla="*/ 656352 w 960355"/>
                <a:gd name="connsiteY10" fmla="*/ 23420 h 925005"/>
                <a:gd name="connsiteX11" fmla="*/ 790095 w 960355"/>
                <a:gd name="connsiteY11" fmla="*/ 119455 h 925005"/>
                <a:gd name="connsiteX12" fmla="*/ 807770 w 960355"/>
                <a:gd name="connsiteY12" fmla="*/ 127115 h 925005"/>
                <a:gd name="connsiteX13" fmla="*/ 811894 w 960355"/>
                <a:gd name="connsiteY13" fmla="*/ 108261 h 925005"/>
                <a:gd name="connsiteX14" fmla="*/ 872579 w 960355"/>
                <a:gd name="connsiteY14" fmla="*/ 49933 h 925005"/>
                <a:gd name="connsiteX15" fmla="*/ 961545 w 960355"/>
                <a:gd name="connsiteY15" fmla="*/ 138309 h 925005"/>
                <a:gd name="connsiteX16" fmla="*/ 907340 w 960355"/>
                <a:gd name="connsiteY16" fmla="*/ 306813 h 925005"/>
                <a:gd name="connsiteX17" fmla="*/ 871401 w 960355"/>
                <a:gd name="connsiteY17" fmla="*/ 313294 h 925005"/>
                <a:gd name="connsiteX18" fmla="*/ 817197 w 960355"/>
                <a:gd name="connsiteY18" fmla="*/ 290905 h 925005"/>
                <a:gd name="connsiteX19" fmla="*/ 806592 w 960355"/>
                <a:gd name="connsiteY19" fmla="*/ 345109 h 925005"/>
                <a:gd name="connsiteX20" fmla="*/ 751798 w 960355"/>
                <a:gd name="connsiteY20" fmla="*/ 503008 h 925005"/>
                <a:gd name="connsiteX21" fmla="*/ 674027 w 960355"/>
                <a:gd name="connsiteY21" fmla="*/ 695080 h 925005"/>
                <a:gd name="connsiteX22" fmla="*/ 653406 w 960355"/>
                <a:gd name="connsiteY22" fmla="*/ 708631 h 925005"/>
                <a:gd name="connsiteX23" fmla="*/ 529679 w 960355"/>
                <a:gd name="connsiteY23" fmla="*/ 708631 h 925005"/>
                <a:gd name="connsiteX24" fmla="*/ 490794 w 960355"/>
                <a:gd name="connsiteY24" fmla="*/ 746338 h 925005"/>
                <a:gd name="connsiteX25" fmla="*/ 491383 w 960355"/>
                <a:gd name="connsiteY25" fmla="*/ 902469 h 925005"/>
                <a:gd name="connsiteX26" fmla="*/ 466637 w 960355"/>
                <a:gd name="connsiteY26" fmla="*/ 927804 h 925005"/>
                <a:gd name="connsiteX27" fmla="*/ 295777 w 960355"/>
                <a:gd name="connsiteY27" fmla="*/ 927215 h 925005"/>
                <a:gd name="connsiteX28" fmla="*/ 240394 w 960355"/>
                <a:gd name="connsiteY28" fmla="*/ 872421 h 925005"/>
                <a:gd name="connsiteX29" fmla="*/ 241573 w 960355"/>
                <a:gd name="connsiteY29" fmla="*/ 647356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960355" h="925005">
                  <a:moveTo>
                    <a:pt x="241573" y="647356"/>
                  </a:moveTo>
                  <a:cubicBezTo>
                    <a:pt x="241573" y="573709"/>
                    <a:pt x="241573" y="500063"/>
                    <a:pt x="241573" y="426416"/>
                  </a:cubicBezTo>
                  <a:cubicBezTo>
                    <a:pt x="241573" y="418167"/>
                    <a:pt x="245697" y="405794"/>
                    <a:pt x="238037" y="401670"/>
                  </a:cubicBezTo>
                  <a:cubicBezTo>
                    <a:pt x="228021" y="396368"/>
                    <a:pt x="220951" y="407562"/>
                    <a:pt x="213292" y="412865"/>
                  </a:cubicBezTo>
                  <a:cubicBezTo>
                    <a:pt x="179709" y="436432"/>
                    <a:pt x="146126" y="460588"/>
                    <a:pt x="112543" y="484744"/>
                  </a:cubicBezTo>
                  <a:cubicBezTo>
                    <a:pt x="96635" y="495938"/>
                    <a:pt x="80139" y="503008"/>
                    <a:pt x="60106" y="501241"/>
                  </a:cubicBezTo>
                  <a:cubicBezTo>
                    <a:pt x="33594" y="498884"/>
                    <a:pt x="12383" y="487101"/>
                    <a:pt x="3546" y="461177"/>
                  </a:cubicBezTo>
                  <a:cubicBezTo>
                    <a:pt x="-5881" y="434664"/>
                    <a:pt x="4135" y="412865"/>
                    <a:pt x="25934" y="396957"/>
                  </a:cubicBezTo>
                  <a:cubicBezTo>
                    <a:pt x="76603" y="359839"/>
                    <a:pt x="127862" y="323310"/>
                    <a:pt x="178531" y="286781"/>
                  </a:cubicBezTo>
                  <a:cubicBezTo>
                    <a:pt x="300490" y="198994"/>
                    <a:pt x="422449" y="111207"/>
                    <a:pt x="544409" y="23420"/>
                  </a:cubicBezTo>
                  <a:cubicBezTo>
                    <a:pt x="588008" y="-7807"/>
                    <a:pt x="612753" y="-7807"/>
                    <a:pt x="656352" y="23420"/>
                  </a:cubicBezTo>
                  <a:cubicBezTo>
                    <a:pt x="701129" y="55235"/>
                    <a:pt x="745317" y="87640"/>
                    <a:pt x="790095" y="119455"/>
                  </a:cubicBezTo>
                  <a:cubicBezTo>
                    <a:pt x="795397" y="122990"/>
                    <a:pt x="800700" y="130650"/>
                    <a:pt x="807770" y="127115"/>
                  </a:cubicBezTo>
                  <a:cubicBezTo>
                    <a:pt x="814840" y="122990"/>
                    <a:pt x="811894" y="114742"/>
                    <a:pt x="811894" y="108261"/>
                  </a:cubicBezTo>
                  <a:cubicBezTo>
                    <a:pt x="814251" y="55235"/>
                    <a:pt x="820143" y="49933"/>
                    <a:pt x="872579" y="49933"/>
                  </a:cubicBezTo>
                  <a:cubicBezTo>
                    <a:pt x="960366" y="49933"/>
                    <a:pt x="956242" y="49933"/>
                    <a:pt x="961545" y="138309"/>
                  </a:cubicBezTo>
                  <a:cubicBezTo>
                    <a:pt x="965080" y="203707"/>
                    <a:pt x="946226" y="256733"/>
                    <a:pt x="907340" y="306813"/>
                  </a:cubicBezTo>
                  <a:cubicBezTo>
                    <a:pt x="896146" y="321542"/>
                    <a:pt x="887309" y="325077"/>
                    <a:pt x="871401" y="313294"/>
                  </a:cubicBezTo>
                  <a:cubicBezTo>
                    <a:pt x="855493" y="301510"/>
                    <a:pt x="837229" y="281479"/>
                    <a:pt x="817197" y="290905"/>
                  </a:cubicBezTo>
                  <a:cubicBezTo>
                    <a:pt x="795987" y="300921"/>
                    <a:pt x="807770" y="326256"/>
                    <a:pt x="806592" y="345109"/>
                  </a:cubicBezTo>
                  <a:cubicBezTo>
                    <a:pt x="804235" y="403438"/>
                    <a:pt x="790095" y="455874"/>
                    <a:pt x="751798" y="503008"/>
                  </a:cubicBezTo>
                  <a:cubicBezTo>
                    <a:pt x="707021" y="558391"/>
                    <a:pt x="671081" y="619665"/>
                    <a:pt x="674027" y="695080"/>
                  </a:cubicBezTo>
                  <a:cubicBezTo>
                    <a:pt x="674616" y="710987"/>
                    <a:pt x="662833" y="708631"/>
                    <a:pt x="653406" y="708631"/>
                  </a:cubicBezTo>
                  <a:cubicBezTo>
                    <a:pt x="612164" y="708631"/>
                    <a:pt x="570922" y="709809"/>
                    <a:pt x="529679" y="708631"/>
                  </a:cubicBezTo>
                  <a:cubicBezTo>
                    <a:pt x="501988" y="707452"/>
                    <a:pt x="490204" y="718057"/>
                    <a:pt x="490794" y="746338"/>
                  </a:cubicBezTo>
                  <a:cubicBezTo>
                    <a:pt x="491972" y="798185"/>
                    <a:pt x="490204" y="850622"/>
                    <a:pt x="491383" y="902469"/>
                  </a:cubicBezTo>
                  <a:cubicBezTo>
                    <a:pt x="491972" y="921912"/>
                    <a:pt x="486080" y="927804"/>
                    <a:pt x="466637" y="927804"/>
                  </a:cubicBezTo>
                  <a:cubicBezTo>
                    <a:pt x="409488" y="926626"/>
                    <a:pt x="352927" y="927804"/>
                    <a:pt x="295777" y="927215"/>
                  </a:cubicBezTo>
                  <a:cubicBezTo>
                    <a:pt x="255123" y="926626"/>
                    <a:pt x="240394" y="912485"/>
                    <a:pt x="240394" y="872421"/>
                  </a:cubicBezTo>
                  <a:cubicBezTo>
                    <a:pt x="241573" y="796418"/>
                    <a:pt x="241573" y="721593"/>
                    <a:pt x="241573" y="647356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5" name="Freeform: Shape 2584">
              <a:extLst>
                <a:ext uri="{FF2B5EF4-FFF2-40B4-BE49-F238E27FC236}">
                  <a16:creationId xmlns:a16="http://schemas.microsoft.com/office/drawing/2014/main" id="{05A2F93F-9B9A-4072-82D1-F75F283ED02F}"/>
                </a:ext>
              </a:extLst>
            </p:cNvPr>
            <p:cNvSpPr/>
            <p:nvPr/>
          </p:nvSpPr>
          <p:spPr>
            <a:xfrm>
              <a:off x="9436539" y="2871963"/>
              <a:ext cx="539399" cy="768756"/>
            </a:xfrm>
            <a:custGeom>
              <a:avLst/>
              <a:gdLst>
                <a:gd name="connsiteX0" fmla="*/ 258688 w 539399"/>
                <a:gd name="connsiteY0" fmla="*/ 414051 h 768756"/>
                <a:gd name="connsiteX1" fmla="*/ 248893 w 539399"/>
                <a:gd name="connsiteY1" fmla="*/ 430769 h 768756"/>
                <a:gd name="connsiteX2" fmla="*/ 211186 w 539399"/>
                <a:gd name="connsiteY2" fmla="*/ 506183 h 768756"/>
                <a:gd name="connsiteX3" fmla="*/ 166997 w 539399"/>
                <a:gd name="connsiteY3" fmla="*/ 568636 h 768756"/>
                <a:gd name="connsiteX4" fmla="*/ 270693 w 539399"/>
                <a:gd name="connsiteY4" fmla="*/ 745978 h 768756"/>
                <a:gd name="connsiteX5" fmla="*/ 397955 w 539399"/>
                <a:gd name="connsiteY5" fmla="*/ 638159 h 768756"/>
                <a:gd name="connsiteX6" fmla="*/ 275996 w 539399"/>
                <a:gd name="connsiteY6" fmla="*/ 420753 h 768756"/>
                <a:gd name="connsiteX7" fmla="*/ 258688 w 539399"/>
                <a:gd name="connsiteY7" fmla="*/ 414051 h 768756"/>
                <a:gd name="connsiteX8" fmla="*/ 301919 w 539399"/>
                <a:gd name="connsiteY8" fmla="*/ 82 h 768756"/>
                <a:gd name="connsiteX9" fmla="*/ 323129 w 539399"/>
                <a:gd name="connsiteY9" fmla="*/ 18347 h 768756"/>
                <a:gd name="connsiteX10" fmla="*/ 371442 w 539399"/>
                <a:gd name="connsiteY10" fmla="*/ 127933 h 768756"/>
                <a:gd name="connsiteX11" fmla="*/ 400900 w 539399"/>
                <a:gd name="connsiteY11" fmla="*/ 298795 h 768756"/>
                <a:gd name="connsiteX12" fmla="*/ 408559 w 539399"/>
                <a:gd name="connsiteY12" fmla="*/ 323540 h 768756"/>
                <a:gd name="connsiteX13" fmla="*/ 450980 w 539399"/>
                <a:gd name="connsiteY13" fmla="*/ 236341 h 768756"/>
                <a:gd name="connsiteX14" fmla="*/ 461585 w 539399"/>
                <a:gd name="connsiteY14" fmla="*/ 211007 h 768756"/>
                <a:gd name="connsiteX15" fmla="*/ 484563 w 539399"/>
                <a:gd name="connsiteY15" fmla="*/ 230450 h 768756"/>
                <a:gd name="connsiteX16" fmla="*/ 521681 w 539399"/>
                <a:gd name="connsiteY16" fmla="*/ 353588 h 768756"/>
                <a:gd name="connsiteX17" fmla="*/ 534054 w 539399"/>
                <a:gd name="connsiteY17" fmla="*/ 560978 h 768756"/>
                <a:gd name="connsiteX18" fmla="*/ 237108 w 539399"/>
                <a:gd name="connsiteY18" fmla="*/ 766011 h 768756"/>
                <a:gd name="connsiteX19" fmla="*/ 33843 w 539399"/>
                <a:gd name="connsiteY19" fmla="*/ 645230 h 768756"/>
                <a:gd name="connsiteX20" fmla="*/ 20881 w 539399"/>
                <a:gd name="connsiteY20" fmla="*/ 449035 h 768756"/>
                <a:gd name="connsiteX21" fmla="*/ 72139 w 539399"/>
                <a:gd name="connsiteY21" fmla="*/ 366550 h 768756"/>
                <a:gd name="connsiteX22" fmla="*/ 125165 w 539399"/>
                <a:gd name="connsiteY22" fmla="*/ 185083 h 768756"/>
                <a:gd name="connsiteX23" fmla="*/ 125165 w 539399"/>
                <a:gd name="connsiteY23" fmla="*/ 173300 h 768756"/>
                <a:gd name="connsiteX24" fmla="*/ 164640 w 539399"/>
                <a:gd name="connsiteY24" fmla="*/ 198634 h 768756"/>
                <a:gd name="connsiteX25" fmla="*/ 207060 w 539399"/>
                <a:gd name="connsiteY25" fmla="*/ 194510 h 768756"/>
                <a:gd name="connsiteX26" fmla="*/ 291313 w 539399"/>
                <a:gd name="connsiteY26" fmla="*/ 24827 h 768756"/>
                <a:gd name="connsiteX27" fmla="*/ 301919 w 539399"/>
                <a:gd name="connsiteY27" fmla="*/ 82 h 768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39399" h="768756">
                  <a:moveTo>
                    <a:pt x="258688" y="414051"/>
                  </a:moveTo>
                  <a:cubicBezTo>
                    <a:pt x="254048" y="414861"/>
                    <a:pt x="250661" y="419575"/>
                    <a:pt x="248893" y="430769"/>
                  </a:cubicBezTo>
                  <a:cubicBezTo>
                    <a:pt x="244769" y="459638"/>
                    <a:pt x="227682" y="483205"/>
                    <a:pt x="211186" y="506183"/>
                  </a:cubicBezTo>
                  <a:cubicBezTo>
                    <a:pt x="195867" y="526805"/>
                    <a:pt x="179370" y="546837"/>
                    <a:pt x="166997" y="568636"/>
                  </a:cubicBezTo>
                  <a:cubicBezTo>
                    <a:pt x="116328" y="657012"/>
                    <a:pt x="168765" y="745978"/>
                    <a:pt x="270693" y="745978"/>
                  </a:cubicBezTo>
                  <a:cubicBezTo>
                    <a:pt x="341394" y="745978"/>
                    <a:pt x="401490" y="698844"/>
                    <a:pt x="397955" y="638159"/>
                  </a:cubicBezTo>
                  <a:cubicBezTo>
                    <a:pt x="392063" y="548015"/>
                    <a:pt x="353767" y="472600"/>
                    <a:pt x="275996" y="420753"/>
                  </a:cubicBezTo>
                  <a:cubicBezTo>
                    <a:pt x="269220" y="416334"/>
                    <a:pt x="263328" y="413241"/>
                    <a:pt x="258688" y="414051"/>
                  </a:cubicBezTo>
                  <a:close/>
                  <a:moveTo>
                    <a:pt x="301919" y="82"/>
                  </a:moveTo>
                  <a:cubicBezTo>
                    <a:pt x="311935" y="-1096"/>
                    <a:pt x="317237" y="10687"/>
                    <a:pt x="323129" y="18347"/>
                  </a:cubicBezTo>
                  <a:cubicBezTo>
                    <a:pt x="347874" y="50751"/>
                    <a:pt x="360836" y="89048"/>
                    <a:pt x="371442" y="127933"/>
                  </a:cubicBezTo>
                  <a:cubicBezTo>
                    <a:pt x="386171" y="183905"/>
                    <a:pt x="394419" y="241644"/>
                    <a:pt x="400900" y="298795"/>
                  </a:cubicBezTo>
                  <a:cubicBezTo>
                    <a:pt x="401489" y="306454"/>
                    <a:pt x="400311" y="314703"/>
                    <a:pt x="408559" y="323540"/>
                  </a:cubicBezTo>
                  <a:cubicBezTo>
                    <a:pt x="432126" y="298206"/>
                    <a:pt x="443910" y="268746"/>
                    <a:pt x="450980" y="236341"/>
                  </a:cubicBezTo>
                  <a:cubicBezTo>
                    <a:pt x="452748" y="227504"/>
                    <a:pt x="449802" y="213364"/>
                    <a:pt x="461585" y="211007"/>
                  </a:cubicBezTo>
                  <a:cubicBezTo>
                    <a:pt x="473369" y="208650"/>
                    <a:pt x="479261" y="221612"/>
                    <a:pt x="484563" y="230450"/>
                  </a:cubicBezTo>
                  <a:cubicBezTo>
                    <a:pt x="508130" y="268157"/>
                    <a:pt x="513433" y="311757"/>
                    <a:pt x="521681" y="353588"/>
                  </a:cubicBezTo>
                  <a:cubicBezTo>
                    <a:pt x="535232" y="421933"/>
                    <a:pt x="546426" y="491455"/>
                    <a:pt x="534054" y="560978"/>
                  </a:cubicBezTo>
                  <a:cubicBezTo>
                    <a:pt x="508719" y="700024"/>
                    <a:pt x="383225" y="785454"/>
                    <a:pt x="237108" y="766011"/>
                  </a:cubicBezTo>
                  <a:cubicBezTo>
                    <a:pt x="152267" y="754817"/>
                    <a:pt x="80977" y="718877"/>
                    <a:pt x="33843" y="645230"/>
                  </a:cubicBezTo>
                  <a:cubicBezTo>
                    <a:pt x="-6221" y="582777"/>
                    <a:pt x="-10934" y="516790"/>
                    <a:pt x="20881" y="449035"/>
                  </a:cubicBezTo>
                  <a:cubicBezTo>
                    <a:pt x="35021" y="419576"/>
                    <a:pt x="52696" y="392474"/>
                    <a:pt x="72139" y="366550"/>
                  </a:cubicBezTo>
                  <a:cubicBezTo>
                    <a:pt x="112792" y="312346"/>
                    <a:pt x="134003" y="253427"/>
                    <a:pt x="125165" y="185083"/>
                  </a:cubicBezTo>
                  <a:cubicBezTo>
                    <a:pt x="123397" y="182137"/>
                    <a:pt x="124576" y="178602"/>
                    <a:pt x="125165" y="173300"/>
                  </a:cubicBezTo>
                  <a:cubicBezTo>
                    <a:pt x="143430" y="176246"/>
                    <a:pt x="154624" y="187440"/>
                    <a:pt x="164640" y="198634"/>
                  </a:cubicBezTo>
                  <a:cubicBezTo>
                    <a:pt x="181726" y="217488"/>
                    <a:pt x="193509" y="211596"/>
                    <a:pt x="207060" y="194510"/>
                  </a:cubicBezTo>
                  <a:cubicBezTo>
                    <a:pt x="247124" y="143841"/>
                    <a:pt x="277762" y="88458"/>
                    <a:pt x="291313" y="24827"/>
                  </a:cubicBezTo>
                  <a:cubicBezTo>
                    <a:pt x="293081" y="15990"/>
                    <a:pt x="289546" y="1850"/>
                    <a:pt x="301919" y="82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586" name="Freeform: Shape 2585">
            <a:extLst>
              <a:ext uri="{FF2B5EF4-FFF2-40B4-BE49-F238E27FC236}">
                <a16:creationId xmlns:a16="http://schemas.microsoft.com/office/drawing/2014/main" id="{731B1842-74A7-4C21-8869-21634BF2AFD4}"/>
              </a:ext>
            </a:extLst>
          </p:cNvPr>
          <p:cNvSpPr/>
          <p:nvPr/>
        </p:nvSpPr>
        <p:spPr>
          <a:xfrm>
            <a:off x="9314712" y="3188460"/>
            <a:ext cx="1865834" cy="1446022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4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2587" name="Freeform: Shape 2586">
            <a:extLst>
              <a:ext uri="{FF2B5EF4-FFF2-40B4-BE49-F238E27FC236}">
                <a16:creationId xmlns:a16="http://schemas.microsoft.com/office/drawing/2014/main" id="{FF8ADF23-954B-4A49-A0F8-738D9CC36E47}"/>
              </a:ext>
            </a:extLst>
          </p:cNvPr>
          <p:cNvSpPr/>
          <p:nvPr/>
        </p:nvSpPr>
        <p:spPr>
          <a:xfrm rot="1876901">
            <a:off x="9579302" y="3452387"/>
            <a:ext cx="1283711" cy="624642"/>
          </a:xfrm>
          <a:custGeom>
            <a:avLst/>
            <a:gdLst/>
            <a:ahLst/>
            <a:cxnLst/>
            <a:rect l="l" t="t" r="r" b="b"/>
            <a:pathLst>
              <a:path w="1283711" h="624642">
                <a:moveTo>
                  <a:pt x="449527" y="340541"/>
                </a:moveTo>
                <a:lnTo>
                  <a:pt x="449527" y="348876"/>
                </a:lnTo>
                <a:cubicBezTo>
                  <a:pt x="449527" y="358897"/>
                  <a:pt x="448982" y="365693"/>
                  <a:pt x="447890" y="369265"/>
                </a:cubicBezTo>
                <a:cubicBezTo>
                  <a:pt x="446303" y="374722"/>
                  <a:pt x="442979" y="379336"/>
                  <a:pt x="437919" y="383106"/>
                </a:cubicBezTo>
                <a:cubicBezTo>
                  <a:pt x="431073" y="388067"/>
                  <a:pt x="423879" y="390548"/>
                  <a:pt x="416339" y="390548"/>
                </a:cubicBezTo>
                <a:cubicBezTo>
                  <a:pt x="409592" y="390548"/>
                  <a:pt x="404035" y="388414"/>
                  <a:pt x="399670" y="384148"/>
                </a:cubicBezTo>
                <a:cubicBezTo>
                  <a:pt x="395304" y="379882"/>
                  <a:pt x="393121" y="374821"/>
                  <a:pt x="393121" y="368968"/>
                </a:cubicBezTo>
                <a:cubicBezTo>
                  <a:pt x="393121" y="363014"/>
                  <a:pt x="395850" y="358103"/>
                  <a:pt x="401307" y="354234"/>
                </a:cubicBezTo>
                <a:cubicBezTo>
                  <a:pt x="404879" y="351852"/>
                  <a:pt x="412469" y="349421"/>
                  <a:pt x="424078" y="346941"/>
                </a:cubicBezTo>
                <a:cubicBezTo>
                  <a:pt x="435686" y="344461"/>
                  <a:pt x="444169" y="342327"/>
                  <a:pt x="449527" y="340541"/>
                </a:cubicBezTo>
                <a:close/>
                <a:moveTo>
                  <a:pt x="691819" y="286814"/>
                </a:moveTo>
                <a:cubicBezTo>
                  <a:pt x="700352" y="286814"/>
                  <a:pt x="707595" y="289965"/>
                  <a:pt x="713548" y="296265"/>
                </a:cubicBezTo>
                <a:cubicBezTo>
                  <a:pt x="719501" y="302565"/>
                  <a:pt x="722627" y="311768"/>
                  <a:pt x="722924" y="323873"/>
                </a:cubicBezTo>
                <a:lnTo>
                  <a:pt x="660417" y="323873"/>
                </a:lnTo>
                <a:cubicBezTo>
                  <a:pt x="660317" y="312462"/>
                  <a:pt x="663244" y="303434"/>
                  <a:pt x="669198" y="296786"/>
                </a:cubicBezTo>
                <a:cubicBezTo>
                  <a:pt x="675151" y="290138"/>
                  <a:pt x="682691" y="286814"/>
                  <a:pt x="691819" y="286814"/>
                </a:cubicBezTo>
                <a:close/>
                <a:moveTo>
                  <a:pt x="689289" y="254816"/>
                </a:moveTo>
                <a:cubicBezTo>
                  <a:pt x="668354" y="254816"/>
                  <a:pt x="651041" y="262233"/>
                  <a:pt x="637348" y="277066"/>
                </a:cubicBezTo>
                <a:cubicBezTo>
                  <a:pt x="623656" y="291899"/>
                  <a:pt x="616810" y="312413"/>
                  <a:pt x="616810" y="338607"/>
                </a:cubicBezTo>
                <a:cubicBezTo>
                  <a:pt x="616810" y="360534"/>
                  <a:pt x="622019" y="378691"/>
                  <a:pt x="632437" y="393078"/>
                </a:cubicBezTo>
                <a:cubicBezTo>
                  <a:pt x="645633" y="411036"/>
                  <a:pt x="665973" y="420016"/>
                  <a:pt x="693457" y="420016"/>
                </a:cubicBezTo>
                <a:cubicBezTo>
                  <a:pt x="710820" y="420016"/>
                  <a:pt x="725281" y="416022"/>
                  <a:pt x="736840" y="408035"/>
                </a:cubicBezTo>
                <a:cubicBezTo>
                  <a:pt x="748399" y="400048"/>
                  <a:pt x="756857" y="388414"/>
                  <a:pt x="762215" y="373135"/>
                </a:cubicBezTo>
                <a:lnTo>
                  <a:pt x="720543" y="366140"/>
                </a:lnTo>
                <a:cubicBezTo>
                  <a:pt x="718261" y="374077"/>
                  <a:pt x="714888" y="379832"/>
                  <a:pt x="710423" y="383404"/>
                </a:cubicBezTo>
                <a:cubicBezTo>
                  <a:pt x="705958" y="386976"/>
                  <a:pt x="700451" y="388762"/>
                  <a:pt x="693903" y="388762"/>
                </a:cubicBezTo>
                <a:cubicBezTo>
                  <a:pt x="684279" y="388762"/>
                  <a:pt x="676242" y="385314"/>
                  <a:pt x="669793" y="378418"/>
                </a:cubicBezTo>
                <a:cubicBezTo>
                  <a:pt x="663344" y="371522"/>
                  <a:pt x="659970" y="361873"/>
                  <a:pt x="659673" y="349471"/>
                </a:cubicBezTo>
                <a:lnTo>
                  <a:pt x="764448" y="349471"/>
                </a:lnTo>
                <a:cubicBezTo>
                  <a:pt x="765043" y="317423"/>
                  <a:pt x="758544" y="293636"/>
                  <a:pt x="744951" y="278108"/>
                </a:cubicBezTo>
                <a:cubicBezTo>
                  <a:pt x="731358" y="262580"/>
                  <a:pt x="712804" y="254816"/>
                  <a:pt x="689289" y="254816"/>
                </a:cubicBezTo>
                <a:close/>
                <a:moveTo>
                  <a:pt x="424078" y="254816"/>
                </a:moveTo>
                <a:cubicBezTo>
                  <a:pt x="403539" y="254816"/>
                  <a:pt x="388061" y="258487"/>
                  <a:pt x="377643" y="265830"/>
                </a:cubicBezTo>
                <a:cubicBezTo>
                  <a:pt x="367225" y="273172"/>
                  <a:pt x="359883" y="284483"/>
                  <a:pt x="355617" y="299762"/>
                </a:cubicBezTo>
                <a:lnTo>
                  <a:pt x="393568" y="306609"/>
                </a:lnTo>
                <a:cubicBezTo>
                  <a:pt x="396148" y="299266"/>
                  <a:pt x="399521" y="294132"/>
                  <a:pt x="403688" y="291205"/>
                </a:cubicBezTo>
                <a:cubicBezTo>
                  <a:pt x="407855" y="288278"/>
                  <a:pt x="413660" y="286814"/>
                  <a:pt x="421101" y="286814"/>
                </a:cubicBezTo>
                <a:cubicBezTo>
                  <a:pt x="432114" y="286814"/>
                  <a:pt x="439605" y="288526"/>
                  <a:pt x="443574" y="291949"/>
                </a:cubicBezTo>
                <a:cubicBezTo>
                  <a:pt x="447543" y="295372"/>
                  <a:pt x="449527" y="301102"/>
                  <a:pt x="449527" y="309139"/>
                </a:cubicBezTo>
                <a:lnTo>
                  <a:pt x="449527" y="313306"/>
                </a:lnTo>
                <a:cubicBezTo>
                  <a:pt x="441987" y="316481"/>
                  <a:pt x="428443" y="319904"/>
                  <a:pt x="408897" y="323575"/>
                </a:cubicBezTo>
                <a:cubicBezTo>
                  <a:pt x="394411" y="326353"/>
                  <a:pt x="383324" y="329603"/>
                  <a:pt x="375634" y="333323"/>
                </a:cubicBezTo>
                <a:cubicBezTo>
                  <a:pt x="367945" y="337044"/>
                  <a:pt x="361967" y="342402"/>
                  <a:pt x="357700" y="349397"/>
                </a:cubicBezTo>
                <a:cubicBezTo>
                  <a:pt x="353434" y="356392"/>
                  <a:pt x="351301" y="364354"/>
                  <a:pt x="351301" y="373284"/>
                </a:cubicBezTo>
                <a:cubicBezTo>
                  <a:pt x="351301" y="386777"/>
                  <a:pt x="355989" y="397939"/>
                  <a:pt x="365365" y="406770"/>
                </a:cubicBezTo>
                <a:cubicBezTo>
                  <a:pt x="374741" y="415600"/>
                  <a:pt x="387565" y="420016"/>
                  <a:pt x="403837" y="420016"/>
                </a:cubicBezTo>
                <a:cubicBezTo>
                  <a:pt x="413064" y="420016"/>
                  <a:pt x="421746" y="418279"/>
                  <a:pt x="429882" y="414807"/>
                </a:cubicBezTo>
                <a:cubicBezTo>
                  <a:pt x="438018" y="411334"/>
                  <a:pt x="445658" y="406125"/>
                  <a:pt x="452801" y="399180"/>
                </a:cubicBezTo>
                <a:cubicBezTo>
                  <a:pt x="453099" y="399973"/>
                  <a:pt x="453595" y="401611"/>
                  <a:pt x="454290" y="404091"/>
                </a:cubicBezTo>
                <a:cubicBezTo>
                  <a:pt x="455877" y="409548"/>
                  <a:pt x="457217" y="413666"/>
                  <a:pt x="458308" y="416444"/>
                </a:cubicBezTo>
                <a:lnTo>
                  <a:pt x="499682" y="416444"/>
                </a:lnTo>
                <a:cubicBezTo>
                  <a:pt x="496011" y="408903"/>
                  <a:pt x="493506" y="401834"/>
                  <a:pt x="492166" y="395236"/>
                </a:cubicBezTo>
                <a:cubicBezTo>
                  <a:pt x="490827" y="388638"/>
                  <a:pt x="490157" y="378393"/>
                  <a:pt x="490157" y="364503"/>
                </a:cubicBezTo>
                <a:lnTo>
                  <a:pt x="490604" y="315687"/>
                </a:lnTo>
                <a:cubicBezTo>
                  <a:pt x="490604" y="297530"/>
                  <a:pt x="488743" y="285053"/>
                  <a:pt x="485023" y="278257"/>
                </a:cubicBezTo>
                <a:cubicBezTo>
                  <a:pt x="481302" y="271460"/>
                  <a:pt x="474878" y="265854"/>
                  <a:pt x="465750" y="261439"/>
                </a:cubicBezTo>
                <a:cubicBezTo>
                  <a:pt x="456621" y="257024"/>
                  <a:pt x="442731" y="254816"/>
                  <a:pt x="424078" y="254816"/>
                </a:cubicBezTo>
                <a:close/>
                <a:moveTo>
                  <a:pt x="1015880" y="241898"/>
                </a:moveTo>
                <a:cubicBezTo>
                  <a:pt x="976533" y="241898"/>
                  <a:pt x="946129" y="274092"/>
                  <a:pt x="946129" y="313439"/>
                </a:cubicBezTo>
                <a:cubicBezTo>
                  <a:pt x="946129" y="354574"/>
                  <a:pt x="980110" y="384980"/>
                  <a:pt x="1021247" y="383191"/>
                </a:cubicBezTo>
                <a:cubicBezTo>
                  <a:pt x="1060594" y="381403"/>
                  <a:pt x="1090998" y="347420"/>
                  <a:pt x="1089210" y="309862"/>
                </a:cubicBezTo>
                <a:cubicBezTo>
                  <a:pt x="1087421" y="270515"/>
                  <a:pt x="1055228" y="240109"/>
                  <a:pt x="1015880" y="241898"/>
                </a:cubicBezTo>
                <a:close/>
                <a:moveTo>
                  <a:pt x="533764" y="198262"/>
                </a:moveTo>
                <a:lnTo>
                  <a:pt x="533764" y="416444"/>
                </a:lnTo>
                <a:lnTo>
                  <a:pt x="575585" y="416444"/>
                </a:lnTo>
                <a:lnTo>
                  <a:pt x="575585" y="198262"/>
                </a:lnTo>
                <a:close/>
                <a:moveTo>
                  <a:pt x="238935" y="194541"/>
                </a:moveTo>
                <a:cubicBezTo>
                  <a:pt x="222168" y="194541"/>
                  <a:pt x="207855" y="197071"/>
                  <a:pt x="195999" y="202131"/>
                </a:cubicBezTo>
                <a:cubicBezTo>
                  <a:pt x="184142" y="207191"/>
                  <a:pt x="175063" y="214558"/>
                  <a:pt x="168763" y="224232"/>
                </a:cubicBezTo>
                <a:cubicBezTo>
                  <a:pt x="162463" y="233906"/>
                  <a:pt x="159312" y="244299"/>
                  <a:pt x="159312" y="255412"/>
                </a:cubicBezTo>
                <a:cubicBezTo>
                  <a:pt x="159312" y="272676"/>
                  <a:pt x="166010" y="287311"/>
                  <a:pt x="179404" y="299316"/>
                </a:cubicBezTo>
                <a:cubicBezTo>
                  <a:pt x="188929" y="307849"/>
                  <a:pt x="205499" y="315042"/>
                  <a:pt x="229113" y="320896"/>
                </a:cubicBezTo>
                <a:cubicBezTo>
                  <a:pt x="247468" y="325460"/>
                  <a:pt x="259226" y="328635"/>
                  <a:pt x="264385" y="330421"/>
                </a:cubicBezTo>
                <a:cubicBezTo>
                  <a:pt x="271926" y="333100"/>
                  <a:pt x="277209" y="336250"/>
                  <a:pt x="280235" y="339872"/>
                </a:cubicBezTo>
                <a:cubicBezTo>
                  <a:pt x="283261" y="343493"/>
                  <a:pt x="284775" y="347884"/>
                  <a:pt x="284775" y="353043"/>
                </a:cubicBezTo>
                <a:cubicBezTo>
                  <a:pt x="284775" y="361080"/>
                  <a:pt x="281178" y="368099"/>
                  <a:pt x="273984" y="374102"/>
                </a:cubicBezTo>
                <a:cubicBezTo>
                  <a:pt x="266791" y="380105"/>
                  <a:pt x="256100" y="383106"/>
                  <a:pt x="241912" y="383106"/>
                </a:cubicBezTo>
                <a:cubicBezTo>
                  <a:pt x="228517" y="383106"/>
                  <a:pt x="217876" y="379733"/>
                  <a:pt x="209988" y="372986"/>
                </a:cubicBezTo>
                <a:cubicBezTo>
                  <a:pt x="202101" y="366239"/>
                  <a:pt x="196867" y="355672"/>
                  <a:pt x="194287" y="341286"/>
                </a:cubicBezTo>
                <a:lnTo>
                  <a:pt x="151425" y="345453"/>
                </a:lnTo>
                <a:cubicBezTo>
                  <a:pt x="154302" y="369861"/>
                  <a:pt x="163132" y="388439"/>
                  <a:pt x="177916" y="401189"/>
                </a:cubicBezTo>
                <a:cubicBezTo>
                  <a:pt x="192700" y="413938"/>
                  <a:pt x="213883" y="420313"/>
                  <a:pt x="241466" y="420313"/>
                </a:cubicBezTo>
                <a:cubicBezTo>
                  <a:pt x="260416" y="420313"/>
                  <a:pt x="276242" y="417659"/>
                  <a:pt x="288942" y="412351"/>
                </a:cubicBezTo>
                <a:cubicBezTo>
                  <a:pt x="301642" y="407043"/>
                  <a:pt x="311464" y="398932"/>
                  <a:pt x="318410" y="388018"/>
                </a:cubicBezTo>
                <a:cubicBezTo>
                  <a:pt x="325355" y="377103"/>
                  <a:pt x="328828" y="365396"/>
                  <a:pt x="328828" y="352894"/>
                </a:cubicBezTo>
                <a:cubicBezTo>
                  <a:pt x="328828" y="339103"/>
                  <a:pt x="325925" y="327519"/>
                  <a:pt x="320121" y="318143"/>
                </a:cubicBezTo>
                <a:cubicBezTo>
                  <a:pt x="314317" y="308767"/>
                  <a:pt x="306280" y="301375"/>
                  <a:pt x="296011" y="295967"/>
                </a:cubicBezTo>
                <a:cubicBezTo>
                  <a:pt x="285742" y="290560"/>
                  <a:pt x="269892" y="285326"/>
                  <a:pt x="248460" y="280266"/>
                </a:cubicBezTo>
                <a:cubicBezTo>
                  <a:pt x="227029" y="275206"/>
                  <a:pt x="213535" y="270344"/>
                  <a:pt x="207979" y="265681"/>
                </a:cubicBezTo>
                <a:cubicBezTo>
                  <a:pt x="203614" y="262010"/>
                  <a:pt x="201431" y="257595"/>
                  <a:pt x="201431" y="252435"/>
                </a:cubicBezTo>
                <a:cubicBezTo>
                  <a:pt x="201431" y="246780"/>
                  <a:pt x="203762" y="242265"/>
                  <a:pt x="208426" y="238892"/>
                </a:cubicBezTo>
                <a:cubicBezTo>
                  <a:pt x="215669" y="233633"/>
                  <a:pt x="225690" y="231004"/>
                  <a:pt x="238489" y="231004"/>
                </a:cubicBezTo>
                <a:cubicBezTo>
                  <a:pt x="250891" y="231004"/>
                  <a:pt x="260193" y="233460"/>
                  <a:pt x="266394" y="238371"/>
                </a:cubicBezTo>
                <a:cubicBezTo>
                  <a:pt x="272595" y="243282"/>
                  <a:pt x="276639" y="251344"/>
                  <a:pt x="278524" y="262555"/>
                </a:cubicBezTo>
                <a:lnTo>
                  <a:pt x="322577" y="260621"/>
                </a:lnTo>
                <a:cubicBezTo>
                  <a:pt x="321882" y="240579"/>
                  <a:pt x="314615" y="224555"/>
                  <a:pt x="300774" y="212549"/>
                </a:cubicBezTo>
                <a:cubicBezTo>
                  <a:pt x="286933" y="200544"/>
                  <a:pt x="266320" y="194541"/>
                  <a:pt x="238935" y="194541"/>
                </a:cubicBezTo>
                <a:close/>
                <a:moveTo>
                  <a:pt x="525826" y="1"/>
                </a:moveTo>
                <a:cubicBezTo>
                  <a:pt x="665778" y="1"/>
                  <a:pt x="805730" y="448"/>
                  <a:pt x="946129" y="2237"/>
                </a:cubicBezTo>
                <a:cubicBezTo>
                  <a:pt x="980110" y="2237"/>
                  <a:pt x="1017670" y="21909"/>
                  <a:pt x="1044497" y="43372"/>
                </a:cubicBezTo>
                <a:cubicBezTo>
                  <a:pt x="1116037" y="107758"/>
                  <a:pt x="1182214" y="179299"/>
                  <a:pt x="1250177" y="247263"/>
                </a:cubicBezTo>
                <a:cubicBezTo>
                  <a:pt x="1294889" y="291977"/>
                  <a:pt x="1294889" y="329535"/>
                  <a:pt x="1250177" y="374249"/>
                </a:cubicBezTo>
                <a:cubicBezTo>
                  <a:pt x="1182214" y="444000"/>
                  <a:pt x="1112460" y="510176"/>
                  <a:pt x="1044497" y="579928"/>
                </a:cubicBezTo>
                <a:cubicBezTo>
                  <a:pt x="1015880" y="608544"/>
                  <a:pt x="981899" y="622852"/>
                  <a:pt x="940762" y="622852"/>
                </a:cubicBezTo>
                <a:cubicBezTo>
                  <a:pt x="803047" y="622852"/>
                  <a:pt x="663542" y="624642"/>
                  <a:pt x="525825" y="624642"/>
                </a:cubicBezTo>
                <a:cubicBezTo>
                  <a:pt x="388110" y="624642"/>
                  <a:pt x="252183" y="624642"/>
                  <a:pt x="114466" y="624642"/>
                </a:cubicBezTo>
                <a:cubicBezTo>
                  <a:pt x="32194" y="624642"/>
                  <a:pt x="0" y="592448"/>
                  <a:pt x="0" y="511964"/>
                </a:cubicBezTo>
                <a:cubicBezTo>
                  <a:pt x="0" y="377826"/>
                  <a:pt x="0" y="243686"/>
                  <a:pt x="0" y="109548"/>
                </a:cubicBezTo>
                <a:cubicBezTo>
                  <a:pt x="0" y="36218"/>
                  <a:pt x="32194" y="447"/>
                  <a:pt x="105524" y="447"/>
                </a:cubicBezTo>
                <a:cubicBezTo>
                  <a:pt x="245922" y="447"/>
                  <a:pt x="385874" y="0"/>
                  <a:pt x="525826" y="1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588" name="Group 2587">
            <a:extLst>
              <a:ext uri="{FF2B5EF4-FFF2-40B4-BE49-F238E27FC236}">
                <a16:creationId xmlns:a16="http://schemas.microsoft.com/office/drawing/2014/main" id="{149CDFEB-7001-4E05-A723-D109CC4D78AF}"/>
              </a:ext>
            </a:extLst>
          </p:cNvPr>
          <p:cNvGrpSpPr/>
          <p:nvPr/>
        </p:nvGrpSpPr>
        <p:grpSpPr>
          <a:xfrm>
            <a:off x="9474370" y="4878032"/>
            <a:ext cx="1601067" cy="678649"/>
            <a:chOff x="1391543" y="3698889"/>
            <a:chExt cx="1601067" cy="678649"/>
          </a:xfrm>
        </p:grpSpPr>
        <p:sp>
          <p:nvSpPr>
            <p:cNvPr id="2589" name="TextBox 2588">
              <a:extLst>
                <a:ext uri="{FF2B5EF4-FFF2-40B4-BE49-F238E27FC236}">
                  <a16:creationId xmlns:a16="http://schemas.microsoft.com/office/drawing/2014/main" id="{7518352E-0107-479E-83DF-FEA480208446}"/>
                </a:ext>
              </a:extLst>
            </p:cNvPr>
            <p:cNvSpPr txBox="1"/>
            <p:nvPr/>
          </p:nvSpPr>
          <p:spPr>
            <a:xfrm>
              <a:off x="1391543" y="369888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90" name="TextBox 2589">
              <a:extLst>
                <a:ext uri="{FF2B5EF4-FFF2-40B4-BE49-F238E27FC236}">
                  <a16:creationId xmlns:a16="http://schemas.microsoft.com/office/drawing/2014/main" id="{CA85A59B-79FE-4392-B8F2-A2CA86E4F634}"/>
                </a:ext>
              </a:extLst>
            </p:cNvPr>
            <p:cNvSpPr txBox="1"/>
            <p:nvPr/>
          </p:nvSpPr>
          <p:spPr>
            <a:xfrm>
              <a:off x="1401068" y="391587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91" name="Group 2590">
            <a:extLst>
              <a:ext uri="{FF2B5EF4-FFF2-40B4-BE49-F238E27FC236}">
                <a16:creationId xmlns:a16="http://schemas.microsoft.com/office/drawing/2014/main" id="{6913D283-96B9-4F78-A515-C1904E8502E5}"/>
              </a:ext>
            </a:extLst>
          </p:cNvPr>
          <p:cNvGrpSpPr/>
          <p:nvPr/>
        </p:nvGrpSpPr>
        <p:grpSpPr>
          <a:xfrm>
            <a:off x="7235507" y="4999107"/>
            <a:ext cx="1609587" cy="1107996"/>
            <a:chOff x="2717227" y="4009798"/>
            <a:chExt cx="1314570" cy="1107996"/>
          </a:xfrm>
        </p:grpSpPr>
        <p:sp>
          <p:nvSpPr>
            <p:cNvPr id="2592" name="TextBox 2591">
              <a:extLst>
                <a:ext uri="{FF2B5EF4-FFF2-40B4-BE49-F238E27FC236}">
                  <a16:creationId xmlns:a16="http://schemas.microsoft.com/office/drawing/2014/main" id="{8DFC20D8-BDF8-465D-B669-99B01FFCC5E9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93" name="TextBox 2592">
              <a:extLst>
                <a:ext uri="{FF2B5EF4-FFF2-40B4-BE49-F238E27FC236}">
                  <a16:creationId xmlns:a16="http://schemas.microsoft.com/office/drawing/2014/main" id="{6335B516-903F-430D-94CE-CDA649077BAD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94" name="Group 2593">
            <a:extLst>
              <a:ext uri="{FF2B5EF4-FFF2-40B4-BE49-F238E27FC236}">
                <a16:creationId xmlns:a16="http://schemas.microsoft.com/office/drawing/2014/main" id="{EA0FD952-6BD7-4803-B596-0DEB96856217}"/>
              </a:ext>
            </a:extLst>
          </p:cNvPr>
          <p:cNvGrpSpPr/>
          <p:nvPr/>
        </p:nvGrpSpPr>
        <p:grpSpPr>
          <a:xfrm>
            <a:off x="1402742" y="5015923"/>
            <a:ext cx="1609587" cy="1107996"/>
            <a:chOff x="2717227" y="4009798"/>
            <a:chExt cx="1314570" cy="1107996"/>
          </a:xfrm>
        </p:grpSpPr>
        <p:sp>
          <p:nvSpPr>
            <p:cNvPr id="2595" name="TextBox 2594">
              <a:extLst>
                <a:ext uri="{FF2B5EF4-FFF2-40B4-BE49-F238E27FC236}">
                  <a16:creationId xmlns:a16="http://schemas.microsoft.com/office/drawing/2014/main" id="{C4228561-7185-419C-BCD2-1244C374F070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96" name="TextBox 2595">
              <a:extLst>
                <a:ext uri="{FF2B5EF4-FFF2-40B4-BE49-F238E27FC236}">
                  <a16:creationId xmlns:a16="http://schemas.microsoft.com/office/drawing/2014/main" id="{97E96B55-1485-4121-8664-24FA041EEC95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97" name="Group 2596">
            <a:extLst>
              <a:ext uri="{FF2B5EF4-FFF2-40B4-BE49-F238E27FC236}">
                <a16:creationId xmlns:a16="http://schemas.microsoft.com/office/drawing/2014/main" id="{B85F2C12-940D-4707-B8DA-78030220AB38}"/>
              </a:ext>
            </a:extLst>
          </p:cNvPr>
          <p:cNvGrpSpPr/>
          <p:nvPr/>
        </p:nvGrpSpPr>
        <p:grpSpPr>
          <a:xfrm>
            <a:off x="7235507" y="1929898"/>
            <a:ext cx="1609587" cy="1107996"/>
            <a:chOff x="2717227" y="4009798"/>
            <a:chExt cx="1314570" cy="1107996"/>
          </a:xfrm>
        </p:grpSpPr>
        <p:sp>
          <p:nvSpPr>
            <p:cNvPr id="2598" name="TextBox 2597">
              <a:extLst>
                <a:ext uri="{FF2B5EF4-FFF2-40B4-BE49-F238E27FC236}">
                  <a16:creationId xmlns:a16="http://schemas.microsoft.com/office/drawing/2014/main" id="{F4F7953B-67E0-4854-B898-10159B68036C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99" name="TextBox 2598">
              <a:extLst>
                <a:ext uri="{FF2B5EF4-FFF2-40B4-BE49-F238E27FC236}">
                  <a16:creationId xmlns:a16="http://schemas.microsoft.com/office/drawing/2014/main" id="{8AA2B432-08CB-4750-A1E9-CA7FCDF72E18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00" name="Group 2599">
            <a:extLst>
              <a:ext uri="{FF2B5EF4-FFF2-40B4-BE49-F238E27FC236}">
                <a16:creationId xmlns:a16="http://schemas.microsoft.com/office/drawing/2014/main" id="{E5B12C8D-7BE0-4EE2-B2FE-4BF9812E1289}"/>
              </a:ext>
            </a:extLst>
          </p:cNvPr>
          <p:cNvGrpSpPr/>
          <p:nvPr/>
        </p:nvGrpSpPr>
        <p:grpSpPr>
          <a:xfrm>
            <a:off x="1402742" y="1946714"/>
            <a:ext cx="1609587" cy="1107996"/>
            <a:chOff x="2717227" y="4009798"/>
            <a:chExt cx="1314570" cy="1107996"/>
          </a:xfrm>
        </p:grpSpPr>
        <p:sp>
          <p:nvSpPr>
            <p:cNvPr id="2601" name="TextBox 2600">
              <a:extLst>
                <a:ext uri="{FF2B5EF4-FFF2-40B4-BE49-F238E27FC236}">
                  <a16:creationId xmlns:a16="http://schemas.microsoft.com/office/drawing/2014/main" id="{A9B07716-7E74-4D72-8C60-4175B47D4191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02" name="TextBox 2601">
              <a:extLst>
                <a:ext uri="{FF2B5EF4-FFF2-40B4-BE49-F238E27FC236}">
                  <a16:creationId xmlns:a16="http://schemas.microsoft.com/office/drawing/2014/main" id="{D320845F-CD40-4322-8198-875987BC6E3D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77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65</cp:revision>
  <dcterms:created xsi:type="dcterms:W3CDTF">2018-02-18T19:39:47Z</dcterms:created>
  <dcterms:modified xsi:type="dcterms:W3CDTF">2019-04-25T04:32:16Z</dcterms:modified>
</cp:coreProperties>
</file>