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FBCB7CC-B28C-4CDE-87BD-F31811C2B54D}"/>
              </a:ext>
            </a:extLst>
          </p:cNvPr>
          <p:cNvGrpSpPr/>
          <p:nvPr/>
        </p:nvGrpSpPr>
        <p:grpSpPr>
          <a:xfrm>
            <a:off x="1259803" y="1870798"/>
            <a:ext cx="2822042" cy="2853602"/>
            <a:chOff x="4111965" y="2539864"/>
            <a:chExt cx="2168212" cy="219246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2B35145-CAE2-40F0-BE0A-1089C3AE554D}"/>
                </a:ext>
              </a:extLst>
            </p:cNvPr>
            <p:cNvSpPr/>
            <p:nvPr/>
          </p:nvSpPr>
          <p:spPr>
            <a:xfrm>
              <a:off x="4111965" y="2539864"/>
              <a:ext cx="1363655" cy="1090925"/>
            </a:xfrm>
            <a:custGeom>
              <a:avLst/>
              <a:gdLst>
                <a:gd name="connsiteX0" fmla="*/ 510179 w 737797"/>
                <a:gd name="connsiteY0" fmla="*/ 592182 h 590237"/>
                <a:gd name="connsiteX1" fmla="*/ 449750 w 737797"/>
                <a:gd name="connsiteY1" fmla="*/ 592182 h 590237"/>
                <a:gd name="connsiteX2" fmla="*/ 408293 w 737797"/>
                <a:gd name="connsiteY2" fmla="*/ 569697 h 590237"/>
                <a:gd name="connsiteX3" fmla="*/ 412509 w 737797"/>
                <a:gd name="connsiteY3" fmla="*/ 532456 h 590237"/>
                <a:gd name="connsiteX4" fmla="*/ 438507 w 737797"/>
                <a:gd name="connsiteY4" fmla="*/ 486783 h 590237"/>
                <a:gd name="connsiteX5" fmla="*/ 378781 w 737797"/>
                <a:gd name="connsiteY5" fmla="*/ 443218 h 590237"/>
                <a:gd name="connsiteX6" fmla="*/ 314838 w 737797"/>
                <a:gd name="connsiteY6" fmla="*/ 465703 h 590237"/>
                <a:gd name="connsiteX7" fmla="*/ 319757 w 737797"/>
                <a:gd name="connsiteY7" fmla="*/ 526132 h 590237"/>
                <a:gd name="connsiteX8" fmla="*/ 338729 w 737797"/>
                <a:gd name="connsiteY8" fmla="*/ 558455 h 590237"/>
                <a:gd name="connsiteX9" fmla="*/ 298677 w 737797"/>
                <a:gd name="connsiteY9" fmla="*/ 591480 h 590237"/>
                <a:gd name="connsiteX10" fmla="*/ 161658 w 737797"/>
                <a:gd name="connsiteY10" fmla="*/ 592182 h 590237"/>
                <a:gd name="connsiteX11" fmla="*/ 149712 w 737797"/>
                <a:gd name="connsiteY11" fmla="*/ 573913 h 590237"/>
                <a:gd name="connsiteX12" fmla="*/ 149712 w 737797"/>
                <a:gd name="connsiteY12" fmla="*/ 458676 h 590237"/>
                <a:gd name="connsiteX13" fmla="*/ 141983 w 737797"/>
                <a:gd name="connsiteY13" fmla="*/ 427759 h 590237"/>
                <a:gd name="connsiteX14" fmla="*/ 108255 w 737797"/>
                <a:gd name="connsiteY14" fmla="*/ 426354 h 590237"/>
                <a:gd name="connsiteX15" fmla="*/ 55555 w 737797"/>
                <a:gd name="connsiteY15" fmla="*/ 450947 h 590237"/>
                <a:gd name="connsiteX16" fmla="*/ 4261 w 737797"/>
                <a:gd name="connsiteY16" fmla="*/ 398950 h 590237"/>
                <a:gd name="connsiteX17" fmla="*/ 35178 w 737797"/>
                <a:gd name="connsiteY17" fmla="*/ 299172 h 590237"/>
                <a:gd name="connsiteX18" fmla="*/ 102634 w 737797"/>
                <a:gd name="connsiteY18" fmla="*/ 306901 h 590237"/>
                <a:gd name="connsiteX19" fmla="*/ 128632 w 737797"/>
                <a:gd name="connsiteY19" fmla="*/ 324468 h 590237"/>
                <a:gd name="connsiteX20" fmla="*/ 149712 w 737797"/>
                <a:gd name="connsiteY20" fmla="*/ 289334 h 590237"/>
                <a:gd name="connsiteX21" fmla="*/ 149010 w 737797"/>
                <a:gd name="connsiteY21" fmla="*/ 174097 h 590237"/>
                <a:gd name="connsiteX22" fmla="*/ 174305 w 737797"/>
                <a:gd name="connsiteY22" fmla="*/ 148802 h 590237"/>
                <a:gd name="connsiteX23" fmla="*/ 286732 w 737797"/>
                <a:gd name="connsiteY23" fmla="*/ 149504 h 590237"/>
                <a:gd name="connsiteX24" fmla="*/ 310622 w 737797"/>
                <a:gd name="connsiteY24" fmla="*/ 144586 h 590237"/>
                <a:gd name="connsiteX25" fmla="*/ 314136 w 737797"/>
                <a:gd name="connsiteY25" fmla="*/ 108047 h 590237"/>
                <a:gd name="connsiteX26" fmla="*/ 311325 w 737797"/>
                <a:gd name="connsiteY26" fmla="*/ 23025 h 590237"/>
                <a:gd name="connsiteX27" fmla="*/ 439913 w 737797"/>
                <a:gd name="connsiteY27" fmla="*/ 32862 h 590237"/>
                <a:gd name="connsiteX28" fmla="*/ 433589 w 737797"/>
                <a:gd name="connsiteY28" fmla="*/ 104534 h 590237"/>
                <a:gd name="connsiteX29" fmla="*/ 416724 w 737797"/>
                <a:gd name="connsiteY29" fmla="*/ 128424 h 590237"/>
                <a:gd name="connsiteX30" fmla="*/ 451858 w 737797"/>
                <a:gd name="connsiteY30" fmla="*/ 149504 h 590237"/>
                <a:gd name="connsiteX31" fmla="*/ 572013 w 737797"/>
                <a:gd name="connsiteY31" fmla="*/ 148802 h 590237"/>
                <a:gd name="connsiteX32" fmla="*/ 590985 w 737797"/>
                <a:gd name="connsiteY32" fmla="*/ 168476 h 590237"/>
                <a:gd name="connsiteX33" fmla="*/ 590283 w 737797"/>
                <a:gd name="connsiteY33" fmla="*/ 283713 h 590237"/>
                <a:gd name="connsiteX34" fmla="*/ 597309 w 737797"/>
                <a:gd name="connsiteY34" fmla="*/ 312522 h 590237"/>
                <a:gd name="connsiteX35" fmla="*/ 633145 w 737797"/>
                <a:gd name="connsiteY35" fmla="*/ 314630 h 590237"/>
                <a:gd name="connsiteX36" fmla="*/ 719573 w 737797"/>
                <a:gd name="connsiteY36" fmla="*/ 312522 h 590237"/>
                <a:gd name="connsiteX37" fmla="*/ 694980 w 737797"/>
                <a:gd name="connsiteY37" fmla="*/ 448136 h 590237"/>
                <a:gd name="connsiteX38" fmla="*/ 636659 w 737797"/>
                <a:gd name="connsiteY38" fmla="*/ 433380 h 590237"/>
                <a:gd name="connsiteX39" fmla="*/ 612768 w 737797"/>
                <a:gd name="connsiteY39" fmla="*/ 417219 h 590237"/>
                <a:gd name="connsiteX40" fmla="*/ 590283 w 737797"/>
                <a:gd name="connsiteY40" fmla="*/ 451650 h 590237"/>
                <a:gd name="connsiteX41" fmla="*/ 590985 w 737797"/>
                <a:gd name="connsiteY41" fmla="*/ 569697 h 590237"/>
                <a:gd name="connsiteX42" fmla="*/ 567797 w 737797"/>
                <a:gd name="connsiteY42" fmla="*/ 593588 h 590237"/>
                <a:gd name="connsiteX43" fmla="*/ 510179 w 737797"/>
                <a:gd name="connsiteY43" fmla="*/ 592182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37797" h="590237">
                  <a:moveTo>
                    <a:pt x="510179" y="592182"/>
                  </a:moveTo>
                  <a:cubicBezTo>
                    <a:pt x="489802" y="592182"/>
                    <a:pt x="470127" y="592182"/>
                    <a:pt x="449750" y="592182"/>
                  </a:cubicBezTo>
                  <a:cubicBezTo>
                    <a:pt x="431481" y="592182"/>
                    <a:pt x="418833" y="583751"/>
                    <a:pt x="408293" y="569697"/>
                  </a:cubicBezTo>
                  <a:cubicBezTo>
                    <a:pt x="397753" y="555644"/>
                    <a:pt x="397753" y="543699"/>
                    <a:pt x="412509" y="532456"/>
                  </a:cubicBezTo>
                  <a:cubicBezTo>
                    <a:pt x="427264" y="521213"/>
                    <a:pt x="445534" y="509971"/>
                    <a:pt x="438507" y="486783"/>
                  </a:cubicBezTo>
                  <a:cubicBezTo>
                    <a:pt x="430778" y="460785"/>
                    <a:pt x="407590" y="445326"/>
                    <a:pt x="378781" y="443218"/>
                  </a:cubicBezTo>
                  <a:cubicBezTo>
                    <a:pt x="354188" y="441813"/>
                    <a:pt x="331702" y="444623"/>
                    <a:pt x="314838" y="465703"/>
                  </a:cubicBezTo>
                  <a:cubicBezTo>
                    <a:pt x="294461" y="490296"/>
                    <a:pt x="295164" y="504349"/>
                    <a:pt x="319757" y="526132"/>
                  </a:cubicBezTo>
                  <a:cubicBezTo>
                    <a:pt x="329594" y="534564"/>
                    <a:pt x="345053" y="540186"/>
                    <a:pt x="338729" y="558455"/>
                  </a:cubicBezTo>
                  <a:cubicBezTo>
                    <a:pt x="331702" y="576724"/>
                    <a:pt x="317649" y="590777"/>
                    <a:pt x="298677" y="591480"/>
                  </a:cubicBezTo>
                  <a:cubicBezTo>
                    <a:pt x="253004" y="593588"/>
                    <a:pt x="207331" y="591480"/>
                    <a:pt x="161658" y="592182"/>
                  </a:cubicBezTo>
                  <a:cubicBezTo>
                    <a:pt x="146199" y="592182"/>
                    <a:pt x="149712" y="581642"/>
                    <a:pt x="149712" y="573913"/>
                  </a:cubicBezTo>
                  <a:cubicBezTo>
                    <a:pt x="149712" y="535267"/>
                    <a:pt x="149712" y="497323"/>
                    <a:pt x="149712" y="458676"/>
                  </a:cubicBezTo>
                  <a:cubicBezTo>
                    <a:pt x="149712" y="447434"/>
                    <a:pt x="149712" y="436894"/>
                    <a:pt x="141983" y="427759"/>
                  </a:cubicBezTo>
                  <a:cubicBezTo>
                    <a:pt x="131443" y="415111"/>
                    <a:pt x="121606" y="407382"/>
                    <a:pt x="108255" y="426354"/>
                  </a:cubicBezTo>
                  <a:cubicBezTo>
                    <a:pt x="95607" y="443920"/>
                    <a:pt x="80149" y="459379"/>
                    <a:pt x="55555" y="450947"/>
                  </a:cubicBezTo>
                  <a:cubicBezTo>
                    <a:pt x="30259" y="442515"/>
                    <a:pt x="11288" y="426354"/>
                    <a:pt x="4261" y="398950"/>
                  </a:cubicBezTo>
                  <a:cubicBezTo>
                    <a:pt x="-6982" y="356087"/>
                    <a:pt x="4261" y="320954"/>
                    <a:pt x="35178" y="299172"/>
                  </a:cubicBezTo>
                  <a:cubicBezTo>
                    <a:pt x="61177" y="280902"/>
                    <a:pt x="80149" y="283713"/>
                    <a:pt x="102634" y="306901"/>
                  </a:cubicBezTo>
                  <a:cubicBezTo>
                    <a:pt x="109661" y="313928"/>
                    <a:pt x="111769" y="331494"/>
                    <a:pt x="128632" y="324468"/>
                  </a:cubicBezTo>
                  <a:cubicBezTo>
                    <a:pt x="143388" y="317441"/>
                    <a:pt x="149712" y="304793"/>
                    <a:pt x="149712" y="289334"/>
                  </a:cubicBezTo>
                  <a:cubicBezTo>
                    <a:pt x="149712" y="250688"/>
                    <a:pt x="151118" y="212744"/>
                    <a:pt x="149010" y="174097"/>
                  </a:cubicBezTo>
                  <a:cubicBezTo>
                    <a:pt x="148307" y="153720"/>
                    <a:pt x="153225" y="147396"/>
                    <a:pt x="174305" y="148802"/>
                  </a:cubicBezTo>
                  <a:cubicBezTo>
                    <a:pt x="211547" y="150910"/>
                    <a:pt x="249491" y="149504"/>
                    <a:pt x="286732" y="149504"/>
                  </a:cubicBezTo>
                  <a:cubicBezTo>
                    <a:pt x="295164" y="149504"/>
                    <a:pt x="302893" y="149504"/>
                    <a:pt x="310622" y="144586"/>
                  </a:cubicBezTo>
                  <a:cubicBezTo>
                    <a:pt x="330297" y="132640"/>
                    <a:pt x="331000" y="122803"/>
                    <a:pt x="314136" y="108047"/>
                  </a:cubicBezTo>
                  <a:cubicBezTo>
                    <a:pt x="281110" y="79941"/>
                    <a:pt x="280408" y="52537"/>
                    <a:pt x="311325" y="23025"/>
                  </a:cubicBezTo>
                  <a:cubicBezTo>
                    <a:pt x="346458" y="-11406"/>
                    <a:pt x="409698" y="-6487"/>
                    <a:pt x="439913" y="32862"/>
                  </a:cubicBezTo>
                  <a:cubicBezTo>
                    <a:pt x="460993" y="59563"/>
                    <a:pt x="458884" y="81346"/>
                    <a:pt x="433589" y="104534"/>
                  </a:cubicBezTo>
                  <a:cubicBezTo>
                    <a:pt x="426562" y="111560"/>
                    <a:pt x="410401" y="114371"/>
                    <a:pt x="416724" y="128424"/>
                  </a:cubicBezTo>
                  <a:cubicBezTo>
                    <a:pt x="423049" y="141775"/>
                    <a:pt x="434994" y="149504"/>
                    <a:pt x="451858" y="149504"/>
                  </a:cubicBezTo>
                  <a:cubicBezTo>
                    <a:pt x="491910" y="148802"/>
                    <a:pt x="531962" y="150207"/>
                    <a:pt x="572013" y="148802"/>
                  </a:cubicBezTo>
                  <a:cubicBezTo>
                    <a:pt x="588175" y="148099"/>
                    <a:pt x="591688" y="153720"/>
                    <a:pt x="590985" y="168476"/>
                  </a:cubicBezTo>
                  <a:cubicBezTo>
                    <a:pt x="589580" y="207123"/>
                    <a:pt x="590985" y="245067"/>
                    <a:pt x="590283" y="283713"/>
                  </a:cubicBezTo>
                  <a:cubicBezTo>
                    <a:pt x="590283" y="294253"/>
                    <a:pt x="590985" y="304090"/>
                    <a:pt x="597309" y="312522"/>
                  </a:cubicBezTo>
                  <a:cubicBezTo>
                    <a:pt x="607849" y="325873"/>
                    <a:pt x="617687" y="333602"/>
                    <a:pt x="633145" y="314630"/>
                  </a:cubicBezTo>
                  <a:cubicBezTo>
                    <a:pt x="661954" y="278794"/>
                    <a:pt x="687953" y="279497"/>
                    <a:pt x="719573" y="312522"/>
                  </a:cubicBezTo>
                  <a:cubicBezTo>
                    <a:pt x="756112" y="351872"/>
                    <a:pt x="742761" y="424948"/>
                    <a:pt x="694980" y="448136"/>
                  </a:cubicBezTo>
                  <a:cubicBezTo>
                    <a:pt x="671089" y="459379"/>
                    <a:pt x="653522" y="450947"/>
                    <a:pt x="636659" y="433380"/>
                  </a:cubicBezTo>
                  <a:cubicBezTo>
                    <a:pt x="630334" y="426354"/>
                    <a:pt x="627524" y="410895"/>
                    <a:pt x="612768" y="417219"/>
                  </a:cubicBezTo>
                  <a:cubicBezTo>
                    <a:pt x="598012" y="423543"/>
                    <a:pt x="590283" y="435488"/>
                    <a:pt x="590283" y="451650"/>
                  </a:cubicBezTo>
                  <a:cubicBezTo>
                    <a:pt x="590283" y="490999"/>
                    <a:pt x="588877" y="530348"/>
                    <a:pt x="590985" y="569697"/>
                  </a:cubicBezTo>
                  <a:cubicBezTo>
                    <a:pt x="591688" y="587967"/>
                    <a:pt x="587472" y="595696"/>
                    <a:pt x="567797" y="593588"/>
                  </a:cubicBezTo>
                  <a:cubicBezTo>
                    <a:pt x="548826" y="590777"/>
                    <a:pt x="529151" y="592182"/>
                    <a:pt x="510179" y="592182"/>
                  </a:cubicBez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3F1F226-E5B0-4E9B-990D-DCFA02039282}"/>
                </a:ext>
              </a:extLst>
            </p:cNvPr>
            <p:cNvSpPr/>
            <p:nvPr/>
          </p:nvSpPr>
          <p:spPr>
            <a:xfrm>
              <a:off x="5194612" y="2817900"/>
              <a:ext cx="818194" cy="1090925"/>
            </a:xfrm>
            <a:custGeom>
              <a:avLst/>
              <a:gdLst>
                <a:gd name="connsiteX0" fmla="*/ 1580 w 442678"/>
                <a:gd name="connsiteY0" fmla="*/ 362575 h 590237"/>
                <a:gd name="connsiteX1" fmla="*/ 1580 w 442678"/>
                <a:gd name="connsiteY1" fmla="*/ 299335 h 590237"/>
                <a:gd name="connsiteX2" fmla="*/ 27579 w 442678"/>
                <a:gd name="connsiteY2" fmla="*/ 257175 h 590237"/>
                <a:gd name="connsiteX3" fmla="*/ 56388 w 442678"/>
                <a:gd name="connsiteY3" fmla="*/ 259986 h 590237"/>
                <a:gd name="connsiteX4" fmla="*/ 130871 w 442678"/>
                <a:gd name="connsiteY4" fmla="*/ 274039 h 590237"/>
                <a:gd name="connsiteX5" fmla="*/ 132979 w 442678"/>
                <a:gd name="connsiteY5" fmla="*/ 171450 h 590237"/>
                <a:gd name="connsiteX6" fmla="*/ 64820 w 442678"/>
                <a:gd name="connsiteY6" fmla="*/ 172855 h 590237"/>
                <a:gd name="connsiteX7" fmla="*/ 34606 w 442678"/>
                <a:gd name="connsiteY7" fmla="*/ 189719 h 590237"/>
                <a:gd name="connsiteX8" fmla="*/ 2986 w 442678"/>
                <a:gd name="connsiteY8" fmla="*/ 152478 h 590237"/>
                <a:gd name="connsiteX9" fmla="*/ 2283 w 442678"/>
                <a:gd name="connsiteY9" fmla="*/ 12648 h 590237"/>
                <a:gd name="connsiteX10" fmla="*/ 17742 w 442678"/>
                <a:gd name="connsiteY10" fmla="*/ 0 h 590237"/>
                <a:gd name="connsiteX11" fmla="*/ 146329 w 442678"/>
                <a:gd name="connsiteY11" fmla="*/ 0 h 590237"/>
                <a:gd name="connsiteX12" fmla="*/ 184976 w 442678"/>
                <a:gd name="connsiteY12" fmla="*/ 22485 h 590237"/>
                <a:gd name="connsiteX13" fmla="*/ 180760 w 442678"/>
                <a:gd name="connsiteY13" fmla="*/ 59726 h 590237"/>
                <a:gd name="connsiteX14" fmla="*/ 155464 w 442678"/>
                <a:gd name="connsiteY14" fmla="*/ 105400 h 590237"/>
                <a:gd name="connsiteX15" fmla="*/ 212380 w 442678"/>
                <a:gd name="connsiteY15" fmla="*/ 148262 h 590237"/>
                <a:gd name="connsiteX16" fmla="*/ 281241 w 442678"/>
                <a:gd name="connsiteY16" fmla="*/ 123669 h 590237"/>
                <a:gd name="connsiteX17" fmla="*/ 276322 w 442678"/>
                <a:gd name="connsiteY17" fmla="*/ 67456 h 590237"/>
                <a:gd name="connsiteX18" fmla="*/ 256648 w 442678"/>
                <a:gd name="connsiteY18" fmla="*/ 30917 h 590237"/>
                <a:gd name="connsiteX19" fmla="*/ 300915 w 442678"/>
                <a:gd name="connsiteY19" fmla="*/ 0 h 590237"/>
                <a:gd name="connsiteX20" fmla="*/ 429503 w 442678"/>
                <a:gd name="connsiteY20" fmla="*/ 0 h 590237"/>
                <a:gd name="connsiteX21" fmla="*/ 445664 w 442678"/>
                <a:gd name="connsiteY21" fmla="*/ 15459 h 590237"/>
                <a:gd name="connsiteX22" fmla="*/ 444961 w 442678"/>
                <a:gd name="connsiteY22" fmla="*/ 144046 h 590237"/>
                <a:gd name="connsiteX23" fmla="*/ 425287 w 442678"/>
                <a:gd name="connsiteY23" fmla="*/ 181990 h 590237"/>
                <a:gd name="connsiteX24" fmla="*/ 383830 w 442678"/>
                <a:gd name="connsiteY24" fmla="*/ 177774 h 590237"/>
                <a:gd name="connsiteX25" fmla="*/ 339562 w 442678"/>
                <a:gd name="connsiteY25" fmla="*/ 153884 h 590237"/>
                <a:gd name="connsiteX26" fmla="*/ 296699 w 442678"/>
                <a:gd name="connsiteY26" fmla="*/ 205881 h 590237"/>
                <a:gd name="connsiteX27" fmla="*/ 319887 w 442678"/>
                <a:gd name="connsiteY27" fmla="*/ 279660 h 590237"/>
                <a:gd name="connsiteX28" fmla="*/ 376100 w 442678"/>
                <a:gd name="connsiteY28" fmla="*/ 276147 h 590237"/>
                <a:gd name="connsiteX29" fmla="*/ 409126 w 442678"/>
                <a:gd name="connsiteY29" fmla="*/ 254364 h 590237"/>
                <a:gd name="connsiteX30" fmla="*/ 443556 w 442678"/>
                <a:gd name="connsiteY30" fmla="*/ 298632 h 590237"/>
                <a:gd name="connsiteX31" fmla="*/ 444259 w 442678"/>
                <a:gd name="connsiteY31" fmla="*/ 430030 h 590237"/>
                <a:gd name="connsiteX32" fmla="*/ 425989 w 442678"/>
                <a:gd name="connsiteY32" fmla="*/ 442678 h 590237"/>
                <a:gd name="connsiteX33" fmla="*/ 307942 w 442678"/>
                <a:gd name="connsiteY33" fmla="*/ 442678 h 590237"/>
                <a:gd name="connsiteX34" fmla="*/ 279835 w 442678"/>
                <a:gd name="connsiteY34" fmla="*/ 450408 h 590237"/>
                <a:gd name="connsiteX35" fmla="*/ 278430 w 442678"/>
                <a:gd name="connsiteY35" fmla="*/ 486244 h 590237"/>
                <a:gd name="connsiteX36" fmla="*/ 281241 w 442678"/>
                <a:gd name="connsiteY36" fmla="*/ 571266 h 590237"/>
                <a:gd name="connsiteX37" fmla="*/ 150545 w 442678"/>
                <a:gd name="connsiteY37" fmla="*/ 558618 h 590237"/>
                <a:gd name="connsiteX38" fmla="*/ 157572 w 442678"/>
                <a:gd name="connsiteY38" fmla="*/ 491162 h 590237"/>
                <a:gd name="connsiteX39" fmla="*/ 175139 w 442678"/>
                <a:gd name="connsiteY39" fmla="*/ 464461 h 590237"/>
                <a:gd name="connsiteX40" fmla="*/ 137195 w 442678"/>
                <a:gd name="connsiteY40" fmla="*/ 443381 h 590237"/>
                <a:gd name="connsiteX41" fmla="*/ 21958 w 442678"/>
                <a:gd name="connsiteY41" fmla="*/ 444084 h 590237"/>
                <a:gd name="connsiteX42" fmla="*/ 175 w 442678"/>
                <a:gd name="connsiteY42" fmla="*/ 423706 h 590237"/>
                <a:gd name="connsiteX43" fmla="*/ 1580 w 442678"/>
                <a:gd name="connsiteY43" fmla="*/ 362575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2678" h="590237">
                  <a:moveTo>
                    <a:pt x="1580" y="362575"/>
                  </a:moveTo>
                  <a:cubicBezTo>
                    <a:pt x="1580" y="341495"/>
                    <a:pt x="2283" y="320415"/>
                    <a:pt x="1580" y="299335"/>
                  </a:cubicBezTo>
                  <a:cubicBezTo>
                    <a:pt x="878" y="279660"/>
                    <a:pt x="12823" y="267012"/>
                    <a:pt x="27579" y="257175"/>
                  </a:cubicBezTo>
                  <a:cubicBezTo>
                    <a:pt x="37416" y="250851"/>
                    <a:pt x="46551" y="250851"/>
                    <a:pt x="56388" y="259986"/>
                  </a:cubicBezTo>
                  <a:cubicBezTo>
                    <a:pt x="94332" y="297227"/>
                    <a:pt x="105575" y="298632"/>
                    <a:pt x="130871" y="274039"/>
                  </a:cubicBezTo>
                  <a:cubicBezTo>
                    <a:pt x="156869" y="248041"/>
                    <a:pt x="157572" y="198854"/>
                    <a:pt x="132979" y="171450"/>
                  </a:cubicBezTo>
                  <a:cubicBezTo>
                    <a:pt x="108385" y="144749"/>
                    <a:pt x="88711" y="144749"/>
                    <a:pt x="64820" y="172855"/>
                  </a:cubicBezTo>
                  <a:cubicBezTo>
                    <a:pt x="57091" y="181990"/>
                    <a:pt x="50767" y="196043"/>
                    <a:pt x="34606" y="189719"/>
                  </a:cubicBezTo>
                  <a:cubicBezTo>
                    <a:pt x="17742" y="183395"/>
                    <a:pt x="3689" y="170747"/>
                    <a:pt x="2986" y="152478"/>
                  </a:cubicBezTo>
                  <a:cubicBezTo>
                    <a:pt x="1580" y="106102"/>
                    <a:pt x="2283" y="59726"/>
                    <a:pt x="2283" y="12648"/>
                  </a:cubicBezTo>
                  <a:cubicBezTo>
                    <a:pt x="2283" y="703"/>
                    <a:pt x="8607" y="0"/>
                    <a:pt x="17742" y="0"/>
                  </a:cubicBezTo>
                  <a:cubicBezTo>
                    <a:pt x="60604" y="0"/>
                    <a:pt x="103467" y="0"/>
                    <a:pt x="146329" y="0"/>
                  </a:cubicBezTo>
                  <a:cubicBezTo>
                    <a:pt x="163193" y="0"/>
                    <a:pt x="175139" y="9135"/>
                    <a:pt x="184976" y="22485"/>
                  </a:cubicBezTo>
                  <a:cubicBezTo>
                    <a:pt x="195516" y="36539"/>
                    <a:pt x="195516" y="47781"/>
                    <a:pt x="180760" y="59726"/>
                  </a:cubicBezTo>
                  <a:cubicBezTo>
                    <a:pt x="166004" y="70969"/>
                    <a:pt x="147032" y="82212"/>
                    <a:pt x="155464" y="105400"/>
                  </a:cubicBezTo>
                  <a:cubicBezTo>
                    <a:pt x="165301" y="131398"/>
                    <a:pt x="183570" y="146857"/>
                    <a:pt x="212380" y="148262"/>
                  </a:cubicBezTo>
                  <a:cubicBezTo>
                    <a:pt x="239081" y="149668"/>
                    <a:pt x="262972" y="146857"/>
                    <a:pt x="281241" y="123669"/>
                  </a:cubicBezTo>
                  <a:cubicBezTo>
                    <a:pt x="298807" y="100481"/>
                    <a:pt x="298105" y="87131"/>
                    <a:pt x="276322" y="67456"/>
                  </a:cubicBezTo>
                  <a:cubicBezTo>
                    <a:pt x="265079" y="57619"/>
                    <a:pt x="246810" y="50592"/>
                    <a:pt x="256648" y="30917"/>
                  </a:cubicBezTo>
                  <a:cubicBezTo>
                    <a:pt x="265079" y="12648"/>
                    <a:pt x="279835" y="0"/>
                    <a:pt x="300915" y="0"/>
                  </a:cubicBezTo>
                  <a:cubicBezTo>
                    <a:pt x="343778" y="0"/>
                    <a:pt x="386640" y="0"/>
                    <a:pt x="429503" y="0"/>
                  </a:cubicBezTo>
                  <a:cubicBezTo>
                    <a:pt x="441448" y="0"/>
                    <a:pt x="445664" y="2811"/>
                    <a:pt x="445664" y="15459"/>
                  </a:cubicBezTo>
                  <a:cubicBezTo>
                    <a:pt x="444961" y="58321"/>
                    <a:pt x="445664" y="101184"/>
                    <a:pt x="444961" y="144046"/>
                  </a:cubicBezTo>
                  <a:cubicBezTo>
                    <a:pt x="444961" y="159505"/>
                    <a:pt x="437232" y="171450"/>
                    <a:pt x="425287" y="181990"/>
                  </a:cubicBezTo>
                  <a:cubicBezTo>
                    <a:pt x="409828" y="194638"/>
                    <a:pt x="397180" y="196043"/>
                    <a:pt x="383830" y="177774"/>
                  </a:cubicBezTo>
                  <a:cubicBezTo>
                    <a:pt x="373290" y="163018"/>
                    <a:pt x="361345" y="145452"/>
                    <a:pt x="339562" y="153884"/>
                  </a:cubicBezTo>
                  <a:cubicBezTo>
                    <a:pt x="316374" y="162315"/>
                    <a:pt x="299510" y="178477"/>
                    <a:pt x="296699" y="205881"/>
                  </a:cubicBezTo>
                  <a:cubicBezTo>
                    <a:pt x="293186" y="233987"/>
                    <a:pt x="295294" y="260688"/>
                    <a:pt x="319887" y="279660"/>
                  </a:cubicBezTo>
                  <a:cubicBezTo>
                    <a:pt x="343075" y="297930"/>
                    <a:pt x="355723" y="296524"/>
                    <a:pt x="376100" y="276147"/>
                  </a:cubicBezTo>
                  <a:cubicBezTo>
                    <a:pt x="385235" y="267012"/>
                    <a:pt x="390154" y="248041"/>
                    <a:pt x="409126" y="254364"/>
                  </a:cubicBezTo>
                  <a:cubicBezTo>
                    <a:pt x="429503" y="261391"/>
                    <a:pt x="442854" y="276850"/>
                    <a:pt x="443556" y="298632"/>
                  </a:cubicBezTo>
                  <a:cubicBezTo>
                    <a:pt x="444961" y="342197"/>
                    <a:pt x="443556" y="386465"/>
                    <a:pt x="444259" y="430030"/>
                  </a:cubicBezTo>
                  <a:cubicBezTo>
                    <a:pt x="444259" y="444786"/>
                    <a:pt x="435124" y="442678"/>
                    <a:pt x="425989" y="442678"/>
                  </a:cubicBezTo>
                  <a:cubicBezTo>
                    <a:pt x="386640" y="442678"/>
                    <a:pt x="347291" y="442678"/>
                    <a:pt x="307942" y="442678"/>
                  </a:cubicBezTo>
                  <a:cubicBezTo>
                    <a:pt x="297402" y="442678"/>
                    <a:pt x="288268" y="443381"/>
                    <a:pt x="279835" y="450408"/>
                  </a:cubicBezTo>
                  <a:cubicBezTo>
                    <a:pt x="265782" y="461650"/>
                    <a:pt x="259458" y="470785"/>
                    <a:pt x="278430" y="486244"/>
                  </a:cubicBezTo>
                  <a:cubicBezTo>
                    <a:pt x="312158" y="512945"/>
                    <a:pt x="312158" y="541051"/>
                    <a:pt x="281241" y="571266"/>
                  </a:cubicBezTo>
                  <a:cubicBezTo>
                    <a:pt x="245405" y="606399"/>
                    <a:pt x="180057" y="600075"/>
                    <a:pt x="150545" y="558618"/>
                  </a:cubicBezTo>
                  <a:cubicBezTo>
                    <a:pt x="132276" y="532619"/>
                    <a:pt x="134384" y="513647"/>
                    <a:pt x="157572" y="491162"/>
                  </a:cubicBezTo>
                  <a:cubicBezTo>
                    <a:pt x="165301" y="483433"/>
                    <a:pt x="182868" y="479920"/>
                    <a:pt x="175139" y="464461"/>
                  </a:cubicBezTo>
                  <a:cubicBezTo>
                    <a:pt x="168112" y="449705"/>
                    <a:pt x="154761" y="442678"/>
                    <a:pt x="137195" y="443381"/>
                  </a:cubicBezTo>
                  <a:cubicBezTo>
                    <a:pt x="98548" y="444084"/>
                    <a:pt x="60604" y="442678"/>
                    <a:pt x="21958" y="444084"/>
                  </a:cubicBezTo>
                  <a:cubicBezTo>
                    <a:pt x="5797" y="444786"/>
                    <a:pt x="-1230" y="441976"/>
                    <a:pt x="175" y="423706"/>
                  </a:cubicBezTo>
                  <a:cubicBezTo>
                    <a:pt x="2986" y="402627"/>
                    <a:pt x="1580" y="382249"/>
                    <a:pt x="1580" y="362575"/>
                  </a:cubicBezTo>
                  <a:close/>
                </a:path>
              </a:pathLst>
            </a:custGeom>
            <a:solidFill>
              <a:schemeClr val="accent2"/>
            </a:solidFill>
            <a:ln w="254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159204B-B859-4BE0-B32B-68CD3F23F849}"/>
                </a:ext>
              </a:extLst>
            </p:cNvPr>
            <p:cNvSpPr/>
            <p:nvPr/>
          </p:nvSpPr>
          <p:spPr>
            <a:xfrm rot="10800000">
              <a:off x="4916522" y="3641399"/>
              <a:ext cx="1363655" cy="1090925"/>
            </a:xfrm>
            <a:custGeom>
              <a:avLst/>
              <a:gdLst>
                <a:gd name="connsiteX0" fmla="*/ 510179 w 737797"/>
                <a:gd name="connsiteY0" fmla="*/ 592182 h 590237"/>
                <a:gd name="connsiteX1" fmla="*/ 449750 w 737797"/>
                <a:gd name="connsiteY1" fmla="*/ 592182 h 590237"/>
                <a:gd name="connsiteX2" fmla="*/ 408293 w 737797"/>
                <a:gd name="connsiteY2" fmla="*/ 569697 h 590237"/>
                <a:gd name="connsiteX3" fmla="*/ 412509 w 737797"/>
                <a:gd name="connsiteY3" fmla="*/ 532456 h 590237"/>
                <a:gd name="connsiteX4" fmla="*/ 438507 w 737797"/>
                <a:gd name="connsiteY4" fmla="*/ 486783 h 590237"/>
                <a:gd name="connsiteX5" fmla="*/ 378781 w 737797"/>
                <a:gd name="connsiteY5" fmla="*/ 443218 h 590237"/>
                <a:gd name="connsiteX6" fmla="*/ 314838 w 737797"/>
                <a:gd name="connsiteY6" fmla="*/ 465703 h 590237"/>
                <a:gd name="connsiteX7" fmla="*/ 319757 w 737797"/>
                <a:gd name="connsiteY7" fmla="*/ 526132 h 590237"/>
                <a:gd name="connsiteX8" fmla="*/ 338729 w 737797"/>
                <a:gd name="connsiteY8" fmla="*/ 558455 h 590237"/>
                <a:gd name="connsiteX9" fmla="*/ 298677 w 737797"/>
                <a:gd name="connsiteY9" fmla="*/ 591480 h 590237"/>
                <a:gd name="connsiteX10" fmla="*/ 161658 w 737797"/>
                <a:gd name="connsiteY10" fmla="*/ 592182 h 590237"/>
                <a:gd name="connsiteX11" fmla="*/ 149712 w 737797"/>
                <a:gd name="connsiteY11" fmla="*/ 573913 h 590237"/>
                <a:gd name="connsiteX12" fmla="*/ 149712 w 737797"/>
                <a:gd name="connsiteY12" fmla="*/ 458676 h 590237"/>
                <a:gd name="connsiteX13" fmla="*/ 141983 w 737797"/>
                <a:gd name="connsiteY13" fmla="*/ 427759 h 590237"/>
                <a:gd name="connsiteX14" fmla="*/ 108255 w 737797"/>
                <a:gd name="connsiteY14" fmla="*/ 426354 h 590237"/>
                <a:gd name="connsiteX15" fmla="*/ 55555 w 737797"/>
                <a:gd name="connsiteY15" fmla="*/ 450947 h 590237"/>
                <a:gd name="connsiteX16" fmla="*/ 4261 w 737797"/>
                <a:gd name="connsiteY16" fmla="*/ 398950 h 590237"/>
                <a:gd name="connsiteX17" fmla="*/ 35178 w 737797"/>
                <a:gd name="connsiteY17" fmla="*/ 299172 h 590237"/>
                <a:gd name="connsiteX18" fmla="*/ 102634 w 737797"/>
                <a:gd name="connsiteY18" fmla="*/ 306901 h 590237"/>
                <a:gd name="connsiteX19" fmla="*/ 128632 w 737797"/>
                <a:gd name="connsiteY19" fmla="*/ 324468 h 590237"/>
                <a:gd name="connsiteX20" fmla="*/ 149712 w 737797"/>
                <a:gd name="connsiteY20" fmla="*/ 289334 h 590237"/>
                <a:gd name="connsiteX21" fmla="*/ 149010 w 737797"/>
                <a:gd name="connsiteY21" fmla="*/ 174097 h 590237"/>
                <a:gd name="connsiteX22" fmla="*/ 174305 w 737797"/>
                <a:gd name="connsiteY22" fmla="*/ 148802 h 590237"/>
                <a:gd name="connsiteX23" fmla="*/ 286732 w 737797"/>
                <a:gd name="connsiteY23" fmla="*/ 149504 h 590237"/>
                <a:gd name="connsiteX24" fmla="*/ 310622 w 737797"/>
                <a:gd name="connsiteY24" fmla="*/ 144586 h 590237"/>
                <a:gd name="connsiteX25" fmla="*/ 314136 w 737797"/>
                <a:gd name="connsiteY25" fmla="*/ 108047 h 590237"/>
                <a:gd name="connsiteX26" fmla="*/ 311325 w 737797"/>
                <a:gd name="connsiteY26" fmla="*/ 23025 h 590237"/>
                <a:gd name="connsiteX27" fmla="*/ 439913 w 737797"/>
                <a:gd name="connsiteY27" fmla="*/ 32862 h 590237"/>
                <a:gd name="connsiteX28" fmla="*/ 433589 w 737797"/>
                <a:gd name="connsiteY28" fmla="*/ 104534 h 590237"/>
                <a:gd name="connsiteX29" fmla="*/ 416724 w 737797"/>
                <a:gd name="connsiteY29" fmla="*/ 128424 h 590237"/>
                <a:gd name="connsiteX30" fmla="*/ 451858 w 737797"/>
                <a:gd name="connsiteY30" fmla="*/ 149504 h 590237"/>
                <a:gd name="connsiteX31" fmla="*/ 572013 w 737797"/>
                <a:gd name="connsiteY31" fmla="*/ 148802 h 590237"/>
                <a:gd name="connsiteX32" fmla="*/ 590985 w 737797"/>
                <a:gd name="connsiteY32" fmla="*/ 168476 h 590237"/>
                <a:gd name="connsiteX33" fmla="*/ 590283 w 737797"/>
                <a:gd name="connsiteY33" fmla="*/ 283713 h 590237"/>
                <a:gd name="connsiteX34" fmla="*/ 597309 w 737797"/>
                <a:gd name="connsiteY34" fmla="*/ 312522 h 590237"/>
                <a:gd name="connsiteX35" fmla="*/ 633145 w 737797"/>
                <a:gd name="connsiteY35" fmla="*/ 314630 h 590237"/>
                <a:gd name="connsiteX36" fmla="*/ 719573 w 737797"/>
                <a:gd name="connsiteY36" fmla="*/ 312522 h 590237"/>
                <a:gd name="connsiteX37" fmla="*/ 694980 w 737797"/>
                <a:gd name="connsiteY37" fmla="*/ 448136 h 590237"/>
                <a:gd name="connsiteX38" fmla="*/ 636659 w 737797"/>
                <a:gd name="connsiteY38" fmla="*/ 433380 h 590237"/>
                <a:gd name="connsiteX39" fmla="*/ 612768 w 737797"/>
                <a:gd name="connsiteY39" fmla="*/ 417219 h 590237"/>
                <a:gd name="connsiteX40" fmla="*/ 590283 w 737797"/>
                <a:gd name="connsiteY40" fmla="*/ 451650 h 590237"/>
                <a:gd name="connsiteX41" fmla="*/ 590985 w 737797"/>
                <a:gd name="connsiteY41" fmla="*/ 569697 h 590237"/>
                <a:gd name="connsiteX42" fmla="*/ 567797 w 737797"/>
                <a:gd name="connsiteY42" fmla="*/ 593588 h 590237"/>
                <a:gd name="connsiteX43" fmla="*/ 510179 w 737797"/>
                <a:gd name="connsiteY43" fmla="*/ 592182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37797" h="590237">
                  <a:moveTo>
                    <a:pt x="510179" y="592182"/>
                  </a:moveTo>
                  <a:cubicBezTo>
                    <a:pt x="489802" y="592182"/>
                    <a:pt x="470127" y="592182"/>
                    <a:pt x="449750" y="592182"/>
                  </a:cubicBezTo>
                  <a:cubicBezTo>
                    <a:pt x="431481" y="592182"/>
                    <a:pt x="418833" y="583751"/>
                    <a:pt x="408293" y="569697"/>
                  </a:cubicBezTo>
                  <a:cubicBezTo>
                    <a:pt x="397753" y="555644"/>
                    <a:pt x="397753" y="543699"/>
                    <a:pt x="412509" y="532456"/>
                  </a:cubicBezTo>
                  <a:cubicBezTo>
                    <a:pt x="427264" y="521213"/>
                    <a:pt x="445534" y="509971"/>
                    <a:pt x="438507" y="486783"/>
                  </a:cubicBezTo>
                  <a:cubicBezTo>
                    <a:pt x="430778" y="460785"/>
                    <a:pt x="407590" y="445326"/>
                    <a:pt x="378781" y="443218"/>
                  </a:cubicBezTo>
                  <a:cubicBezTo>
                    <a:pt x="354188" y="441813"/>
                    <a:pt x="331702" y="444623"/>
                    <a:pt x="314838" y="465703"/>
                  </a:cubicBezTo>
                  <a:cubicBezTo>
                    <a:pt x="294461" y="490296"/>
                    <a:pt x="295164" y="504349"/>
                    <a:pt x="319757" y="526132"/>
                  </a:cubicBezTo>
                  <a:cubicBezTo>
                    <a:pt x="329594" y="534564"/>
                    <a:pt x="345053" y="540186"/>
                    <a:pt x="338729" y="558455"/>
                  </a:cubicBezTo>
                  <a:cubicBezTo>
                    <a:pt x="331702" y="576724"/>
                    <a:pt x="317649" y="590777"/>
                    <a:pt x="298677" y="591480"/>
                  </a:cubicBezTo>
                  <a:cubicBezTo>
                    <a:pt x="253004" y="593588"/>
                    <a:pt x="207331" y="591480"/>
                    <a:pt x="161658" y="592182"/>
                  </a:cubicBezTo>
                  <a:cubicBezTo>
                    <a:pt x="146199" y="592182"/>
                    <a:pt x="149712" y="581642"/>
                    <a:pt x="149712" y="573913"/>
                  </a:cubicBezTo>
                  <a:cubicBezTo>
                    <a:pt x="149712" y="535267"/>
                    <a:pt x="149712" y="497323"/>
                    <a:pt x="149712" y="458676"/>
                  </a:cubicBezTo>
                  <a:cubicBezTo>
                    <a:pt x="149712" y="447434"/>
                    <a:pt x="149712" y="436894"/>
                    <a:pt x="141983" y="427759"/>
                  </a:cubicBezTo>
                  <a:cubicBezTo>
                    <a:pt x="131443" y="415111"/>
                    <a:pt x="121606" y="407382"/>
                    <a:pt x="108255" y="426354"/>
                  </a:cubicBezTo>
                  <a:cubicBezTo>
                    <a:pt x="95607" y="443920"/>
                    <a:pt x="80149" y="459379"/>
                    <a:pt x="55555" y="450947"/>
                  </a:cubicBezTo>
                  <a:cubicBezTo>
                    <a:pt x="30259" y="442515"/>
                    <a:pt x="11288" y="426354"/>
                    <a:pt x="4261" y="398950"/>
                  </a:cubicBezTo>
                  <a:cubicBezTo>
                    <a:pt x="-6982" y="356087"/>
                    <a:pt x="4261" y="320954"/>
                    <a:pt x="35178" y="299172"/>
                  </a:cubicBezTo>
                  <a:cubicBezTo>
                    <a:pt x="61177" y="280902"/>
                    <a:pt x="80149" y="283713"/>
                    <a:pt x="102634" y="306901"/>
                  </a:cubicBezTo>
                  <a:cubicBezTo>
                    <a:pt x="109661" y="313928"/>
                    <a:pt x="111769" y="331494"/>
                    <a:pt x="128632" y="324468"/>
                  </a:cubicBezTo>
                  <a:cubicBezTo>
                    <a:pt x="143388" y="317441"/>
                    <a:pt x="149712" y="304793"/>
                    <a:pt x="149712" y="289334"/>
                  </a:cubicBezTo>
                  <a:cubicBezTo>
                    <a:pt x="149712" y="250688"/>
                    <a:pt x="151118" y="212744"/>
                    <a:pt x="149010" y="174097"/>
                  </a:cubicBezTo>
                  <a:cubicBezTo>
                    <a:pt x="148307" y="153720"/>
                    <a:pt x="153225" y="147396"/>
                    <a:pt x="174305" y="148802"/>
                  </a:cubicBezTo>
                  <a:cubicBezTo>
                    <a:pt x="211547" y="150910"/>
                    <a:pt x="249491" y="149504"/>
                    <a:pt x="286732" y="149504"/>
                  </a:cubicBezTo>
                  <a:cubicBezTo>
                    <a:pt x="295164" y="149504"/>
                    <a:pt x="302893" y="149504"/>
                    <a:pt x="310622" y="144586"/>
                  </a:cubicBezTo>
                  <a:cubicBezTo>
                    <a:pt x="330297" y="132640"/>
                    <a:pt x="331000" y="122803"/>
                    <a:pt x="314136" y="108047"/>
                  </a:cubicBezTo>
                  <a:cubicBezTo>
                    <a:pt x="281110" y="79941"/>
                    <a:pt x="280408" y="52537"/>
                    <a:pt x="311325" y="23025"/>
                  </a:cubicBezTo>
                  <a:cubicBezTo>
                    <a:pt x="346458" y="-11406"/>
                    <a:pt x="409698" y="-6487"/>
                    <a:pt x="439913" y="32862"/>
                  </a:cubicBezTo>
                  <a:cubicBezTo>
                    <a:pt x="460993" y="59563"/>
                    <a:pt x="458884" y="81346"/>
                    <a:pt x="433589" y="104534"/>
                  </a:cubicBezTo>
                  <a:cubicBezTo>
                    <a:pt x="426562" y="111560"/>
                    <a:pt x="410401" y="114371"/>
                    <a:pt x="416724" y="128424"/>
                  </a:cubicBezTo>
                  <a:cubicBezTo>
                    <a:pt x="423049" y="141775"/>
                    <a:pt x="434994" y="149504"/>
                    <a:pt x="451858" y="149504"/>
                  </a:cubicBezTo>
                  <a:cubicBezTo>
                    <a:pt x="491910" y="148802"/>
                    <a:pt x="531962" y="150207"/>
                    <a:pt x="572013" y="148802"/>
                  </a:cubicBezTo>
                  <a:cubicBezTo>
                    <a:pt x="588175" y="148099"/>
                    <a:pt x="591688" y="153720"/>
                    <a:pt x="590985" y="168476"/>
                  </a:cubicBezTo>
                  <a:cubicBezTo>
                    <a:pt x="589580" y="207123"/>
                    <a:pt x="590985" y="245067"/>
                    <a:pt x="590283" y="283713"/>
                  </a:cubicBezTo>
                  <a:cubicBezTo>
                    <a:pt x="590283" y="294253"/>
                    <a:pt x="590985" y="304090"/>
                    <a:pt x="597309" y="312522"/>
                  </a:cubicBezTo>
                  <a:cubicBezTo>
                    <a:pt x="607849" y="325873"/>
                    <a:pt x="617687" y="333602"/>
                    <a:pt x="633145" y="314630"/>
                  </a:cubicBezTo>
                  <a:cubicBezTo>
                    <a:pt x="661954" y="278794"/>
                    <a:pt x="687953" y="279497"/>
                    <a:pt x="719573" y="312522"/>
                  </a:cubicBezTo>
                  <a:cubicBezTo>
                    <a:pt x="756112" y="351872"/>
                    <a:pt x="742761" y="424948"/>
                    <a:pt x="694980" y="448136"/>
                  </a:cubicBezTo>
                  <a:cubicBezTo>
                    <a:pt x="671089" y="459379"/>
                    <a:pt x="653522" y="450947"/>
                    <a:pt x="636659" y="433380"/>
                  </a:cubicBezTo>
                  <a:cubicBezTo>
                    <a:pt x="630334" y="426354"/>
                    <a:pt x="627524" y="410895"/>
                    <a:pt x="612768" y="417219"/>
                  </a:cubicBezTo>
                  <a:cubicBezTo>
                    <a:pt x="598012" y="423543"/>
                    <a:pt x="590283" y="435488"/>
                    <a:pt x="590283" y="451650"/>
                  </a:cubicBezTo>
                  <a:cubicBezTo>
                    <a:pt x="590283" y="490999"/>
                    <a:pt x="588877" y="530348"/>
                    <a:pt x="590985" y="569697"/>
                  </a:cubicBezTo>
                  <a:cubicBezTo>
                    <a:pt x="591688" y="587967"/>
                    <a:pt x="587472" y="595696"/>
                    <a:pt x="567797" y="593588"/>
                  </a:cubicBezTo>
                  <a:cubicBezTo>
                    <a:pt x="548826" y="590777"/>
                    <a:pt x="529151" y="592182"/>
                    <a:pt x="510179" y="592182"/>
                  </a:cubicBezTo>
                  <a:close/>
                </a:path>
              </a:pathLst>
            </a:custGeom>
            <a:solidFill>
              <a:schemeClr val="accent3"/>
            </a:solidFill>
            <a:ln w="254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A451408-2CF6-4194-BE61-2FA03A3E5EC6}"/>
                </a:ext>
              </a:extLst>
            </p:cNvPr>
            <p:cNvSpPr/>
            <p:nvPr/>
          </p:nvSpPr>
          <p:spPr>
            <a:xfrm rot="10800000">
              <a:off x="4385285" y="3357726"/>
              <a:ext cx="818194" cy="1090925"/>
            </a:xfrm>
            <a:custGeom>
              <a:avLst/>
              <a:gdLst>
                <a:gd name="connsiteX0" fmla="*/ 1580 w 442678"/>
                <a:gd name="connsiteY0" fmla="*/ 362575 h 590237"/>
                <a:gd name="connsiteX1" fmla="*/ 1580 w 442678"/>
                <a:gd name="connsiteY1" fmla="*/ 299335 h 590237"/>
                <a:gd name="connsiteX2" fmla="*/ 27579 w 442678"/>
                <a:gd name="connsiteY2" fmla="*/ 257175 h 590237"/>
                <a:gd name="connsiteX3" fmla="*/ 56388 w 442678"/>
                <a:gd name="connsiteY3" fmla="*/ 259986 h 590237"/>
                <a:gd name="connsiteX4" fmla="*/ 130871 w 442678"/>
                <a:gd name="connsiteY4" fmla="*/ 274039 h 590237"/>
                <a:gd name="connsiteX5" fmla="*/ 132979 w 442678"/>
                <a:gd name="connsiteY5" fmla="*/ 171450 h 590237"/>
                <a:gd name="connsiteX6" fmla="*/ 64820 w 442678"/>
                <a:gd name="connsiteY6" fmla="*/ 172855 h 590237"/>
                <a:gd name="connsiteX7" fmla="*/ 34606 w 442678"/>
                <a:gd name="connsiteY7" fmla="*/ 189719 h 590237"/>
                <a:gd name="connsiteX8" fmla="*/ 2986 w 442678"/>
                <a:gd name="connsiteY8" fmla="*/ 152478 h 590237"/>
                <a:gd name="connsiteX9" fmla="*/ 2283 w 442678"/>
                <a:gd name="connsiteY9" fmla="*/ 12648 h 590237"/>
                <a:gd name="connsiteX10" fmla="*/ 17742 w 442678"/>
                <a:gd name="connsiteY10" fmla="*/ 0 h 590237"/>
                <a:gd name="connsiteX11" fmla="*/ 146329 w 442678"/>
                <a:gd name="connsiteY11" fmla="*/ 0 h 590237"/>
                <a:gd name="connsiteX12" fmla="*/ 184976 w 442678"/>
                <a:gd name="connsiteY12" fmla="*/ 22485 h 590237"/>
                <a:gd name="connsiteX13" fmla="*/ 180760 w 442678"/>
                <a:gd name="connsiteY13" fmla="*/ 59726 h 590237"/>
                <a:gd name="connsiteX14" fmla="*/ 155464 w 442678"/>
                <a:gd name="connsiteY14" fmla="*/ 105400 h 590237"/>
                <a:gd name="connsiteX15" fmla="*/ 212380 w 442678"/>
                <a:gd name="connsiteY15" fmla="*/ 148262 h 590237"/>
                <a:gd name="connsiteX16" fmla="*/ 281241 w 442678"/>
                <a:gd name="connsiteY16" fmla="*/ 123669 h 590237"/>
                <a:gd name="connsiteX17" fmla="*/ 276322 w 442678"/>
                <a:gd name="connsiteY17" fmla="*/ 67456 h 590237"/>
                <a:gd name="connsiteX18" fmla="*/ 256648 w 442678"/>
                <a:gd name="connsiteY18" fmla="*/ 30917 h 590237"/>
                <a:gd name="connsiteX19" fmla="*/ 300915 w 442678"/>
                <a:gd name="connsiteY19" fmla="*/ 0 h 590237"/>
                <a:gd name="connsiteX20" fmla="*/ 429503 w 442678"/>
                <a:gd name="connsiteY20" fmla="*/ 0 h 590237"/>
                <a:gd name="connsiteX21" fmla="*/ 445664 w 442678"/>
                <a:gd name="connsiteY21" fmla="*/ 15459 h 590237"/>
                <a:gd name="connsiteX22" fmla="*/ 444961 w 442678"/>
                <a:gd name="connsiteY22" fmla="*/ 144046 h 590237"/>
                <a:gd name="connsiteX23" fmla="*/ 425287 w 442678"/>
                <a:gd name="connsiteY23" fmla="*/ 181990 h 590237"/>
                <a:gd name="connsiteX24" fmla="*/ 383830 w 442678"/>
                <a:gd name="connsiteY24" fmla="*/ 177774 h 590237"/>
                <a:gd name="connsiteX25" fmla="*/ 339562 w 442678"/>
                <a:gd name="connsiteY25" fmla="*/ 153884 h 590237"/>
                <a:gd name="connsiteX26" fmla="*/ 296699 w 442678"/>
                <a:gd name="connsiteY26" fmla="*/ 205881 h 590237"/>
                <a:gd name="connsiteX27" fmla="*/ 319887 w 442678"/>
                <a:gd name="connsiteY27" fmla="*/ 279660 h 590237"/>
                <a:gd name="connsiteX28" fmla="*/ 376100 w 442678"/>
                <a:gd name="connsiteY28" fmla="*/ 276147 h 590237"/>
                <a:gd name="connsiteX29" fmla="*/ 409126 w 442678"/>
                <a:gd name="connsiteY29" fmla="*/ 254364 h 590237"/>
                <a:gd name="connsiteX30" fmla="*/ 443556 w 442678"/>
                <a:gd name="connsiteY30" fmla="*/ 298632 h 590237"/>
                <a:gd name="connsiteX31" fmla="*/ 444259 w 442678"/>
                <a:gd name="connsiteY31" fmla="*/ 430030 h 590237"/>
                <a:gd name="connsiteX32" fmla="*/ 425989 w 442678"/>
                <a:gd name="connsiteY32" fmla="*/ 442678 h 590237"/>
                <a:gd name="connsiteX33" fmla="*/ 307942 w 442678"/>
                <a:gd name="connsiteY33" fmla="*/ 442678 h 590237"/>
                <a:gd name="connsiteX34" fmla="*/ 279835 w 442678"/>
                <a:gd name="connsiteY34" fmla="*/ 450408 h 590237"/>
                <a:gd name="connsiteX35" fmla="*/ 278430 w 442678"/>
                <a:gd name="connsiteY35" fmla="*/ 486244 h 590237"/>
                <a:gd name="connsiteX36" fmla="*/ 281241 w 442678"/>
                <a:gd name="connsiteY36" fmla="*/ 571266 h 590237"/>
                <a:gd name="connsiteX37" fmla="*/ 150545 w 442678"/>
                <a:gd name="connsiteY37" fmla="*/ 558618 h 590237"/>
                <a:gd name="connsiteX38" fmla="*/ 157572 w 442678"/>
                <a:gd name="connsiteY38" fmla="*/ 491162 h 590237"/>
                <a:gd name="connsiteX39" fmla="*/ 175139 w 442678"/>
                <a:gd name="connsiteY39" fmla="*/ 464461 h 590237"/>
                <a:gd name="connsiteX40" fmla="*/ 137195 w 442678"/>
                <a:gd name="connsiteY40" fmla="*/ 443381 h 590237"/>
                <a:gd name="connsiteX41" fmla="*/ 21958 w 442678"/>
                <a:gd name="connsiteY41" fmla="*/ 444084 h 590237"/>
                <a:gd name="connsiteX42" fmla="*/ 175 w 442678"/>
                <a:gd name="connsiteY42" fmla="*/ 423706 h 590237"/>
                <a:gd name="connsiteX43" fmla="*/ 1580 w 442678"/>
                <a:gd name="connsiteY43" fmla="*/ 362575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2678" h="590237">
                  <a:moveTo>
                    <a:pt x="1580" y="362575"/>
                  </a:moveTo>
                  <a:cubicBezTo>
                    <a:pt x="1580" y="341495"/>
                    <a:pt x="2283" y="320415"/>
                    <a:pt x="1580" y="299335"/>
                  </a:cubicBezTo>
                  <a:cubicBezTo>
                    <a:pt x="878" y="279660"/>
                    <a:pt x="12823" y="267012"/>
                    <a:pt x="27579" y="257175"/>
                  </a:cubicBezTo>
                  <a:cubicBezTo>
                    <a:pt x="37416" y="250851"/>
                    <a:pt x="46551" y="250851"/>
                    <a:pt x="56388" y="259986"/>
                  </a:cubicBezTo>
                  <a:cubicBezTo>
                    <a:pt x="94332" y="297227"/>
                    <a:pt x="105575" y="298632"/>
                    <a:pt x="130871" y="274039"/>
                  </a:cubicBezTo>
                  <a:cubicBezTo>
                    <a:pt x="156869" y="248041"/>
                    <a:pt x="157572" y="198854"/>
                    <a:pt x="132979" y="171450"/>
                  </a:cubicBezTo>
                  <a:cubicBezTo>
                    <a:pt x="108385" y="144749"/>
                    <a:pt x="88711" y="144749"/>
                    <a:pt x="64820" y="172855"/>
                  </a:cubicBezTo>
                  <a:cubicBezTo>
                    <a:pt x="57091" y="181990"/>
                    <a:pt x="50767" y="196043"/>
                    <a:pt x="34606" y="189719"/>
                  </a:cubicBezTo>
                  <a:cubicBezTo>
                    <a:pt x="17742" y="183395"/>
                    <a:pt x="3689" y="170747"/>
                    <a:pt x="2986" y="152478"/>
                  </a:cubicBezTo>
                  <a:cubicBezTo>
                    <a:pt x="1580" y="106102"/>
                    <a:pt x="2283" y="59726"/>
                    <a:pt x="2283" y="12648"/>
                  </a:cubicBezTo>
                  <a:cubicBezTo>
                    <a:pt x="2283" y="703"/>
                    <a:pt x="8607" y="0"/>
                    <a:pt x="17742" y="0"/>
                  </a:cubicBezTo>
                  <a:cubicBezTo>
                    <a:pt x="60604" y="0"/>
                    <a:pt x="103467" y="0"/>
                    <a:pt x="146329" y="0"/>
                  </a:cubicBezTo>
                  <a:cubicBezTo>
                    <a:pt x="163193" y="0"/>
                    <a:pt x="175139" y="9135"/>
                    <a:pt x="184976" y="22485"/>
                  </a:cubicBezTo>
                  <a:cubicBezTo>
                    <a:pt x="195516" y="36539"/>
                    <a:pt x="195516" y="47781"/>
                    <a:pt x="180760" y="59726"/>
                  </a:cubicBezTo>
                  <a:cubicBezTo>
                    <a:pt x="166004" y="70969"/>
                    <a:pt x="147032" y="82212"/>
                    <a:pt x="155464" y="105400"/>
                  </a:cubicBezTo>
                  <a:cubicBezTo>
                    <a:pt x="165301" y="131398"/>
                    <a:pt x="183570" y="146857"/>
                    <a:pt x="212380" y="148262"/>
                  </a:cubicBezTo>
                  <a:cubicBezTo>
                    <a:pt x="239081" y="149668"/>
                    <a:pt x="262972" y="146857"/>
                    <a:pt x="281241" y="123669"/>
                  </a:cubicBezTo>
                  <a:cubicBezTo>
                    <a:pt x="298807" y="100481"/>
                    <a:pt x="298105" y="87131"/>
                    <a:pt x="276322" y="67456"/>
                  </a:cubicBezTo>
                  <a:cubicBezTo>
                    <a:pt x="265079" y="57619"/>
                    <a:pt x="246810" y="50592"/>
                    <a:pt x="256648" y="30917"/>
                  </a:cubicBezTo>
                  <a:cubicBezTo>
                    <a:pt x="265079" y="12648"/>
                    <a:pt x="279835" y="0"/>
                    <a:pt x="300915" y="0"/>
                  </a:cubicBezTo>
                  <a:cubicBezTo>
                    <a:pt x="343778" y="0"/>
                    <a:pt x="386640" y="0"/>
                    <a:pt x="429503" y="0"/>
                  </a:cubicBezTo>
                  <a:cubicBezTo>
                    <a:pt x="441448" y="0"/>
                    <a:pt x="445664" y="2811"/>
                    <a:pt x="445664" y="15459"/>
                  </a:cubicBezTo>
                  <a:cubicBezTo>
                    <a:pt x="444961" y="58321"/>
                    <a:pt x="445664" y="101184"/>
                    <a:pt x="444961" y="144046"/>
                  </a:cubicBezTo>
                  <a:cubicBezTo>
                    <a:pt x="444961" y="159505"/>
                    <a:pt x="437232" y="171450"/>
                    <a:pt x="425287" y="181990"/>
                  </a:cubicBezTo>
                  <a:cubicBezTo>
                    <a:pt x="409828" y="194638"/>
                    <a:pt x="397180" y="196043"/>
                    <a:pt x="383830" y="177774"/>
                  </a:cubicBezTo>
                  <a:cubicBezTo>
                    <a:pt x="373290" y="163018"/>
                    <a:pt x="361345" y="145452"/>
                    <a:pt x="339562" y="153884"/>
                  </a:cubicBezTo>
                  <a:cubicBezTo>
                    <a:pt x="316374" y="162315"/>
                    <a:pt x="299510" y="178477"/>
                    <a:pt x="296699" y="205881"/>
                  </a:cubicBezTo>
                  <a:cubicBezTo>
                    <a:pt x="293186" y="233987"/>
                    <a:pt x="295294" y="260688"/>
                    <a:pt x="319887" y="279660"/>
                  </a:cubicBezTo>
                  <a:cubicBezTo>
                    <a:pt x="343075" y="297930"/>
                    <a:pt x="355723" y="296524"/>
                    <a:pt x="376100" y="276147"/>
                  </a:cubicBezTo>
                  <a:cubicBezTo>
                    <a:pt x="385235" y="267012"/>
                    <a:pt x="390154" y="248041"/>
                    <a:pt x="409126" y="254364"/>
                  </a:cubicBezTo>
                  <a:cubicBezTo>
                    <a:pt x="429503" y="261391"/>
                    <a:pt x="442854" y="276850"/>
                    <a:pt x="443556" y="298632"/>
                  </a:cubicBezTo>
                  <a:cubicBezTo>
                    <a:pt x="444961" y="342197"/>
                    <a:pt x="443556" y="386465"/>
                    <a:pt x="444259" y="430030"/>
                  </a:cubicBezTo>
                  <a:cubicBezTo>
                    <a:pt x="444259" y="444786"/>
                    <a:pt x="435124" y="442678"/>
                    <a:pt x="425989" y="442678"/>
                  </a:cubicBezTo>
                  <a:cubicBezTo>
                    <a:pt x="386640" y="442678"/>
                    <a:pt x="347291" y="442678"/>
                    <a:pt x="307942" y="442678"/>
                  </a:cubicBezTo>
                  <a:cubicBezTo>
                    <a:pt x="297402" y="442678"/>
                    <a:pt x="288268" y="443381"/>
                    <a:pt x="279835" y="450408"/>
                  </a:cubicBezTo>
                  <a:cubicBezTo>
                    <a:pt x="265782" y="461650"/>
                    <a:pt x="259458" y="470785"/>
                    <a:pt x="278430" y="486244"/>
                  </a:cubicBezTo>
                  <a:cubicBezTo>
                    <a:pt x="312158" y="512945"/>
                    <a:pt x="312158" y="541051"/>
                    <a:pt x="281241" y="571266"/>
                  </a:cubicBezTo>
                  <a:cubicBezTo>
                    <a:pt x="245405" y="606399"/>
                    <a:pt x="180057" y="600075"/>
                    <a:pt x="150545" y="558618"/>
                  </a:cubicBezTo>
                  <a:cubicBezTo>
                    <a:pt x="132276" y="532619"/>
                    <a:pt x="134384" y="513647"/>
                    <a:pt x="157572" y="491162"/>
                  </a:cubicBezTo>
                  <a:cubicBezTo>
                    <a:pt x="165301" y="483433"/>
                    <a:pt x="182868" y="479920"/>
                    <a:pt x="175139" y="464461"/>
                  </a:cubicBezTo>
                  <a:cubicBezTo>
                    <a:pt x="168112" y="449705"/>
                    <a:pt x="154761" y="442678"/>
                    <a:pt x="137195" y="443381"/>
                  </a:cubicBezTo>
                  <a:cubicBezTo>
                    <a:pt x="98548" y="444084"/>
                    <a:pt x="60604" y="442678"/>
                    <a:pt x="21958" y="444084"/>
                  </a:cubicBezTo>
                  <a:cubicBezTo>
                    <a:pt x="5797" y="444786"/>
                    <a:pt x="-1230" y="441976"/>
                    <a:pt x="175" y="423706"/>
                  </a:cubicBezTo>
                  <a:cubicBezTo>
                    <a:pt x="2986" y="402627"/>
                    <a:pt x="1580" y="382249"/>
                    <a:pt x="1580" y="362575"/>
                  </a:cubicBezTo>
                  <a:close/>
                </a:path>
              </a:pathLst>
            </a:custGeom>
            <a:solidFill>
              <a:schemeClr val="accent4"/>
            </a:solidFill>
            <a:ln w="254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Freeform 18">
            <a:extLst>
              <a:ext uri="{FF2B5EF4-FFF2-40B4-BE49-F238E27FC236}">
                <a16:creationId xmlns:a16="http://schemas.microsoft.com/office/drawing/2014/main" id="{EF821248-771F-433C-8467-F5F44F420BF6}"/>
              </a:ext>
            </a:extLst>
          </p:cNvPr>
          <p:cNvSpPr/>
          <p:nvPr/>
        </p:nvSpPr>
        <p:spPr>
          <a:xfrm>
            <a:off x="2968335" y="3828852"/>
            <a:ext cx="403564" cy="32570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" name="Rounded Rectangle 27">
            <a:extLst>
              <a:ext uri="{FF2B5EF4-FFF2-40B4-BE49-F238E27FC236}">
                <a16:creationId xmlns:a16="http://schemas.microsoft.com/office/drawing/2014/main" id="{BF3D5BB2-3453-4344-B317-89A947B3AA67}"/>
              </a:ext>
            </a:extLst>
          </p:cNvPr>
          <p:cNvSpPr/>
          <p:nvPr/>
        </p:nvSpPr>
        <p:spPr>
          <a:xfrm>
            <a:off x="3046741" y="2933687"/>
            <a:ext cx="343081" cy="26353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C723664B-5EBD-44C3-B4AF-0A687290E99E}"/>
              </a:ext>
            </a:extLst>
          </p:cNvPr>
          <p:cNvSpPr/>
          <p:nvPr/>
        </p:nvSpPr>
        <p:spPr>
          <a:xfrm>
            <a:off x="2017734" y="3335425"/>
            <a:ext cx="348807" cy="30101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3" name="Oval 21">
            <a:extLst>
              <a:ext uri="{FF2B5EF4-FFF2-40B4-BE49-F238E27FC236}">
                <a16:creationId xmlns:a16="http://schemas.microsoft.com/office/drawing/2014/main" id="{CA638B4A-E676-4203-A2F3-3F3A432299C7}"/>
              </a:ext>
            </a:extLst>
          </p:cNvPr>
          <p:cNvSpPr>
            <a:spLocks noChangeAspect="1"/>
          </p:cNvSpPr>
          <p:nvPr/>
        </p:nvSpPr>
        <p:spPr>
          <a:xfrm>
            <a:off x="1969749" y="2390792"/>
            <a:ext cx="396792" cy="40010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D77E8C-0CA0-4BD5-9B29-BB5DCE754D86}"/>
              </a:ext>
            </a:extLst>
          </p:cNvPr>
          <p:cNvGrpSpPr/>
          <p:nvPr/>
        </p:nvGrpSpPr>
        <p:grpSpPr>
          <a:xfrm>
            <a:off x="5072888" y="2169780"/>
            <a:ext cx="2499394" cy="934380"/>
            <a:chOff x="2113657" y="4283314"/>
            <a:chExt cx="3647460" cy="93438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D2DE7F-A4F6-4CA7-A75E-3A45E8386408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57D847-06B9-4062-9EF7-EEA46E5AE54B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1F17E7B-7EFC-4669-97BF-FE111481896E}"/>
              </a:ext>
            </a:extLst>
          </p:cNvPr>
          <p:cNvGrpSpPr/>
          <p:nvPr/>
        </p:nvGrpSpPr>
        <p:grpSpPr>
          <a:xfrm>
            <a:off x="8467589" y="2169780"/>
            <a:ext cx="2499394" cy="934380"/>
            <a:chOff x="2113657" y="4283314"/>
            <a:chExt cx="3647460" cy="93438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33BE4F-67ED-43FD-AB6F-BA9825B15D20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637EB66-7209-4E6E-A6A6-216F73273E98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57A32A0-0760-4C42-A4C4-FFEE3680F962}"/>
              </a:ext>
            </a:extLst>
          </p:cNvPr>
          <p:cNvGrpSpPr/>
          <p:nvPr/>
        </p:nvGrpSpPr>
        <p:grpSpPr>
          <a:xfrm>
            <a:off x="5072888" y="3491039"/>
            <a:ext cx="2499394" cy="934380"/>
            <a:chOff x="2113657" y="4283314"/>
            <a:chExt cx="3647460" cy="93438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BDC5D26-AC66-4EDB-8953-9FBCD954D6C5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625ADB6-17E4-42AE-89AD-5836A4F0EC41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CCE8331-36ED-489F-931B-DC00082DE01F}"/>
              </a:ext>
            </a:extLst>
          </p:cNvPr>
          <p:cNvGrpSpPr/>
          <p:nvPr/>
        </p:nvGrpSpPr>
        <p:grpSpPr>
          <a:xfrm>
            <a:off x="8467589" y="3491039"/>
            <a:ext cx="2499394" cy="934380"/>
            <a:chOff x="2113657" y="4283314"/>
            <a:chExt cx="3647460" cy="934380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80369FD-B582-4F08-ACDF-B3F750FA3FD4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4F2E013-706A-4B7C-9DAE-07277D8E67A3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21AF0B3-E955-4BE3-A2FF-EF3968943C08}"/>
              </a:ext>
            </a:extLst>
          </p:cNvPr>
          <p:cNvGrpSpPr/>
          <p:nvPr/>
        </p:nvGrpSpPr>
        <p:grpSpPr>
          <a:xfrm>
            <a:off x="957263" y="5120805"/>
            <a:ext cx="10277475" cy="1097280"/>
            <a:chOff x="957263" y="5120805"/>
            <a:chExt cx="10277475" cy="109728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219351A-4595-4DED-B67E-9262723893BC}"/>
                </a:ext>
              </a:extLst>
            </p:cNvPr>
            <p:cNvSpPr/>
            <p:nvPr/>
          </p:nvSpPr>
          <p:spPr>
            <a:xfrm>
              <a:off x="957263" y="5120805"/>
              <a:ext cx="10277475" cy="10972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8D9CA26-D1E2-43EE-A0C1-E1A4E20F6D5E}"/>
                </a:ext>
              </a:extLst>
            </p:cNvPr>
            <p:cNvSpPr/>
            <p:nvPr/>
          </p:nvSpPr>
          <p:spPr>
            <a:xfrm>
              <a:off x="10137458" y="5120805"/>
              <a:ext cx="1097280" cy="109728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16">
            <a:extLst>
              <a:ext uri="{FF2B5EF4-FFF2-40B4-BE49-F238E27FC236}">
                <a16:creationId xmlns:a16="http://schemas.microsoft.com/office/drawing/2014/main" id="{57368FF0-6918-4A25-AEF2-6336562266A4}"/>
              </a:ext>
            </a:extLst>
          </p:cNvPr>
          <p:cNvSpPr/>
          <p:nvPr/>
        </p:nvSpPr>
        <p:spPr>
          <a:xfrm rot="2700000">
            <a:off x="10491404" y="5320393"/>
            <a:ext cx="389390" cy="69810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1DBFA5-1818-4D5A-9BF9-83608F2DE6C6}"/>
              </a:ext>
            </a:extLst>
          </p:cNvPr>
          <p:cNvSpPr txBox="1"/>
          <p:nvPr/>
        </p:nvSpPr>
        <p:spPr>
          <a:xfrm>
            <a:off x="2102107" y="5174155"/>
            <a:ext cx="689050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cs typeface="Arial" pitchFamily="34" charset="0"/>
              </a:rPr>
              <a:t>Awesome  Presentation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2BB91B1-AB9B-48E6-99DD-D70A17E504CA}"/>
              </a:ext>
            </a:extLst>
          </p:cNvPr>
          <p:cNvSpPr txBox="1"/>
          <p:nvPr/>
        </p:nvSpPr>
        <p:spPr>
          <a:xfrm>
            <a:off x="1333500" y="5690683"/>
            <a:ext cx="8382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2019-04-24T05:49:44Z</dcterms:modified>
</cp:coreProperties>
</file>