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80" name="Group 1879">
            <a:extLst>
              <a:ext uri="{FF2B5EF4-FFF2-40B4-BE49-F238E27FC236}">
                <a16:creationId xmlns:a16="http://schemas.microsoft.com/office/drawing/2014/main" id="{E9C76D6D-EF47-4FEA-B57A-16E770643E86}"/>
              </a:ext>
            </a:extLst>
          </p:cNvPr>
          <p:cNvGrpSpPr/>
          <p:nvPr/>
        </p:nvGrpSpPr>
        <p:grpSpPr>
          <a:xfrm>
            <a:off x="847505" y="4790469"/>
            <a:ext cx="2100084" cy="1261884"/>
            <a:chOff x="592509" y="1556792"/>
            <a:chExt cx="2033531" cy="1261884"/>
          </a:xfrm>
        </p:grpSpPr>
        <p:sp>
          <p:nvSpPr>
            <p:cNvPr id="1881" name="TextBox 1880">
              <a:extLst>
                <a:ext uri="{FF2B5EF4-FFF2-40B4-BE49-F238E27FC236}">
                  <a16:creationId xmlns:a16="http://schemas.microsoft.com/office/drawing/2014/main" id="{0FF5327D-3275-490E-976D-CC031AE65B62}"/>
                </a:ext>
              </a:extLst>
            </p:cNvPr>
            <p:cNvSpPr txBox="1"/>
            <p:nvPr/>
          </p:nvSpPr>
          <p:spPr>
            <a:xfrm>
              <a:off x="621084" y="1803013"/>
              <a:ext cx="20049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1882" name="TextBox 1881">
              <a:extLst>
                <a:ext uri="{FF2B5EF4-FFF2-40B4-BE49-F238E27FC236}">
                  <a16:creationId xmlns:a16="http://schemas.microsoft.com/office/drawing/2014/main" id="{2C21A393-59ED-473E-9214-D8F4D2478DB2}"/>
                </a:ext>
              </a:extLst>
            </p:cNvPr>
            <p:cNvSpPr txBox="1"/>
            <p:nvPr/>
          </p:nvSpPr>
          <p:spPr>
            <a:xfrm>
              <a:off x="592509" y="1556792"/>
              <a:ext cx="201911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883" name="Group 1882">
            <a:extLst>
              <a:ext uri="{FF2B5EF4-FFF2-40B4-BE49-F238E27FC236}">
                <a16:creationId xmlns:a16="http://schemas.microsoft.com/office/drawing/2014/main" id="{F869898A-1368-4294-A472-A498AD64B145}"/>
              </a:ext>
            </a:extLst>
          </p:cNvPr>
          <p:cNvGrpSpPr/>
          <p:nvPr/>
        </p:nvGrpSpPr>
        <p:grpSpPr>
          <a:xfrm>
            <a:off x="1907962" y="1420953"/>
            <a:ext cx="8376076" cy="3917007"/>
            <a:chOff x="-59660" y="2248297"/>
            <a:chExt cx="8376076" cy="3917007"/>
          </a:xfrm>
        </p:grpSpPr>
        <p:sp>
          <p:nvSpPr>
            <p:cNvPr id="1884" name="Block Arc 1883">
              <a:extLst>
                <a:ext uri="{FF2B5EF4-FFF2-40B4-BE49-F238E27FC236}">
                  <a16:creationId xmlns:a16="http://schemas.microsoft.com/office/drawing/2014/main" id="{3D5BC32E-13E9-49A3-B648-B8319D0F2912}"/>
                </a:ext>
              </a:extLst>
            </p:cNvPr>
            <p:cNvSpPr/>
            <p:nvPr/>
          </p:nvSpPr>
          <p:spPr>
            <a:xfrm>
              <a:off x="5220072" y="3068960"/>
              <a:ext cx="3096344" cy="3096344"/>
            </a:xfrm>
            <a:prstGeom prst="blockArc">
              <a:avLst>
                <a:gd name="adj1" fmla="val 10800000"/>
                <a:gd name="adj2" fmla="val 7278567"/>
                <a:gd name="adj3" fmla="val 9314"/>
              </a:avLst>
            </a:prstGeom>
            <a:solidFill>
              <a:schemeClr val="accent1"/>
            </a:solidFill>
            <a:ln>
              <a:noFill/>
            </a:ln>
            <a:effectLst>
              <a:outerShdw blurRad="190500" dist="38100" dir="7380000" algn="tr" rotWithShape="0">
                <a:prstClr val="black">
                  <a:alpha val="63000"/>
                </a:prstClr>
              </a:outerShdw>
            </a:effectLst>
            <a:scene3d>
              <a:camera prst="isometricOffAxis1Top"/>
              <a:lightRig rig="threePt" dir="t"/>
            </a:scene3d>
            <a:sp3d extrusionH="3238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885" name="Block Arc 1884">
              <a:extLst>
                <a:ext uri="{FF2B5EF4-FFF2-40B4-BE49-F238E27FC236}">
                  <a16:creationId xmlns:a16="http://schemas.microsoft.com/office/drawing/2014/main" id="{F6B8039C-E878-49A7-8822-92967910BD43}"/>
                </a:ext>
              </a:extLst>
            </p:cNvPr>
            <p:cNvSpPr/>
            <p:nvPr/>
          </p:nvSpPr>
          <p:spPr>
            <a:xfrm>
              <a:off x="5220022" y="2595761"/>
              <a:ext cx="3096344" cy="3096344"/>
            </a:xfrm>
            <a:prstGeom prst="blockArc">
              <a:avLst>
                <a:gd name="adj1" fmla="val 10800000"/>
                <a:gd name="adj2" fmla="val 4945976"/>
                <a:gd name="adj3" fmla="val 9659"/>
              </a:avLst>
            </a:prstGeom>
            <a:solidFill>
              <a:schemeClr val="accent2"/>
            </a:solidFill>
            <a:ln>
              <a:noFill/>
            </a:ln>
            <a:scene3d>
              <a:camera prst="isometricOffAxis1Top"/>
              <a:lightRig rig="threePt" dir="t"/>
            </a:scene3d>
            <a:sp3d extrusionH="3238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886" name="Block Arc 1885">
              <a:extLst>
                <a:ext uri="{FF2B5EF4-FFF2-40B4-BE49-F238E27FC236}">
                  <a16:creationId xmlns:a16="http://schemas.microsoft.com/office/drawing/2014/main" id="{801CF889-FBCC-4FB4-A56A-1BE6A7A379EE}"/>
                </a:ext>
              </a:extLst>
            </p:cNvPr>
            <p:cNvSpPr/>
            <p:nvPr/>
          </p:nvSpPr>
          <p:spPr>
            <a:xfrm>
              <a:off x="5004048" y="2464321"/>
              <a:ext cx="3096344" cy="3096344"/>
            </a:xfrm>
            <a:prstGeom prst="blockArc">
              <a:avLst>
                <a:gd name="adj1" fmla="val 10800000"/>
                <a:gd name="adj2" fmla="val 1271000"/>
                <a:gd name="adj3" fmla="val 9992"/>
              </a:avLst>
            </a:prstGeom>
            <a:solidFill>
              <a:schemeClr val="accent3"/>
            </a:solidFill>
            <a:ln>
              <a:noFill/>
            </a:ln>
            <a:scene3d>
              <a:camera prst="isometricOffAxis1Top"/>
              <a:lightRig rig="threePt" dir="t"/>
            </a:scene3d>
            <a:sp3d extrusionH="3238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887" name="Block Arc 1886">
              <a:extLst>
                <a:ext uri="{FF2B5EF4-FFF2-40B4-BE49-F238E27FC236}">
                  <a16:creationId xmlns:a16="http://schemas.microsoft.com/office/drawing/2014/main" id="{E9213CD3-46DD-4AA8-9D90-7AF2E32A3833}"/>
                </a:ext>
              </a:extLst>
            </p:cNvPr>
            <p:cNvSpPr/>
            <p:nvPr/>
          </p:nvSpPr>
          <p:spPr>
            <a:xfrm>
              <a:off x="4932040" y="2248297"/>
              <a:ext cx="3096344" cy="3096344"/>
            </a:xfrm>
            <a:prstGeom prst="blockArc">
              <a:avLst>
                <a:gd name="adj1" fmla="val 10800000"/>
                <a:gd name="adj2" fmla="val 18219940"/>
                <a:gd name="adj3" fmla="val 9341"/>
              </a:avLst>
            </a:prstGeom>
            <a:solidFill>
              <a:schemeClr val="accent4"/>
            </a:solidFill>
            <a:ln>
              <a:noFill/>
            </a:ln>
            <a:scene3d>
              <a:camera prst="isometricOffAxis1Top"/>
              <a:lightRig rig="threePt" dir="t"/>
            </a:scene3d>
            <a:sp3d extrusionH="3238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888" name="Rectangle 1887">
              <a:extLst>
                <a:ext uri="{FF2B5EF4-FFF2-40B4-BE49-F238E27FC236}">
                  <a16:creationId xmlns:a16="http://schemas.microsoft.com/office/drawing/2014/main" id="{60DFC78F-B182-47E4-AF6A-D29A85FD8397}"/>
                </a:ext>
              </a:extLst>
            </p:cNvPr>
            <p:cNvSpPr/>
            <p:nvPr/>
          </p:nvSpPr>
          <p:spPr>
            <a:xfrm>
              <a:off x="-59660" y="4831060"/>
              <a:ext cx="5458425" cy="3124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89" name="Rectangle 1888">
              <a:extLst>
                <a:ext uri="{FF2B5EF4-FFF2-40B4-BE49-F238E27FC236}">
                  <a16:creationId xmlns:a16="http://schemas.microsoft.com/office/drawing/2014/main" id="{B5797106-8B8D-4EFE-8607-753FDAB0BBA0}"/>
                </a:ext>
              </a:extLst>
            </p:cNvPr>
            <p:cNvSpPr/>
            <p:nvPr/>
          </p:nvSpPr>
          <p:spPr>
            <a:xfrm>
              <a:off x="1116670" y="4348497"/>
              <a:ext cx="4282095" cy="3124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90" name="Rectangle 1889">
              <a:extLst>
                <a:ext uri="{FF2B5EF4-FFF2-40B4-BE49-F238E27FC236}">
                  <a16:creationId xmlns:a16="http://schemas.microsoft.com/office/drawing/2014/main" id="{B57B00C6-E939-43E5-8C23-BE1BF3FCF97F}"/>
                </a:ext>
              </a:extLst>
            </p:cNvPr>
            <p:cNvSpPr/>
            <p:nvPr/>
          </p:nvSpPr>
          <p:spPr>
            <a:xfrm>
              <a:off x="2329977" y="3856273"/>
              <a:ext cx="3068788" cy="31243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91" name="Rectangle 1890">
              <a:extLst>
                <a:ext uri="{FF2B5EF4-FFF2-40B4-BE49-F238E27FC236}">
                  <a16:creationId xmlns:a16="http://schemas.microsoft.com/office/drawing/2014/main" id="{56EF4828-5FEF-4D37-9378-7299ACD77F8A}"/>
                </a:ext>
              </a:extLst>
            </p:cNvPr>
            <p:cNvSpPr/>
            <p:nvPr/>
          </p:nvSpPr>
          <p:spPr>
            <a:xfrm>
              <a:off x="3520846" y="3404592"/>
              <a:ext cx="1877920" cy="3124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92" name="TextBox 1891">
              <a:extLst>
                <a:ext uri="{FF2B5EF4-FFF2-40B4-BE49-F238E27FC236}">
                  <a16:creationId xmlns:a16="http://schemas.microsoft.com/office/drawing/2014/main" id="{7928691E-D4B9-49BF-8855-1E3D00B988C2}"/>
                </a:ext>
              </a:extLst>
            </p:cNvPr>
            <p:cNvSpPr txBox="1"/>
            <p:nvPr/>
          </p:nvSpPr>
          <p:spPr>
            <a:xfrm>
              <a:off x="-41136" y="4366076"/>
              <a:ext cx="1006893" cy="276999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</a:rPr>
                <a:t>85%</a:t>
              </a:r>
              <a:endParaRPr lang="ko-KR" altLang="en-US" b="1" dirty="0">
                <a:solidFill>
                  <a:schemeClr val="accent1"/>
                </a:solidFill>
              </a:endParaRPr>
            </a:p>
          </p:txBody>
        </p:sp>
        <p:sp>
          <p:nvSpPr>
            <p:cNvPr id="1893" name="TextBox 1892">
              <a:extLst>
                <a:ext uri="{FF2B5EF4-FFF2-40B4-BE49-F238E27FC236}">
                  <a16:creationId xmlns:a16="http://schemas.microsoft.com/office/drawing/2014/main" id="{ED14B51E-145D-40B5-9725-FD8AD35769F5}"/>
                </a:ext>
              </a:extLst>
            </p:cNvPr>
            <p:cNvSpPr txBox="1"/>
            <p:nvPr/>
          </p:nvSpPr>
          <p:spPr>
            <a:xfrm>
              <a:off x="1148466" y="3873992"/>
              <a:ext cx="1006893" cy="276999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</a:rPr>
                <a:t>65%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1894" name="TextBox 1893">
              <a:extLst>
                <a:ext uri="{FF2B5EF4-FFF2-40B4-BE49-F238E27FC236}">
                  <a16:creationId xmlns:a16="http://schemas.microsoft.com/office/drawing/2014/main" id="{A2FD9B9A-E2D1-404E-8802-52ABDBA9ECBA}"/>
                </a:ext>
              </a:extLst>
            </p:cNvPr>
            <p:cNvSpPr txBox="1"/>
            <p:nvPr/>
          </p:nvSpPr>
          <p:spPr>
            <a:xfrm>
              <a:off x="2338068" y="3381908"/>
              <a:ext cx="1006893" cy="276999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</a:rPr>
                <a:t>50%</a:t>
              </a:r>
              <a:endParaRPr lang="ko-KR" altLang="en-US" b="1" dirty="0">
                <a:solidFill>
                  <a:schemeClr val="accent3"/>
                </a:solidFill>
              </a:endParaRPr>
            </a:p>
          </p:txBody>
        </p:sp>
        <p:sp>
          <p:nvSpPr>
            <p:cNvPr id="1895" name="TextBox 1894">
              <a:extLst>
                <a:ext uri="{FF2B5EF4-FFF2-40B4-BE49-F238E27FC236}">
                  <a16:creationId xmlns:a16="http://schemas.microsoft.com/office/drawing/2014/main" id="{880B0B91-44D3-4327-9507-758E4A80DBD9}"/>
                </a:ext>
              </a:extLst>
            </p:cNvPr>
            <p:cNvSpPr txBox="1"/>
            <p:nvPr/>
          </p:nvSpPr>
          <p:spPr>
            <a:xfrm>
              <a:off x="3527670" y="2889824"/>
              <a:ext cx="1006893" cy="276999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</a:rPr>
                <a:t>30%</a:t>
              </a:r>
              <a:endParaRPr lang="ko-KR" altLang="en-US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896" name="Group 1895">
            <a:extLst>
              <a:ext uri="{FF2B5EF4-FFF2-40B4-BE49-F238E27FC236}">
                <a16:creationId xmlns:a16="http://schemas.microsoft.com/office/drawing/2014/main" id="{FB5DD0B9-E4C3-4058-97DB-3D854A16C52F}"/>
              </a:ext>
            </a:extLst>
          </p:cNvPr>
          <p:cNvGrpSpPr/>
          <p:nvPr/>
        </p:nvGrpSpPr>
        <p:grpSpPr>
          <a:xfrm>
            <a:off x="3640270" y="4790469"/>
            <a:ext cx="2100084" cy="1261884"/>
            <a:chOff x="592509" y="1556792"/>
            <a:chExt cx="2033531" cy="1261884"/>
          </a:xfrm>
        </p:grpSpPr>
        <p:sp>
          <p:nvSpPr>
            <p:cNvPr id="1897" name="TextBox 1896">
              <a:extLst>
                <a:ext uri="{FF2B5EF4-FFF2-40B4-BE49-F238E27FC236}">
                  <a16:creationId xmlns:a16="http://schemas.microsoft.com/office/drawing/2014/main" id="{B4132DA2-3FE9-40BF-841E-68A48660AF34}"/>
                </a:ext>
              </a:extLst>
            </p:cNvPr>
            <p:cNvSpPr txBox="1"/>
            <p:nvPr/>
          </p:nvSpPr>
          <p:spPr>
            <a:xfrm>
              <a:off x="621084" y="1803013"/>
              <a:ext cx="20049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1898" name="TextBox 1897">
              <a:extLst>
                <a:ext uri="{FF2B5EF4-FFF2-40B4-BE49-F238E27FC236}">
                  <a16:creationId xmlns:a16="http://schemas.microsoft.com/office/drawing/2014/main" id="{9FFC435B-E665-4F17-83C8-02D5CE73F4E9}"/>
                </a:ext>
              </a:extLst>
            </p:cNvPr>
            <p:cNvSpPr txBox="1"/>
            <p:nvPr/>
          </p:nvSpPr>
          <p:spPr>
            <a:xfrm>
              <a:off x="592509" y="1556792"/>
              <a:ext cx="201911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899" name="Group 1898">
            <a:extLst>
              <a:ext uri="{FF2B5EF4-FFF2-40B4-BE49-F238E27FC236}">
                <a16:creationId xmlns:a16="http://schemas.microsoft.com/office/drawing/2014/main" id="{D97A1D3D-1D22-44B0-90C8-C144A7A37A98}"/>
              </a:ext>
            </a:extLst>
          </p:cNvPr>
          <p:cNvGrpSpPr/>
          <p:nvPr/>
        </p:nvGrpSpPr>
        <p:grpSpPr>
          <a:xfrm>
            <a:off x="6433035" y="4790469"/>
            <a:ext cx="2100084" cy="1261884"/>
            <a:chOff x="592509" y="1556792"/>
            <a:chExt cx="2033531" cy="1261884"/>
          </a:xfrm>
        </p:grpSpPr>
        <p:sp>
          <p:nvSpPr>
            <p:cNvPr id="1900" name="TextBox 1899">
              <a:extLst>
                <a:ext uri="{FF2B5EF4-FFF2-40B4-BE49-F238E27FC236}">
                  <a16:creationId xmlns:a16="http://schemas.microsoft.com/office/drawing/2014/main" id="{C05423F3-8223-47FB-A195-A9A6E6E0ADBC}"/>
                </a:ext>
              </a:extLst>
            </p:cNvPr>
            <p:cNvSpPr txBox="1"/>
            <p:nvPr/>
          </p:nvSpPr>
          <p:spPr>
            <a:xfrm>
              <a:off x="621084" y="1803013"/>
              <a:ext cx="20049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1901" name="TextBox 1900">
              <a:extLst>
                <a:ext uri="{FF2B5EF4-FFF2-40B4-BE49-F238E27FC236}">
                  <a16:creationId xmlns:a16="http://schemas.microsoft.com/office/drawing/2014/main" id="{E9BE353E-1694-4883-A7A4-DE5BE4AC7819}"/>
                </a:ext>
              </a:extLst>
            </p:cNvPr>
            <p:cNvSpPr txBox="1"/>
            <p:nvPr/>
          </p:nvSpPr>
          <p:spPr>
            <a:xfrm>
              <a:off x="592509" y="1556792"/>
              <a:ext cx="201911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02" name="Group 1901">
            <a:extLst>
              <a:ext uri="{FF2B5EF4-FFF2-40B4-BE49-F238E27FC236}">
                <a16:creationId xmlns:a16="http://schemas.microsoft.com/office/drawing/2014/main" id="{9314C5B1-5184-4249-BA66-3735C0A6DC21}"/>
              </a:ext>
            </a:extLst>
          </p:cNvPr>
          <p:cNvGrpSpPr/>
          <p:nvPr/>
        </p:nvGrpSpPr>
        <p:grpSpPr>
          <a:xfrm>
            <a:off x="9225799" y="4790469"/>
            <a:ext cx="2100084" cy="1261884"/>
            <a:chOff x="592509" y="1556792"/>
            <a:chExt cx="2033531" cy="1261884"/>
          </a:xfrm>
        </p:grpSpPr>
        <p:sp>
          <p:nvSpPr>
            <p:cNvPr id="1903" name="TextBox 1902">
              <a:extLst>
                <a:ext uri="{FF2B5EF4-FFF2-40B4-BE49-F238E27FC236}">
                  <a16:creationId xmlns:a16="http://schemas.microsoft.com/office/drawing/2014/main" id="{23BE40A6-9D38-4322-ACA3-B4A6FC0D024B}"/>
                </a:ext>
              </a:extLst>
            </p:cNvPr>
            <p:cNvSpPr txBox="1"/>
            <p:nvPr/>
          </p:nvSpPr>
          <p:spPr>
            <a:xfrm>
              <a:off x="621084" y="1803013"/>
              <a:ext cx="20049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1904" name="TextBox 1903">
              <a:extLst>
                <a:ext uri="{FF2B5EF4-FFF2-40B4-BE49-F238E27FC236}">
                  <a16:creationId xmlns:a16="http://schemas.microsoft.com/office/drawing/2014/main" id="{6CD81454-F8F3-440F-A02E-80EDF5AFAEE6}"/>
                </a:ext>
              </a:extLst>
            </p:cNvPr>
            <p:cNvSpPr txBox="1"/>
            <p:nvPr/>
          </p:nvSpPr>
          <p:spPr>
            <a:xfrm>
              <a:off x="592509" y="1556792"/>
              <a:ext cx="201911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58</cp:revision>
  <dcterms:created xsi:type="dcterms:W3CDTF">2018-02-18T19:39:47Z</dcterms:created>
  <dcterms:modified xsi:type="dcterms:W3CDTF">2019-04-25T07:38:31Z</dcterms:modified>
</cp:coreProperties>
</file>