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2" d="100"/>
          <a:sy n="112" d="100"/>
        </p:scale>
        <p:origin x="149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76" name="Group 2975">
            <a:extLst>
              <a:ext uri="{FF2B5EF4-FFF2-40B4-BE49-F238E27FC236}">
                <a16:creationId xmlns:a16="http://schemas.microsoft.com/office/drawing/2014/main" id="{B1B72A07-5DDB-4DA3-8999-0CFA85B79843}"/>
              </a:ext>
            </a:extLst>
          </p:cNvPr>
          <p:cNvGrpSpPr/>
          <p:nvPr/>
        </p:nvGrpSpPr>
        <p:grpSpPr>
          <a:xfrm>
            <a:off x="1703921" y="4317331"/>
            <a:ext cx="3097626" cy="1701936"/>
            <a:chOff x="-548507" y="477868"/>
            <a:chExt cx="11570449" cy="6357177"/>
          </a:xfrm>
        </p:grpSpPr>
        <p:sp>
          <p:nvSpPr>
            <p:cNvPr id="2977" name="Freeform: Shape 2976">
              <a:extLst>
                <a:ext uri="{FF2B5EF4-FFF2-40B4-BE49-F238E27FC236}">
                  <a16:creationId xmlns:a16="http://schemas.microsoft.com/office/drawing/2014/main" id="{0497A198-20CB-4441-B924-DA4686B71061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8" name="Freeform: Shape 2977">
              <a:extLst>
                <a:ext uri="{FF2B5EF4-FFF2-40B4-BE49-F238E27FC236}">
                  <a16:creationId xmlns:a16="http://schemas.microsoft.com/office/drawing/2014/main" id="{9A045F52-D0D5-4B0C-B3B0-A92CF0C318A0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9" name="Freeform: Shape 2978">
              <a:extLst>
                <a:ext uri="{FF2B5EF4-FFF2-40B4-BE49-F238E27FC236}">
                  <a16:creationId xmlns:a16="http://schemas.microsoft.com/office/drawing/2014/main" id="{7D1851E4-36E3-4BAD-96C1-FA9359F76013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0" name="Freeform: Shape 2979">
              <a:extLst>
                <a:ext uri="{FF2B5EF4-FFF2-40B4-BE49-F238E27FC236}">
                  <a16:creationId xmlns:a16="http://schemas.microsoft.com/office/drawing/2014/main" id="{738E3B45-DB83-45CC-BAF7-9B3B3137B1B5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81" name="Freeform: Shape 2980">
              <a:extLst>
                <a:ext uri="{FF2B5EF4-FFF2-40B4-BE49-F238E27FC236}">
                  <a16:creationId xmlns:a16="http://schemas.microsoft.com/office/drawing/2014/main" id="{FCF55C22-22F3-47ED-AB42-F83C704F19C5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982" name="Group 2981">
              <a:extLst>
                <a:ext uri="{FF2B5EF4-FFF2-40B4-BE49-F238E27FC236}">
                  <a16:creationId xmlns:a16="http://schemas.microsoft.com/office/drawing/2014/main" id="{08D01E7F-77BF-42FC-87FE-B58EDF82C1BE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2987" name="Rectangle: Rounded Corners 2986">
                <a:extLst>
                  <a:ext uri="{FF2B5EF4-FFF2-40B4-BE49-F238E27FC236}">
                    <a16:creationId xmlns:a16="http://schemas.microsoft.com/office/drawing/2014/main" id="{06303814-9D51-4783-8DF9-3B6FCE78EAE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8" name="Rectangle: Rounded Corners 2987">
                <a:extLst>
                  <a:ext uri="{FF2B5EF4-FFF2-40B4-BE49-F238E27FC236}">
                    <a16:creationId xmlns:a16="http://schemas.microsoft.com/office/drawing/2014/main" id="{EB2E4FC9-487E-4B7A-BC33-8C818FFD577A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83" name="Group 2982">
              <a:extLst>
                <a:ext uri="{FF2B5EF4-FFF2-40B4-BE49-F238E27FC236}">
                  <a16:creationId xmlns:a16="http://schemas.microsoft.com/office/drawing/2014/main" id="{5800C15F-8B43-4104-82E3-10A9B165EAC3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2985" name="Rectangle: Rounded Corners 2984">
                <a:extLst>
                  <a:ext uri="{FF2B5EF4-FFF2-40B4-BE49-F238E27FC236}">
                    <a16:creationId xmlns:a16="http://schemas.microsoft.com/office/drawing/2014/main" id="{7A2F4123-38F6-4991-8660-493C341AD589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6" name="Rectangle: Rounded Corners 2985">
                <a:extLst>
                  <a:ext uri="{FF2B5EF4-FFF2-40B4-BE49-F238E27FC236}">
                    <a16:creationId xmlns:a16="http://schemas.microsoft.com/office/drawing/2014/main" id="{2303B46B-08F4-40E5-BE96-E575314F0BAD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984" name="Freeform: Shape 2983">
              <a:extLst>
                <a:ext uri="{FF2B5EF4-FFF2-40B4-BE49-F238E27FC236}">
                  <a16:creationId xmlns:a16="http://schemas.microsoft.com/office/drawing/2014/main" id="{A39763AA-0630-4419-BB08-84B1902345AE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989" name="Group 2988">
            <a:extLst>
              <a:ext uri="{FF2B5EF4-FFF2-40B4-BE49-F238E27FC236}">
                <a16:creationId xmlns:a16="http://schemas.microsoft.com/office/drawing/2014/main" id="{20D23C81-9899-49C5-84AF-B62B5C5E67E8}"/>
              </a:ext>
            </a:extLst>
          </p:cNvPr>
          <p:cNvGrpSpPr/>
          <p:nvPr/>
        </p:nvGrpSpPr>
        <p:grpSpPr>
          <a:xfrm>
            <a:off x="449153" y="2174426"/>
            <a:ext cx="5368661" cy="4285809"/>
            <a:chOff x="481157" y="2167303"/>
            <a:chExt cx="4949776" cy="3951413"/>
          </a:xfrm>
        </p:grpSpPr>
        <p:sp>
          <p:nvSpPr>
            <p:cNvPr id="2990" name="Freeform 2">
              <a:extLst>
                <a:ext uri="{FF2B5EF4-FFF2-40B4-BE49-F238E27FC236}">
                  <a16:creationId xmlns:a16="http://schemas.microsoft.com/office/drawing/2014/main" id="{954B43FD-6379-48F4-B362-38DB0A84BDF5}"/>
                </a:ext>
              </a:extLst>
            </p:cNvPr>
            <p:cNvSpPr/>
            <p:nvPr/>
          </p:nvSpPr>
          <p:spPr>
            <a:xfrm>
              <a:off x="1904423" y="2721764"/>
              <a:ext cx="3526510" cy="2462068"/>
            </a:xfrm>
            <a:custGeom>
              <a:avLst/>
              <a:gdLst>
                <a:gd name="connsiteX0" fmla="*/ 0 w 4637314"/>
                <a:gd name="connsiteY0" fmla="*/ 468086 h 2906486"/>
                <a:gd name="connsiteX1" fmla="*/ 65314 w 4637314"/>
                <a:gd name="connsiteY1" fmla="*/ 2906486 h 2906486"/>
                <a:gd name="connsiteX2" fmla="*/ 4637314 w 4637314"/>
                <a:gd name="connsiteY2" fmla="*/ 2862943 h 2906486"/>
                <a:gd name="connsiteX3" fmla="*/ 729343 w 4637314"/>
                <a:gd name="connsiteY3" fmla="*/ 0 h 2906486"/>
                <a:gd name="connsiteX4" fmla="*/ 141514 w 4637314"/>
                <a:gd name="connsiteY4" fmla="*/ 304800 h 2906486"/>
                <a:gd name="connsiteX5" fmla="*/ 0 w 4637314"/>
                <a:gd name="connsiteY5" fmla="*/ 468086 h 2906486"/>
                <a:gd name="connsiteX0" fmla="*/ 0 w 4637314"/>
                <a:gd name="connsiteY0" fmla="*/ 468086 h 2906486"/>
                <a:gd name="connsiteX1" fmla="*/ 65314 w 4637314"/>
                <a:gd name="connsiteY1" fmla="*/ 2906486 h 2906486"/>
                <a:gd name="connsiteX2" fmla="*/ 4637314 w 4637314"/>
                <a:gd name="connsiteY2" fmla="*/ 2862943 h 2906486"/>
                <a:gd name="connsiteX3" fmla="*/ 729343 w 4637314"/>
                <a:gd name="connsiteY3" fmla="*/ 0 h 2906486"/>
                <a:gd name="connsiteX4" fmla="*/ 0 w 4637314"/>
                <a:gd name="connsiteY4" fmla="*/ 468086 h 2906486"/>
                <a:gd name="connsiteX0" fmla="*/ 0 w 4637314"/>
                <a:gd name="connsiteY0" fmla="*/ 468086 h 2906486"/>
                <a:gd name="connsiteX1" fmla="*/ 13507 w 4637314"/>
                <a:gd name="connsiteY1" fmla="*/ 2906486 h 2906486"/>
                <a:gd name="connsiteX2" fmla="*/ 4637314 w 4637314"/>
                <a:gd name="connsiteY2" fmla="*/ 2862943 h 2906486"/>
                <a:gd name="connsiteX3" fmla="*/ 729343 w 4637314"/>
                <a:gd name="connsiteY3" fmla="*/ 0 h 2906486"/>
                <a:gd name="connsiteX4" fmla="*/ 0 w 4637314"/>
                <a:gd name="connsiteY4" fmla="*/ 468086 h 2906486"/>
                <a:gd name="connsiteX0" fmla="*/ 13023 w 4650337"/>
                <a:gd name="connsiteY0" fmla="*/ 468086 h 2915120"/>
                <a:gd name="connsiteX1" fmla="*/ 626 w 4650337"/>
                <a:gd name="connsiteY1" fmla="*/ 2915120 h 2915120"/>
                <a:gd name="connsiteX2" fmla="*/ 4650337 w 4650337"/>
                <a:gd name="connsiteY2" fmla="*/ 2862943 h 2915120"/>
                <a:gd name="connsiteX3" fmla="*/ 742366 w 4650337"/>
                <a:gd name="connsiteY3" fmla="*/ 0 h 2915120"/>
                <a:gd name="connsiteX4" fmla="*/ 13023 w 4650337"/>
                <a:gd name="connsiteY4" fmla="*/ 468086 h 2915120"/>
                <a:gd name="connsiteX0" fmla="*/ 13023 w 4417204"/>
                <a:gd name="connsiteY0" fmla="*/ 468086 h 2915120"/>
                <a:gd name="connsiteX1" fmla="*/ 626 w 4417204"/>
                <a:gd name="connsiteY1" fmla="*/ 2915120 h 2915120"/>
                <a:gd name="connsiteX2" fmla="*/ 4417204 w 4417204"/>
                <a:gd name="connsiteY2" fmla="*/ 2871577 h 2915120"/>
                <a:gd name="connsiteX3" fmla="*/ 742366 w 4417204"/>
                <a:gd name="connsiteY3" fmla="*/ 0 h 2915120"/>
                <a:gd name="connsiteX4" fmla="*/ 13023 w 4417204"/>
                <a:gd name="connsiteY4" fmla="*/ 468086 h 2915120"/>
                <a:gd name="connsiteX0" fmla="*/ 13023 w 4175437"/>
                <a:gd name="connsiteY0" fmla="*/ 468086 h 2915120"/>
                <a:gd name="connsiteX1" fmla="*/ 626 w 4175437"/>
                <a:gd name="connsiteY1" fmla="*/ 2915120 h 2915120"/>
                <a:gd name="connsiteX2" fmla="*/ 4175437 w 4175437"/>
                <a:gd name="connsiteY2" fmla="*/ 2897481 h 2915120"/>
                <a:gd name="connsiteX3" fmla="*/ 742366 w 4175437"/>
                <a:gd name="connsiteY3" fmla="*/ 0 h 2915120"/>
                <a:gd name="connsiteX4" fmla="*/ 13023 w 4175437"/>
                <a:gd name="connsiteY4" fmla="*/ 468086 h 2915120"/>
                <a:gd name="connsiteX0" fmla="*/ 13023 w 4175437"/>
                <a:gd name="connsiteY0" fmla="*/ 468086 h 2915120"/>
                <a:gd name="connsiteX1" fmla="*/ 626 w 4175437"/>
                <a:gd name="connsiteY1" fmla="*/ 2915120 h 2915120"/>
                <a:gd name="connsiteX2" fmla="*/ 4175437 w 4175437"/>
                <a:gd name="connsiteY2" fmla="*/ 2897481 h 2915120"/>
                <a:gd name="connsiteX3" fmla="*/ 742366 w 4175437"/>
                <a:gd name="connsiteY3" fmla="*/ 0 h 2915120"/>
                <a:gd name="connsiteX4" fmla="*/ 13023 w 4175437"/>
                <a:gd name="connsiteY4" fmla="*/ 468086 h 291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75437" h="2915120">
                  <a:moveTo>
                    <a:pt x="13023" y="468086"/>
                  </a:moveTo>
                  <a:cubicBezTo>
                    <a:pt x="17525" y="1280886"/>
                    <a:pt x="-3876" y="2102320"/>
                    <a:pt x="626" y="2915120"/>
                  </a:cubicBezTo>
                  <a:lnTo>
                    <a:pt x="4175437" y="2897481"/>
                  </a:lnTo>
                  <a:lnTo>
                    <a:pt x="742366" y="0"/>
                  </a:lnTo>
                  <a:lnTo>
                    <a:pt x="13023" y="468086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20000"/>
                  </a:schemeClr>
                </a:gs>
                <a:gs pos="27000">
                  <a:schemeClr val="bg1">
                    <a:alpha val="8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2991" name="Group 2990">
              <a:extLst>
                <a:ext uri="{FF2B5EF4-FFF2-40B4-BE49-F238E27FC236}">
                  <a16:creationId xmlns:a16="http://schemas.microsoft.com/office/drawing/2014/main" id="{5A5F2EDF-771F-46F9-AA70-55FE5A3CD16E}"/>
                </a:ext>
              </a:extLst>
            </p:cNvPr>
            <p:cNvGrpSpPr/>
            <p:nvPr/>
          </p:nvGrpSpPr>
          <p:grpSpPr>
            <a:xfrm rot="2664022">
              <a:off x="1392551" y="2167303"/>
              <a:ext cx="160620" cy="1522482"/>
              <a:chOff x="1039691" y="2468855"/>
              <a:chExt cx="190176" cy="1802639"/>
            </a:xfrm>
          </p:grpSpPr>
          <p:sp>
            <p:nvSpPr>
              <p:cNvPr id="3000" name="Rectangle 2999">
                <a:extLst>
                  <a:ext uri="{FF2B5EF4-FFF2-40B4-BE49-F238E27FC236}">
                    <a16:creationId xmlns:a16="http://schemas.microsoft.com/office/drawing/2014/main" id="{9EEBB87E-5C11-48BC-9AD5-9EC48583BAA8}"/>
                  </a:ext>
                </a:extLst>
              </p:cNvPr>
              <p:cNvSpPr/>
              <p:nvPr/>
            </p:nvSpPr>
            <p:spPr>
              <a:xfrm>
                <a:off x="1039691" y="2471295"/>
                <a:ext cx="72008" cy="18001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001" name="Rectangle 3000">
                <a:extLst>
                  <a:ext uri="{FF2B5EF4-FFF2-40B4-BE49-F238E27FC236}">
                    <a16:creationId xmlns:a16="http://schemas.microsoft.com/office/drawing/2014/main" id="{9A792BAE-413D-48CC-BC12-19E048C43E5A}"/>
                  </a:ext>
                </a:extLst>
              </p:cNvPr>
              <p:cNvSpPr/>
              <p:nvPr/>
            </p:nvSpPr>
            <p:spPr>
              <a:xfrm>
                <a:off x="1157859" y="2468855"/>
                <a:ext cx="72008" cy="18002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992" name="Group 2991">
              <a:extLst>
                <a:ext uri="{FF2B5EF4-FFF2-40B4-BE49-F238E27FC236}">
                  <a16:creationId xmlns:a16="http://schemas.microsoft.com/office/drawing/2014/main" id="{EDA42F85-3316-4C7D-9795-1974E4359C1D}"/>
                </a:ext>
              </a:extLst>
            </p:cNvPr>
            <p:cNvGrpSpPr/>
            <p:nvPr/>
          </p:nvGrpSpPr>
          <p:grpSpPr>
            <a:xfrm>
              <a:off x="830015" y="3642996"/>
              <a:ext cx="194605" cy="1727022"/>
              <a:chOff x="1093356" y="2490394"/>
              <a:chExt cx="230413" cy="1802702"/>
            </a:xfrm>
          </p:grpSpPr>
          <p:sp>
            <p:nvSpPr>
              <p:cNvPr id="2998" name="Rectangle 2997">
                <a:extLst>
                  <a:ext uri="{FF2B5EF4-FFF2-40B4-BE49-F238E27FC236}">
                    <a16:creationId xmlns:a16="http://schemas.microsoft.com/office/drawing/2014/main" id="{D8522797-3615-4C84-865B-AA1E96FBF248}"/>
                  </a:ext>
                </a:extLst>
              </p:cNvPr>
              <p:cNvSpPr/>
              <p:nvPr/>
            </p:nvSpPr>
            <p:spPr>
              <a:xfrm>
                <a:off x="1093356" y="2492897"/>
                <a:ext cx="72008" cy="18001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99" name="Rectangle 2998">
                <a:extLst>
                  <a:ext uri="{FF2B5EF4-FFF2-40B4-BE49-F238E27FC236}">
                    <a16:creationId xmlns:a16="http://schemas.microsoft.com/office/drawing/2014/main" id="{D74BACAC-5C17-45ED-8EE6-D42FAD13A968}"/>
                  </a:ext>
                </a:extLst>
              </p:cNvPr>
              <p:cNvSpPr/>
              <p:nvPr/>
            </p:nvSpPr>
            <p:spPr>
              <a:xfrm>
                <a:off x="1251762" y="2490394"/>
                <a:ext cx="72007" cy="18001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2993" name="Group 2992">
              <a:extLst>
                <a:ext uri="{FF2B5EF4-FFF2-40B4-BE49-F238E27FC236}">
                  <a16:creationId xmlns:a16="http://schemas.microsoft.com/office/drawing/2014/main" id="{B34D577B-2F6A-4C2C-B763-237F9AAD7D31}"/>
                </a:ext>
              </a:extLst>
            </p:cNvPr>
            <p:cNvGrpSpPr/>
            <p:nvPr/>
          </p:nvGrpSpPr>
          <p:grpSpPr>
            <a:xfrm>
              <a:off x="727959" y="3322360"/>
              <a:ext cx="399622" cy="399622"/>
              <a:chOff x="3275856" y="4077072"/>
              <a:chExt cx="504056" cy="504056"/>
            </a:xfrm>
          </p:grpSpPr>
          <p:sp>
            <p:nvSpPr>
              <p:cNvPr id="2996" name="Oval 2995">
                <a:extLst>
                  <a:ext uri="{FF2B5EF4-FFF2-40B4-BE49-F238E27FC236}">
                    <a16:creationId xmlns:a16="http://schemas.microsoft.com/office/drawing/2014/main" id="{9072DD65-A7F6-41BD-ADA0-438801C678F2}"/>
                  </a:ext>
                </a:extLst>
              </p:cNvPr>
              <p:cNvSpPr/>
              <p:nvPr/>
            </p:nvSpPr>
            <p:spPr>
              <a:xfrm>
                <a:off x="3275856" y="4077072"/>
                <a:ext cx="504056" cy="50405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2997" name="Oval 2996">
                <a:extLst>
                  <a:ext uri="{FF2B5EF4-FFF2-40B4-BE49-F238E27FC236}">
                    <a16:creationId xmlns:a16="http://schemas.microsoft.com/office/drawing/2014/main" id="{11CC873A-A416-4AFD-A0DA-4ED3303502A5}"/>
                  </a:ext>
                </a:extLst>
              </p:cNvPr>
              <p:cNvSpPr/>
              <p:nvPr/>
            </p:nvSpPr>
            <p:spPr>
              <a:xfrm>
                <a:off x="3375484" y="417670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2994" name="Rounded Rectangle 14">
              <a:extLst>
                <a:ext uri="{FF2B5EF4-FFF2-40B4-BE49-F238E27FC236}">
                  <a16:creationId xmlns:a16="http://schemas.microsoft.com/office/drawing/2014/main" id="{527D939D-E518-4519-9F6C-75E822322311}"/>
                </a:ext>
              </a:extLst>
            </p:cNvPr>
            <p:cNvSpPr/>
            <p:nvPr/>
          </p:nvSpPr>
          <p:spPr>
            <a:xfrm rot="19957432">
              <a:off x="1660321" y="2205562"/>
              <a:ext cx="855933" cy="812432"/>
            </a:xfrm>
            <a:custGeom>
              <a:avLst/>
              <a:gdLst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  <a:gd name="connsiteX0" fmla="*/ 298603 w 598917"/>
                <a:gd name="connsiteY0" fmla="*/ 2 h 568478"/>
                <a:gd name="connsiteX1" fmla="*/ 373918 w 598917"/>
                <a:gd name="connsiteY1" fmla="*/ 19676 h 568478"/>
                <a:gd name="connsiteX2" fmla="*/ 448829 w 598917"/>
                <a:gd name="connsiteY2" fmla="*/ 150752 h 568478"/>
                <a:gd name="connsiteX3" fmla="*/ 446328 w 598917"/>
                <a:gd name="connsiteY3" fmla="*/ 150767 h 568478"/>
                <a:gd name="connsiteX4" fmla="*/ 446328 w 598917"/>
                <a:gd name="connsiteY4" fmla="*/ 252762 h 568478"/>
                <a:gd name="connsiteX5" fmla="*/ 446478 w 598917"/>
                <a:gd name="connsiteY5" fmla="*/ 252762 h 568478"/>
                <a:gd name="connsiteX6" fmla="*/ 598917 w 598917"/>
                <a:gd name="connsiteY6" fmla="*/ 565068 h 568478"/>
                <a:gd name="connsiteX7" fmla="*/ 0 w 598917"/>
                <a:gd name="connsiteY7" fmla="*/ 568478 h 568478"/>
                <a:gd name="connsiteX8" fmla="*/ 142510 w 598917"/>
                <a:gd name="connsiteY8" fmla="*/ 252762 h 568478"/>
                <a:gd name="connsiteX9" fmla="*/ 143217 w 598917"/>
                <a:gd name="connsiteY9" fmla="*/ 252762 h 568478"/>
                <a:gd name="connsiteX10" fmla="*/ 143217 w 598917"/>
                <a:gd name="connsiteY10" fmla="*/ 134244 h 568478"/>
                <a:gd name="connsiteX11" fmla="*/ 223520 w 598917"/>
                <a:gd name="connsiteY11" fmla="*/ 20528 h 568478"/>
                <a:gd name="connsiteX12" fmla="*/ 298603 w 598917"/>
                <a:gd name="connsiteY12" fmla="*/ 2 h 56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8917" h="568478">
                  <a:moveTo>
                    <a:pt x="298603" y="2"/>
                  </a:moveTo>
                  <a:cubicBezTo>
                    <a:pt x="324583" y="-145"/>
                    <a:pt x="350602" y="6408"/>
                    <a:pt x="373918" y="19676"/>
                  </a:cubicBezTo>
                  <a:cubicBezTo>
                    <a:pt x="421176" y="46569"/>
                    <a:pt x="449886" y="96804"/>
                    <a:pt x="448829" y="150752"/>
                  </a:cubicBezTo>
                  <a:lnTo>
                    <a:pt x="446328" y="150767"/>
                  </a:lnTo>
                  <a:lnTo>
                    <a:pt x="446328" y="252762"/>
                  </a:lnTo>
                  <a:lnTo>
                    <a:pt x="446478" y="252762"/>
                  </a:lnTo>
                  <a:lnTo>
                    <a:pt x="598917" y="565068"/>
                  </a:lnTo>
                  <a:lnTo>
                    <a:pt x="0" y="568478"/>
                  </a:lnTo>
                  <a:lnTo>
                    <a:pt x="142510" y="252762"/>
                  </a:lnTo>
                  <a:lnTo>
                    <a:pt x="143217" y="252762"/>
                  </a:lnTo>
                  <a:lnTo>
                    <a:pt x="143217" y="134244"/>
                  </a:lnTo>
                  <a:cubicBezTo>
                    <a:pt x="143445" y="138297"/>
                    <a:pt x="164730" y="39613"/>
                    <a:pt x="223520" y="20528"/>
                  </a:cubicBezTo>
                  <a:cubicBezTo>
                    <a:pt x="249418" y="-1846"/>
                    <a:pt x="272623" y="149"/>
                    <a:pt x="298603" y="2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995" name="Diagonal Stripe 2994">
              <a:extLst>
                <a:ext uri="{FF2B5EF4-FFF2-40B4-BE49-F238E27FC236}">
                  <a16:creationId xmlns:a16="http://schemas.microsoft.com/office/drawing/2014/main" id="{D8714FD7-DE95-4C76-BC6F-FF5CAECF4E87}"/>
                </a:ext>
              </a:extLst>
            </p:cNvPr>
            <p:cNvSpPr/>
            <p:nvPr/>
          </p:nvSpPr>
          <p:spPr>
            <a:xfrm rot="2700000">
              <a:off x="481157" y="5226394"/>
              <a:ext cx="892322" cy="892322"/>
            </a:xfrm>
            <a:prstGeom prst="diagStrip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3002" name="Group 3001">
            <a:extLst>
              <a:ext uri="{FF2B5EF4-FFF2-40B4-BE49-F238E27FC236}">
                <a16:creationId xmlns:a16="http://schemas.microsoft.com/office/drawing/2014/main" id="{716E0088-57B3-4D52-9BF5-97ACBF0472E0}"/>
              </a:ext>
            </a:extLst>
          </p:cNvPr>
          <p:cNvGrpSpPr/>
          <p:nvPr/>
        </p:nvGrpSpPr>
        <p:grpSpPr>
          <a:xfrm>
            <a:off x="2496165" y="4744184"/>
            <a:ext cx="1498266" cy="797556"/>
            <a:chOff x="2872636" y="4631598"/>
            <a:chExt cx="733628" cy="390525"/>
          </a:xfrm>
        </p:grpSpPr>
        <p:sp>
          <p:nvSpPr>
            <p:cNvPr id="3003" name="Freeform: Shape 3002">
              <a:extLst>
                <a:ext uri="{FF2B5EF4-FFF2-40B4-BE49-F238E27FC236}">
                  <a16:creationId xmlns:a16="http://schemas.microsoft.com/office/drawing/2014/main" id="{95D4757F-79B6-46AD-8785-4D60659D252D}"/>
                </a:ext>
              </a:extLst>
            </p:cNvPr>
            <p:cNvSpPr/>
            <p:nvPr/>
          </p:nvSpPr>
          <p:spPr>
            <a:xfrm>
              <a:off x="2872636" y="4631598"/>
              <a:ext cx="285750" cy="390525"/>
            </a:xfrm>
            <a:custGeom>
              <a:avLst/>
              <a:gdLst>
                <a:gd name="connsiteX0" fmla="*/ 2179 w 285750"/>
                <a:gd name="connsiteY0" fmla="*/ 302657 h 390525"/>
                <a:gd name="connsiteX1" fmla="*/ 126004 w 285750"/>
                <a:gd name="connsiteY1" fmla="*/ 326469 h 390525"/>
                <a:gd name="connsiteX2" fmla="*/ 190774 w 285750"/>
                <a:gd name="connsiteY2" fmla="*/ 276939 h 390525"/>
                <a:gd name="connsiteX3" fmla="*/ 130767 w 285750"/>
                <a:gd name="connsiteY3" fmla="*/ 222647 h 390525"/>
                <a:gd name="connsiteX4" fmla="*/ 92667 w 285750"/>
                <a:gd name="connsiteY4" fmla="*/ 221694 h 390525"/>
                <a:gd name="connsiteX5" fmla="*/ 67902 w 285750"/>
                <a:gd name="connsiteY5" fmla="*/ 192167 h 390525"/>
                <a:gd name="connsiteX6" fmla="*/ 92667 w 285750"/>
                <a:gd name="connsiteY6" fmla="*/ 156924 h 390525"/>
                <a:gd name="connsiteX7" fmla="*/ 140292 w 285750"/>
                <a:gd name="connsiteY7" fmla="*/ 155019 h 390525"/>
                <a:gd name="connsiteX8" fmla="*/ 182202 w 285750"/>
                <a:gd name="connsiteY8" fmla="*/ 112157 h 390525"/>
                <a:gd name="connsiteX9" fmla="*/ 141244 w 285750"/>
                <a:gd name="connsiteY9" fmla="*/ 68342 h 390525"/>
                <a:gd name="connsiteX10" fmla="*/ 25039 w 285750"/>
                <a:gd name="connsiteY10" fmla="*/ 81677 h 390525"/>
                <a:gd name="connsiteX11" fmla="*/ 84094 w 285750"/>
                <a:gd name="connsiteY11" fmla="*/ 1667 h 390525"/>
                <a:gd name="connsiteX12" fmla="*/ 187917 w 285750"/>
                <a:gd name="connsiteY12" fmla="*/ 2619 h 390525"/>
                <a:gd name="connsiteX13" fmla="*/ 277452 w 285750"/>
                <a:gd name="connsiteY13" fmla="*/ 73104 h 390525"/>
                <a:gd name="connsiteX14" fmla="*/ 221254 w 285750"/>
                <a:gd name="connsiteY14" fmla="*/ 178832 h 390525"/>
                <a:gd name="connsiteX15" fmla="*/ 285072 w 285750"/>
                <a:gd name="connsiteY15" fmla="*/ 245507 h 390525"/>
                <a:gd name="connsiteX16" fmla="*/ 216492 w 285750"/>
                <a:gd name="connsiteY16" fmla="*/ 378857 h 390525"/>
                <a:gd name="connsiteX17" fmla="*/ 25039 w 285750"/>
                <a:gd name="connsiteY17" fmla="*/ 380762 h 390525"/>
                <a:gd name="connsiteX18" fmla="*/ 2179 w 285750"/>
                <a:gd name="connsiteY18" fmla="*/ 302657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5750" h="390525">
                  <a:moveTo>
                    <a:pt x="2179" y="302657"/>
                  </a:moveTo>
                  <a:cubicBezTo>
                    <a:pt x="45994" y="316944"/>
                    <a:pt x="84094" y="331232"/>
                    <a:pt x="126004" y="326469"/>
                  </a:cubicBezTo>
                  <a:cubicBezTo>
                    <a:pt x="157437" y="322659"/>
                    <a:pt x="187917" y="315039"/>
                    <a:pt x="190774" y="276939"/>
                  </a:cubicBezTo>
                  <a:cubicBezTo>
                    <a:pt x="193632" y="236934"/>
                    <a:pt x="160294" y="229314"/>
                    <a:pt x="130767" y="222647"/>
                  </a:cubicBezTo>
                  <a:cubicBezTo>
                    <a:pt x="118384" y="219789"/>
                    <a:pt x="105049" y="220742"/>
                    <a:pt x="92667" y="221694"/>
                  </a:cubicBezTo>
                  <a:cubicBezTo>
                    <a:pt x="69807" y="223599"/>
                    <a:pt x="66949" y="210264"/>
                    <a:pt x="67902" y="192167"/>
                  </a:cubicBezTo>
                  <a:cubicBezTo>
                    <a:pt x="68854" y="175022"/>
                    <a:pt x="64092" y="155972"/>
                    <a:pt x="92667" y="156924"/>
                  </a:cubicBezTo>
                  <a:cubicBezTo>
                    <a:pt x="108859" y="157877"/>
                    <a:pt x="124099" y="156924"/>
                    <a:pt x="140292" y="155019"/>
                  </a:cubicBezTo>
                  <a:cubicBezTo>
                    <a:pt x="165057" y="152162"/>
                    <a:pt x="182202" y="139779"/>
                    <a:pt x="182202" y="112157"/>
                  </a:cubicBezTo>
                  <a:cubicBezTo>
                    <a:pt x="182202" y="85487"/>
                    <a:pt x="166009" y="72152"/>
                    <a:pt x="141244" y="68342"/>
                  </a:cubicBezTo>
                  <a:cubicBezTo>
                    <a:pt x="101239" y="61674"/>
                    <a:pt x="63139" y="71199"/>
                    <a:pt x="25039" y="81677"/>
                  </a:cubicBezTo>
                  <a:cubicBezTo>
                    <a:pt x="14562" y="9287"/>
                    <a:pt x="16467" y="6429"/>
                    <a:pt x="84094" y="1667"/>
                  </a:cubicBezTo>
                  <a:cubicBezTo>
                    <a:pt x="118384" y="-238"/>
                    <a:pt x="153627" y="-1191"/>
                    <a:pt x="187917" y="2619"/>
                  </a:cubicBezTo>
                  <a:cubicBezTo>
                    <a:pt x="230779" y="7382"/>
                    <a:pt x="267927" y="24527"/>
                    <a:pt x="277452" y="73104"/>
                  </a:cubicBezTo>
                  <a:cubicBezTo>
                    <a:pt x="286977" y="122634"/>
                    <a:pt x="273642" y="148352"/>
                    <a:pt x="221254" y="178832"/>
                  </a:cubicBezTo>
                  <a:cubicBezTo>
                    <a:pt x="248877" y="195977"/>
                    <a:pt x="275547" y="212169"/>
                    <a:pt x="285072" y="245507"/>
                  </a:cubicBezTo>
                  <a:cubicBezTo>
                    <a:pt x="301264" y="303609"/>
                    <a:pt x="274594" y="358854"/>
                    <a:pt x="216492" y="378857"/>
                  </a:cubicBezTo>
                  <a:cubicBezTo>
                    <a:pt x="152674" y="400764"/>
                    <a:pt x="87904" y="397907"/>
                    <a:pt x="25039" y="380762"/>
                  </a:cubicBezTo>
                  <a:cubicBezTo>
                    <a:pt x="-17823" y="369332"/>
                    <a:pt x="8847" y="332184"/>
                    <a:pt x="2179" y="302657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4" name="Freeform: Shape 3003">
              <a:extLst>
                <a:ext uri="{FF2B5EF4-FFF2-40B4-BE49-F238E27FC236}">
                  <a16:creationId xmlns:a16="http://schemas.microsoft.com/office/drawing/2014/main" id="{6653B221-5F7B-4F68-89F2-BBBEF0B730AF}"/>
                </a:ext>
              </a:extLst>
            </p:cNvPr>
            <p:cNvSpPr/>
            <p:nvPr/>
          </p:nvSpPr>
          <p:spPr>
            <a:xfrm>
              <a:off x="3253839" y="4635105"/>
              <a:ext cx="352425" cy="381000"/>
            </a:xfrm>
            <a:custGeom>
              <a:avLst/>
              <a:gdLst>
                <a:gd name="connsiteX0" fmla="*/ 199143 w 352425"/>
                <a:gd name="connsiteY0" fmla="*/ 7684 h 381000"/>
                <a:gd name="connsiteX1" fmla="*/ 32456 w 352425"/>
                <a:gd name="connsiteY1" fmla="*/ 65 h 381000"/>
                <a:gd name="connsiteX2" fmla="*/ 71 w 352425"/>
                <a:gd name="connsiteY2" fmla="*/ 33402 h 381000"/>
                <a:gd name="connsiteX3" fmla="*/ 71 w 352425"/>
                <a:gd name="connsiteY3" fmla="*/ 190565 h 381000"/>
                <a:gd name="connsiteX4" fmla="*/ 71 w 352425"/>
                <a:gd name="connsiteY4" fmla="*/ 352489 h 381000"/>
                <a:gd name="connsiteX5" fmla="*/ 30551 w 352425"/>
                <a:gd name="connsiteY5" fmla="*/ 382970 h 381000"/>
                <a:gd name="connsiteX6" fmla="*/ 192476 w 352425"/>
                <a:gd name="connsiteY6" fmla="*/ 379160 h 381000"/>
                <a:gd name="connsiteX7" fmla="*/ 358211 w 352425"/>
                <a:gd name="connsiteY7" fmla="*/ 199137 h 381000"/>
                <a:gd name="connsiteX8" fmla="*/ 199143 w 352425"/>
                <a:gd name="connsiteY8" fmla="*/ 7684 h 381000"/>
                <a:gd name="connsiteX9" fmla="*/ 257246 w 352425"/>
                <a:gd name="connsiteY9" fmla="*/ 210567 h 381000"/>
                <a:gd name="connsiteX10" fmla="*/ 119133 w 352425"/>
                <a:gd name="connsiteY10" fmla="*/ 307722 h 381000"/>
                <a:gd name="connsiteX11" fmla="*/ 96273 w 352425"/>
                <a:gd name="connsiteY11" fmla="*/ 279147 h 381000"/>
                <a:gd name="connsiteX12" fmla="*/ 96273 w 352425"/>
                <a:gd name="connsiteY12" fmla="*/ 189612 h 381000"/>
                <a:gd name="connsiteX13" fmla="*/ 95321 w 352425"/>
                <a:gd name="connsiteY13" fmla="*/ 127699 h 381000"/>
                <a:gd name="connsiteX14" fmla="*/ 150566 w 352425"/>
                <a:gd name="connsiteY14" fmla="*/ 75312 h 381000"/>
                <a:gd name="connsiteX15" fmla="*/ 257246 w 352425"/>
                <a:gd name="connsiteY15" fmla="*/ 210567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2425" h="381000">
                  <a:moveTo>
                    <a:pt x="199143" y="7684"/>
                  </a:moveTo>
                  <a:cubicBezTo>
                    <a:pt x="143898" y="-888"/>
                    <a:pt x="88653" y="1970"/>
                    <a:pt x="32456" y="65"/>
                  </a:cubicBezTo>
                  <a:cubicBezTo>
                    <a:pt x="7691" y="-888"/>
                    <a:pt x="-882" y="8637"/>
                    <a:pt x="71" y="33402"/>
                  </a:cubicBezTo>
                  <a:cubicBezTo>
                    <a:pt x="1023" y="85790"/>
                    <a:pt x="71" y="138177"/>
                    <a:pt x="71" y="190565"/>
                  </a:cubicBezTo>
                  <a:cubicBezTo>
                    <a:pt x="71" y="244857"/>
                    <a:pt x="1023" y="298197"/>
                    <a:pt x="71" y="352489"/>
                  </a:cubicBezTo>
                  <a:cubicBezTo>
                    <a:pt x="71" y="374397"/>
                    <a:pt x="7691" y="383922"/>
                    <a:pt x="30551" y="382970"/>
                  </a:cubicBezTo>
                  <a:cubicBezTo>
                    <a:pt x="84843" y="381064"/>
                    <a:pt x="139136" y="383922"/>
                    <a:pt x="192476" y="379160"/>
                  </a:cubicBezTo>
                  <a:cubicBezTo>
                    <a:pt x="293441" y="370587"/>
                    <a:pt x="356306" y="300102"/>
                    <a:pt x="358211" y="199137"/>
                  </a:cubicBezTo>
                  <a:cubicBezTo>
                    <a:pt x="359163" y="90552"/>
                    <a:pt x="302013" y="23877"/>
                    <a:pt x="199143" y="7684"/>
                  </a:cubicBezTo>
                  <a:close/>
                  <a:moveTo>
                    <a:pt x="257246" y="210567"/>
                  </a:moveTo>
                  <a:cubicBezTo>
                    <a:pt x="248673" y="278195"/>
                    <a:pt x="190571" y="318199"/>
                    <a:pt x="119133" y="307722"/>
                  </a:cubicBezTo>
                  <a:cubicBezTo>
                    <a:pt x="100083" y="304864"/>
                    <a:pt x="96273" y="295339"/>
                    <a:pt x="96273" y="279147"/>
                  </a:cubicBezTo>
                  <a:cubicBezTo>
                    <a:pt x="96273" y="249620"/>
                    <a:pt x="96273" y="219139"/>
                    <a:pt x="96273" y="189612"/>
                  </a:cubicBezTo>
                  <a:cubicBezTo>
                    <a:pt x="96273" y="168657"/>
                    <a:pt x="99131" y="148654"/>
                    <a:pt x="95321" y="127699"/>
                  </a:cubicBezTo>
                  <a:cubicBezTo>
                    <a:pt x="88653" y="81979"/>
                    <a:pt x="108656" y="70549"/>
                    <a:pt x="150566" y="75312"/>
                  </a:cubicBezTo>
                  <a:cubicBezTo>
                    <a:pt x="224861" y="84837"/>
                    <a:pt x="266771" y="136272"/>
                    <a:pt x="257246" y="210567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05" name="Group 3004">
            <a:extLst>
              <a:ext uri="{FF2B5EF4-FFF2-40B4-BE49-F238E27FC236}">
                <a16:creationId xmlns:a16="http://schemas.microsoft.com/office/drawing/2014/main" id="{82927074-A8AF-4CDF-A660-3A1C76A31E57}"/>
              </a:ext>
            </a:extLst>
          </p:cNvPr>
          <p:cNvGrpSpPr/>
          <p:nvPr/>
        </p:nvGrpSpPr>
        <p:grpSpPr>
          <a:xfrm>
            <a:off x="4660484" y="3431517"/>
            <a:ext cx="2149967" cy="2641726"/>
            <a:chOff x="5094895" y="2639865"/>
            <a:chExt cx="2149967" cy="2641726"/>
          </a:xfrm>
        </p:grpSpPr>
        <p:grpSp>
          <p:nvGrpSpPr>
            <p:cNvPr id="3006" name="Group 3005">
              <a:extLst>
                <a:ext uri="{FF2B5EF4-FFF2-40B4-BE49-F238E27FC236}">
                  <a16:creationId xmlns:a16="http://schemas.microsoft.com/office/drawing/2014/main" id="{3517BDA0-CA0B-4A27-92ED-088FBB72B3A1}"/>
                </a:ext>
              </a:extLst>
            </p:cNvPr>
            <p:cNvGrpSpPr/>
            <p:nvPr/>
          </p:nvGrpSpPr>
          <p:grpSpPr>
            <a:xfrm>
              <a:off x="5094895" y="3711725"/>
              <a:ext cx="2113260" cy="1375670"/>
              <a:chOff x="5094895" y="3711725"/>
              <a:chExt cx="2113260" cy="1375670"/>
            </a:xfrm>
          </p:grpSpPr>
          <p:grpSp>
            <p:nvGrpSpPr>
              <p:cNvPr id="3020" name="Group 3019">
                <a:extLst>
                  <a:ext uri="{FF2B5EF4-FFF2-40B4-BE49-F238E27FC236}">
                    <a16:creationId xmlns:a16="http://schemas.microsoft.com/office/drawing/2014/main" id="{9C90E832-DCC5-4EC2-9606-33D959E904C4}"/>
                  </a:ext>
                </a:extLst>
              </p:cNvPr>
              <p:cNvGrpSpPr/>
              <p:nvPr/>
            </p:nvGrpSpPr>
            <p:grpSpPr>
              <a:xfrm>
                <a:off x="5094895" y="3711725"/>
                <a:ext cx="2113260" cy="628134"/>
                <a:chOff x="5094895" y="3711725"/>
                <a:chExt cx="2113260" cy="628134"/>
              </a:xfrm>
            </p:grpSpPr>
            <p:sp>
              <p:nvSpPr>
                <p:cNvPr id="3023" name="Freeform: Shape 3022">
                  <a:extLst>
                    <a:ext uri="{FF2B5EF4-FFF2-40B4-BE49-F238E27FC236}">
                      <a16:creationId xmlns:a16="http://schemas.microsoft.com/office/drawing/2014/main" id="{5C5B4F8D-889B-4394-AB16-1B86B7FD50F4}"/>
                    </a:ext>
                  </a:extLst>
                </p:cNvPr>
                <p:cNvSpPr/>
                <p:nvPr/>
              </p:nvSpPr>
              <p:spPr>
                <a:xfrm>
                  <a:off x="5094895" y="3863696"/>
                  <a:ext cx="336036" cy="476163"/>
                </a:xfrm>
                <a:custGeom>
                  <a:avLst/>
                  <a:gdLst>
                    <a:gd name="connsiteX0" fmla="*/ 218675 w 336036"/>
                    <a:gd name="connsiteY0" fmla="*/ 0 h 476163"/>
                    <a:gd name="connsiteX1" fmla="*/ 336036 w 336036"/>
                    <a:gd name="connsiteY1" fmla="*/ 0 h 476163"/>
                    <a:gd name="connsiteX2" fmla="*/ 336036 w 336036"/>
                    <a:gd name="connsiteY2" fmla="*/ 476163 h 476163"/>
                    <a:gd name="connsiteX3" fmla="*/ 218675 w 336036"/>
                    <a:gd name="connsiteY3" fmla="*/ 476163 h 476163"/>
                    <a:gd name="connsiteX4" fmla="*/ 218675 w 336036"/>
                    <a:gd name="connsiteY4" fmla="*/ 375461 h 476163"/>
                    <a:gd name="connsiteX5" fmla="*/ 0 w 336036"/>
                    <a:gd name="connsiteY5" fmla="*/ 375461 h 476163"/>
                    <a:gd name="connsiteX6" fmla="*/ 0 w 336036"/>
                    <a:gd name="connsiteY6" fmla="*/ 96603 h 476163"/>
                    <a:gd name="connsiteX7" fmla="*/ 218675 w 336036"/>
                    <a:gd name="connsiteY7" fmla="*/ 96603 h 4761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36036" h="476163">
                      <a:moveTo>
                        <a:pt x="218675" y="0"/>
                      </a:moveTo>
                      <a:lnTo>
                        <a:pt x="336036" y="0"/>
                      </a:lnTo>
                      <a:lnTo>
                        <a:pt x="336036" y="476163"/>
                      </a:lnTo>
                      <a:lnTo>
                        <a:pt x="218675" y="476163"/>
                      </a:lnTo>
                      <a:lnTo>
                        <a:pt x="218675" y="375461"/>
                      </a:lnTo>
                      <a:lnTo>
                        <a:pt x="0" y="375461"/>
                      </a:lnTo>
                      <a:lnTo>
                        <a:pt x="0" y="96603"/>
                      </a:lnTo>
                      <a:lnTo>
                        <a:pt x="218675" y="96603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4" name="Rectangle 3023">
                  <a:extLst>
                    <a:ext uri="{FF2B5EF4-FFF2-40B4-BE49-F238E27FC236}">
                      <a16:creationId xmlns:a16="http://schemas.microsoft.com/office/drawing/2014/main" id="{60E28A93-5909-446B-9D10-0F7AEA7152F7}"/>
                    </a:ext>
                  </a:extLst>
                </p:cNvPr>
                <p:cNvSpPr/>
                <p:nvPr/>
              </p:nvSpPr>
              <p:spPr>
                <a:xfrm>
                  <a:off x="5477203" y="3837325"/>
                  <a:ext cx="1730952" cy="45719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5" name="Freeform: Shape 3024">
                  <a:extLst>
                    <a:ext uri="{FF2B5EF4-FFF2-40B4-BE49-F238E27FC236}">
                      <a16:creationId xmlns:a16="http://schemas.microsoft.com/office/drawing/2014/main" id="{2E1BAF4B-98F9-4A5D-9A87-46F7E1E8828C}"/>
                    </a:ext>
                  </a:extLst>
                </p:cNvPr>
                <p:cNvSpPr/>
                <p:nvPr/>
              </p:nvSpPr>
              <p:spPr>
                <a:xfrm>
                  <a:off x="6157841" y="3711725"/>
                  <a:ext cx="300038" cy="442408"/>
                </a:xfrm>
                <a:custGeom>
                  <a:avLst/>
                  <a:gdLst>
                    <a:gd name="connsiteX0" fmla="*/ 53611 w 300038"/>
                    <a:gd name="connsiteY0" fmla="*/ 0 h 442408"/>
                    <a:gd name="connsiteX1" fmla="*/ 246428 w 300038"/>
                    <a:gd name="connsiteY1" fmla="*/ 0 h 442408"/>
                    <a:gd name="connsiteX2" fmla="*/ 246428 w 300038"/>
                    <a:gd name="connsiteY2" fmla="*/ 239398 h 442408"/>
                    <a:gd name="connsiteX3" fmla="*/ 248641 w 300038"/>
                    <a:gd name="connsiteY3" fmla="*/ 239398 h 442408"/>
                    <a:gd name="connsiteX4" fmla="*/ 300038 w 300038"/>
                    <a:gd name="connsiteY4" fmla="*/ 391590 h 442408"/>
                    <a:gd name="connsiteX5" fmla="*/ 201048 w 300038"/>
                    <a:gd name="connsiteY5" fmla="*/ 391590 h 442408"/>
                    <a:gd name="connsiteX6" fmla="*/ 201048 w 300038"/>
                    <a:gd name="connsiteY6" fmla="*/ 408574 h 442408"/>
                    <a:gd name="connsiteX7" fmla="*/ 167214 w 300038"/>
                    <a:gd name="connsiteY7" fmla="*/ 442408 h 442408"/>
                    <a:gd name="connsiteX8" fmla="*/ 132826 w 300038"/>
                    <a:gd name="connsiteY8" fmla="*/ 442408 h 442408"/>
                    <a:gd name="connsiteX9" fmla="*/ 98992 w 300038"/>
                    <a:gd name="connsiteY9" fmla="*/ 408574 h 442408"/>
                    <a:gd name="connsiteX10" fmla="*/ 98992 w 300038"/>
                    <a:gd name="connsiteY10" fmla="*/ 391590 h 442408"/>
                    <a:gd name="connsiteX11" fmla="*/ 0 w 300038"/>
                    <a:gd name="connsiteY11" fmla="*/ 391590 h 442408"/>
                    <a:gd name="connsiteX12" fmla="*/ 51397 w 300038"/>
                    <a:gd name="connsiteY12" fmla="*/ 239398 h 442408"/>
                    <a:gd name="connsiteX13" fmla="*/ 53611 w 300038"/>
                    <a:gd name="connsiteY13" fmla="*/ 239398 h 4424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00038" h="442408">
                      <a:moveTo>
                        <a:pt x="53611" y="0"/>
                      </a:moveTo>
                      <a:lnTo>
                        <a:pt x="246428" y="0"/>
                      </a:lnTo>
                      <a:lnTo>
                        <a:pt x="246428" y="239398"/>
                      </a:lnTo>
                      <a:lnTo>
                        <a:pt x="248641" y="239398"/>
                      </a:lnTo>
                      <a:lnTo>
                        <a:pt x="300038" y="391590"/>
                      </a:lnTo>
                      <a:lnTo>
                        <a:pt x="201048" y="391590"/>
                      </a:lnTo>
                      <a:lnTo>
                        <a:pt x="201048" y="408574"/>
                      </a:lnTo>
                      <a:cubicBezTo>
                        <a:pt x="201048" y="427260"/>
                        <a:pt x="185900" y="442408"/>
                        <a:pt x="167214" y="442408"/>
                      </a:cubicBezTo>
                      <a:lnTo>
                        <a:pt x="132826" y="442408"/>
                      </a:lnTo>
                      <a:cubicBezTo>
                        <a:pt x="114140" y="442408"/>
                        <a:pt x="98992" y="427260"/>
                        <a:pt x="98992" y="408574"/>
                      </a:cubicBezTo>
                      <a:lnTo>
                        <a:pt x="98992" y="391590"/>
                      </a:lnTo>
                      <a:lnTo>
                        <a:pt x="0" y="391590"/>
                      </a:lnTo>
                      <a:lnTo>
                        <a:pt x="51397" y="239398"/>
                      </a:lnTo>
                      <a:lnTo>
                        <a:pt x="53611" y="239398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21" name="Rectangle: Top Corners Rounded 3020">
                <a:extLst>
                  <a:ext uri="{FF2B5EF4-FFF2-40B4-BE49-F238E27FC236}">
                    <a16:creationId xmlns:a16="http://schemas.microsoft.com/office/drawing/2014/main" id="{99381316-564A-44DD-A6A2-8AC8A30068D7}"/>
                  </a:ext>
                </a:extLst>
              </p:cNvPr>
              <p:cNvSpPr/>
              <p:nvPr/>
            </p:nvSpPr>
            <p:spPr>
              <a:xfrm rot="10800000">
                <a:off x="5773715" y="4944366"/>
                <a:ext cx="1128366" cy="45719"/>
              </a:xfrm>
              <a:prstGeom prst="round2SameRect">
                <a:avLst>
                  <a:gd name="adj1" fmla="val 33152"/>
                  <a:gd name="adj2" fmla="val 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2" name="Rectangle 3021">
                <a:extLst>
                  <a:ext uri="{FF2B5EF4-FFF2-40B4-BE49-F238E27FC236}">
                    <a16:creationId xmlns:a16="http://schemas.microsoft.com/office/drawing/2014/main" id="{C11442A4-47B8-48AD-9251-39B279FC4E66}"/>
                  </a:ext>
                </a:extLst>
              </p:cNvPr>
              <p:cNvSpPr/>
              <p:nvPr/>
            </p:nvSpPr>
            <p:spPr>
              <a:xfrm>
                <a:off x="6164691" y="4965793"/>
                <a:ext cx="346413" cy="12160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7" name="Group 3006">
              <a:extLst>
                <a:ext uri="{FF2B5EF4-FFF2-40B4-BE49-F238E27FC236}">
                  <a16:creationId xmlns:a16="http://schemas.microsoft.com/office/drawing/2014/main" id="{AA2A8FFE-CEE5-4CCD-A9EF-742C3DB07FFE}"/>
                </a:ext>
              </a:extLst>
            </p:cNvPr>
            <p:cNvGrpSpPr/>
            <p:nvPr/>
          </p:nvGrpSpPr>
          <p:grpSpPr>
            <a:xfrm>
              <a:off x="5176309" y="2639865"/>
              <a:ext cx="1156513" cy="1833233"/>
              <a:chOff x="5176309" y="2639865"/>
              <a:chExt cx="1156513" cy="1833233"/>
            </a:xfrm>
          </p:grpSpPr>
          <p:sp>
            <p:nvSpPr>
              <p:cNvPr id="3016" name="Rectangle 3015">
                <a:extLst>
                  <a:ext uri="{FF2B5EF4-FFF2-40B4-BE49-F238E27FC236}">
                    <a16:creationId xmlns:a16="http://schemas.microsoft.com/office/drawing/2014/main" id="{0D54F3C2-50D3-40D4-925A-C42B56DED2DA}"/>
                  </a:ext>
                </a:extLst>
              </p:cNvPr>
              <p:cNvSpPr/>
              <p:nvPr/>
            </p:nvSpPr>
            <p:spPr>
              <a:xfrm>
                <a:off x="5176309" y="3763758"/>
                <a:ext cx="194549" cy="7093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7" name="Block Arc 3016">
                <a:extLst>
                  <a:ext uri="{FF2B5EF4-FFF2-40B4-BE49-F238E27FC236}">
                    <a16:creationId xmlns:a16="http://schemas.microsoft.com/office/drawing/2014/main" id="{F7710279-6BF4-462D-836A-0812C66712A8}"/>
                  </a:ext>
                </a:extLst>
              </p:cNvPr>
              <p:cNvSpPr/>
              <p:nvPr/>
            </p:nvSpPr>
            <p:spPr>
              <a:xfrm>
                <a:off x="5333128" y="2639865"/>
                <a:ext cx="999694" cy="999694"/>
              </a:xfrm>
              <a:prstGeom prst="blockArc">
                <a:avLst>
                  <a:gd name="adj1" fmla="val 10800000"/>
                  <a:gd name="adj2" fmla="val 21545197"/>
                  <a:gd name="adj3" fmla="val 3668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18" name="Rectangle 3017">
                <a:extLst>
                  <a:ext uri="{FF2B5EF4-FFF2-40B4-BE49-F238E27FC236}">
                    <a16:creationId xmlns:a16="http://schemas.microsoft.com/office/drawing/2014/main" id="{9BB21FAD-BA96-4921-A201-231D561DBD0A}"/>
                  </a:ext>
                </a:extLst>
              </p:cNvPr>
              <p:cNvSpPr/>
              <p:nvPr/>
            </p:nvSpPr>
            <p:spPr>
              <a:xfrm>
                <a:off x="5334282" y="3118735"/>
                <a:ext cx="36576" cy="7093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9" name="Rectangle 3018">
                <a:extLst>
                  <a:ext uri="{FF2B5EF4-FFF2-40B4-BE49-F238E27FC236}">
                    <a16:creationId xmlns:a16="http://schemas.microsoft.com/office/drawing/2014/main" id="{63981D5A-027F-4EF4-A1A3-895E6DA4CF5F}"/>
                  </a:ext>
                </a:extLst>
              </p:cNvPr>
              <p:cNvSpPr/>
              <p:nvPr/>
            </p:nvSpPr>
            <p:spPr>
              <a:xfrm>
                <a:off x="6296246" y="3118317"/>
                <a:ext cx="36576" cy="6155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08" name="Group 3007">
              <a:extLst>
                <a:ext uri="{FF2B5EF4-FFF2-40B4-BE49-F238E27FC236}">
                  <a16:creationId xmlns:a16="http://schemas.microsoft.com/office/drawing/2014/main" id="{0DEFC884-F8AE-4ADB-BC84-21EA1642E6F9}"/>
                </a:ext>
              </a:extLst>
            </p:cNvPr>
            <p:cNvGrpSpPr/>
            <p:nvPr/>
          </p:nvGrpSpPr>
          <p:grpSpPr>
            <a:xfrm>
              <a:off x="5981094" y="4134870"/>
              <a:ext cx="733628" cy="784146"/>
              <a:chOff x="5724251" y="3033712"/>
              <a:chExt cx="733628" cy="784146"/>
            </a:xfrm>
            <a:solidFill>
              <a:schemeClr val="accent4"/>
            </a:solidFill>
          </p:grpSpPr>
          <p:sp>
            <p:nvSpPr>
              <p:cNvPr id="3013" name="Freeform: Shape 3012">
                <a:extLst>
                  <a:ext uri="{FF2B5EF4-FFF2-40B4-BE49-F238E27FC236}">
                    <a16:creationId xmlns:a16="http://schemas.microsoft.com/office/drawing/2014/main" id="{84D28F6B-DC49-4144-A66B-A7D9EB3638AA}"/>
                  </a:ext>
                </a:extLst>
              </p:cNvPr>
              <p:cNvSpPr/>
              <p:nvPr/>
            </p:nvSpPr>
            <p:spPr>
              <a:xfrm>
                <a:off x="5731996" y="3033712"/>
                <a:ext cx="600075" cy="342900"/>
              </a:xfrm>
              <a:custGeom>
                <a:avLst/>
                <a:gdLst>
                  <a:gd name="connsiteX0" fmla="*/ 562124 w 600075"/>
                  <a:gd name="connsiteY0" fmla="*/ 244793 h 342900"/>
                  <a:gd name="connsiteX1" fmla="*/ 503069 w 600075"/>
                  <a:gd name="connsiteY1" fmla="*/ 225743 h 342900"/>
                  <a:gd name="connsiteX2" fmla="*/ 55394 w 600075"/>
                  <a:gd name="connsiteY2" fmla="*/ 226695 h 342900"/>
                  <a:gd name="connsiteX3" fmla="*/ 149 w 600075"/>
                  <a:gd name="connsiteY3" fmla="*/ 173355 h 342900"/>
                  <a:gd name="connsiteX4" fmla="*/ 81112 w 600075"/>
                  <a:gd name="connsiteY4" fmla="*/ 93345 h 342900"/>
                  <a:gd name="connsiteX5" fmla="*/ 252562 w 600075"/>
                  <a:gd name="connsiteY5" fmla="*/ 94298 h 342900"/>
                  <a:gd name="connsiteX6" fmla="*/ 290662 w 600075"/>
                  <a:gd name="connsiteY6" fmla="*/ 57150 h 342900"/>
                  <a:gd name="connsiteX7" fmla="*/ 290662 w 600075"/>
                  <a:gd name="connsiteY7" fmla="*/ 28575 h 342900"/>
                  <a:gd name="connsiteX8" fmla="*/ 317332 w 600075"/>
                  <a:gd name="connsiteY8" fmla="*/ 0 h 342900"/>
                  <a:gd name="connsiteX9" fmla="*/ 343049 w 600075"/>
                  <a:gd name="connsiteY9" fmla="*/ 28575 h 342900"/>
                  <a:gd name="connsiteX10" fmla="*/ 343049 w 600075"/>
                  <a:gd name="connsiteY10" fmla="*/ 114300 h 342900"/>
                  <a:gd name="connsiteX11" fmla="*/ 294472 w 600075"/>
                  <a:gd name="connsiteY11" fmla="*/ 146685 h 342900"/>
                  <a:gd name="connsiteX12" fmla="*/ 84922 w 600075"/>
                  <a:gd name="connsiteY12" fmla="*/ 146685 h 342900"/>
                  <a:gd name="connsiteX13" fmla="*/ 52537 w 600075"/>
                  <a:gd name="connsiteY13" fmla="*/ 161925 h 342900"/>
                  <a:gd name="connsiteX14" fmla="*/ 85874 w 600075"/>
                  <a:gd name="connsiteY14" fmla="*/ 176213 h 342900"/>
                  <a:gd name="connsiteX15" fmla="*/ 547837 w 600075"/>
                  <a:gd name="connsiteY15" fmla="*/ 175260 h 342900"/>
                  <a:gd name="connsiteX16" fmla="*/ 604987 w 600075"/>
                  <a:gd name="connsiteY16" fmla="*/ 232410 h 342900"/>
                  <a:gd name="connsiteX17" fmla="*/ 548789 w 600075"/>
                  <a:gd name="connsiteY17" fmla="*/ 294323 h 342900"/>
                  <a:gd name="connsiteX18" fmla="*/ 467827 w 600075"/>
                  <a:gd name="connsiteY18" fmla="*/ 293370 h 342900"/>
                  <a:gd name="connsiteX19" fmla="*/ 409724 w 600075"/>
                  <a:gd name="connsiteY19" fmla="*/ 331470 h 342900"/>
                  <a:gd name="connsiteX20" fmla="*/ 372577 w 600075"/>
                  <a:gd name="connsiteY20" fmla="*/ 343853 h 342900"/>
                  <a:gd name="connsiteX21" fmla="*/ 364957 w 600075"/>
                  <a:gd name="connsiteY21" fmla="*/ 266700 h 342900"/>
                  <a:gd name="connsiteX22" fmla="*/ 404962 w 600075"/>
                  <a:gd name="connsiteY22" fmla="*/ 243840 h 342900"/>
                  <a:gd name="connsiteX23" fmla="*/ 562124 w 600075"/>
                  <a:gd name="connsiteY23" fmla="*/ 244793 h 342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00075" h="342900">
                    <a:moveTo>
                      <a:pt x="562124" y="244793"/>
                    </a:moveTo>
                    <a:cubicBezTo>
                      <a:pt x="537359" y="219075"/>
                      <a:pt x="519262" y="226695"/>
                      <a:pt x="503069" y="225743"/>
                    </a:cubicBezTo>
                    <a:cubicBezTo>
                      <a:pt x="353527" y="224790"/>
                      <a:pt x="204937" y="223838"/>
                      <a:pt x="55394" y="226695"/>
                    </a:cubicBezTo>
                    <a:cubicBezTo>
                      <a:pt x="14437" y="227648"/>
                      <a:pt x="-1756" y="216218"/>
                      <a:pt x="149" y="173355"/>
                    </a:cubicBezTo>
                    <a:cubicBezTo>
                      <a:pt x="2054" y="93345"/>
                      <a:pt x="149" y="93345"/>
                      <a:pt x="81112" y="93345"/>
                    </a:cubicBezTo>
                    <a:cubicBezTo>
                      <a:pt x="138262" y="93345"/>
                      <a:pt x="195412" y="92393"/>
                      <a:pt x="252562" y="94298"/>
                    </a:cubicBezTo>
                    <a:cubicBezTo>
                      <a:pt x="280184" y="95250"/>
                      <a:pt x="295424" y="88583"/>
                      <a:pt x="290662" y="57150"/>
                    </a:cubicBezTo>
                    <a:cubicBezTo>
                      <a:pt x="289709" y="47625"/>
                      <a:pt x="289709" y="38100"/>
                      <a:pt x="290662" y="28575"/>
                    </a:cubicBezTo>
                    <a:cubicBezTo>
                      <a:pt x="292567" y="12383"/>
                      <a:pt x="300187" y="0"/>
                      <a:pt x="317332" y="0"/>
                    </a:cubicBezTo>
                    <a:cubicBezTo>
                      <a:pt x="334477" y="0"/>
                      <a:pt x="343049" y="13335"/>
                      <a:pt x="343049" y="28575"/>
                    </a:cubicBezTo>
                    <a:cubicBezTo>
                      <a:pt x="344002" y="57150"/>
                      <a:pt x="344954" y="85725"/>
                      <a:pt x="343049" y="114300"/>
                    </a:cubicBezTo>
                    <a:cubicBezTo>
                      <a:pt x="341144" y="143828"/>
                      <a:pt x="318284" y="146685"/>
                      <a:pt x="294472" y="146685"/>
                    </a:cubicBezTo>
                    <a:cubicBezTo>
                      <a:pt x="224939" y="146685"/>
                      <a:pt x="154454" y="146685"/>
                      <a:pt x="84922" y="146685"/>
                    </a:cubicBezTo>
                    <a:cubicBezTo>
                      <a:pt x="72539" y="146685"/>
                      <a:pt x="51584" y="140018"/>
                      <a:pt x="52537" y="161925"/>
                    </a:cubicBezTo>
                    <a:cubicBezTo>
                      <a:pt x="53489" y="183833"/>
                      <a:pt x="73492" y="176213"/>
                      <a:pt x="85874" y="176213"/>
                    </a:cubicBezTo>
                    <a:cubicBezTo>
                      <a:pt x="240179" y="177165"/>
                      <a:pt x="393532" y="178118"/>
                      <a:pt x="547837" y="175260"/>
                    </a:cubicBezTo>
                    <a:cubicBezTo>
                      <a:pt x="592604" y="174308"/>
                      <a:pt x="605939" y="188595"/>
                      <a:pt x="604987" y="232410"/>
                    </a:cubicBezTo>
                    <a:cubicBezTo>
                      <a:pt x="604034" y="274320"/>
                      <a:pt x="598319" y="300038"/>
                      <a:pt x="548789" y="294323"/>
                    </a:cubicBezTo>
                    <a:cubicBezTo>
                      <a:pt x="522119" y="291465"/>
                      <a:pt x="494497" y="294323"/>
                      <a:pt x="467827" y="293370"/>
                    </a:cubicBezTo>
                    <a:cubicBezTo>
                      <a:pt x="440204" y="293370"/>
                      <a:pt x="410677" y="285750"/>
                      <a:pt x="409724" y="331470"/>
                    </a:cubicBezTo>
                    <a:cubicBezTo>
                      <a:pt x="409724" y="349568"/>
                      <a:pt x="384959" y="356235"/>
                      <a:pt x="372577" y="343853"/>
                    </a:cubicBezTo>
                    <a:cubicBezTo>
                      <a:pt x="352574" y="321945"/>
                      <a:pt x="362099" y="292418"/>
                      <a:pt x="364957" y="266700"/>
                    </a:cubicBezTo>
                    <a:cubicBezTo>
                      <a:pt x="366862" y="242888"/>
                      <a:pt x="387817" y="243840"/>
                      <a:pt x="404962" y="243840"/>
                    </a:cubicBezTo>
                    <a:cubicBezTo>
                      <a:pt x="454492" y="244793"/>
                      <a:pt x="503069" y="244793"/>
                      <a:pt x="562124" y="24479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14" name="Freeform: Shape 3013">
                <a:extLst>
                  <a:ext uri="{FF2B5EF4-FFF2-40B4-BE49-F238E27FC236}">
                    <a16:creationId xmlns:a16="http://schemas.microsoft.com/office/drawing/2014/main" id="{8030D097-5571-49B6-A82A-ADF97EE4B23A}"/>
                  </a:ext>
                </a:extLst>
              </p:cNvPr>
              <p:cNvSpPr/>
              <p:nvPr/>
            </p:nvSpPr>
            <p:spPr>
              <a:xfrm>
                <a:off x="5724251" y="3427333"/>
                <a:ext cx="285750" cy="390525"/>
              </a:xfrm>
              <a:custGeom>
                <a:avLst/>
                <a:gdLst>
                  <a:gd name="connsiteX0" fmla="*/ 2179 w 285750"/>
                  <a:gd name="connsiteY0" fmla="*/ 302657 h 390525"/>
                  <a:gd name="connsiteX1" fmla="*/ 126004 w 285750"/>
                  <a:gd name="connsiteY1" fmla="*/ 326469 h 390525"/>
                  <a:gd name="connsiteX2" fmla="*/ 190774 w 285750"/>
                  <a:gd name="connsiteY2" fmla="*/ 276939 h 390525"/>
                  <a:gd name="connsiteX3" fmla="*/ 130767 w 285750"/>
                  <a:gd name="connsiteY3" fmla="*/ 222647 h 390525"/>
                  <a:gd name="connsiteX4" fmla="*/ 92667 w 285750"/>
                  <a:gd name="connsiteY4" fmla="*/ 221694 h 390525"/>
                  <a:gd name="connsiteX5" fmla="*/ 67902 w 285750"/>
                  <a:gd name="connsiteY5" fmla="*/ 192167 h 390525"/>
                  <a:gd name="connsiteX6" fmla="*/ 92667 w 285750"/>
                  <a:gd name="connsiteY6" fmla="*/ 156924 h 390525"/>
                  <a:gd name="connsiteX7" fmla="*/ 140292 w 285750"/>
                  <a:gd name="connsiteY7" fmla="*/ 155019 h 390525"/>
                  <a:gd name="connsiteX8" fmla="*/ 182202 w 285750"/>
                  <a:gd name="connsiteY8" fmla="*/ 112157 h 390525"/>
                  <a:gd name="connsiteX9" fmla="*/ 141244 w 285750"/>
                  <a:gd name="connsiteY9" fmla="*/ 68342 h 390525"/>
                  <a:gd name="connsiteX10" fmla="*/ 25039 w 285750"/>
                  <a:gd name="connsiteY10" fmla="*/ 81677 h 390525"/>
                  <a:gd name="connsiteX11" fmla="*/ 84094 w 285750"/>
                  <a:gd name="connsiteY11" fmla="*/ 1667 h 390525"/>
                  <a:gd name="connsiteX12" fmla="*/ 187917 w 285750"/>
                  <a:gd name="connsiteY12" fmla="*/ 2619 h 390525"/>
                  <a:gd name="connsiteX13" fmla="*/ 277452 w 285750"/>
                  <a:gd name="connsiteY13" fmla="*/ 73104 h 390525"/>
                  <a:gd name="connsiteX14" fmla="*/ 221254 w 285750"/>
                  <a:gd name="connsiteY14" fmla="*/ 178832 h 390525"/>
                  <a:gd name="connsiteX15" fmla="*/ 285072 w 285750"/>
                  <a:gd name="connsiteY15" fmla="*/ 245507 h 390525"/>
                  <a:gd name="connsiteX16" fmla="*/ 216492 w 285750"/>
                  <a:gd name="connsiteY16" fmla="*/ 378857 h 390525"/>
                  <a:gd name="connsiteX17" fmla="*/ 25039 w 285750"/>
                  <a:gd name="connsiteY17" fmla="*/ 380762 h 390525"/>
                  <a:gd name="connsiteX18" fmla="*/ 2179 w 285750"/>
                  <a:gd name="connsiteY18" fmla="*/ 302657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85750" h="390525">
                    <a:moveTo>
                      <a:pt x="2179" y="302657"/>
                    </a:moveTo>
                    <a:cubicBezTo>
                      <a:pt x="45994" y="316944"/>
                      <a:pt x="84094" y="331232"/>
                      <a:pt x="126004" y="326469"/>
                    </a:cubicBezTo>
                    <a:cubicBezTo>
                      <a:pt x="157437" y="322659"/>
                      <a:pt x="187917" y="315039"/>
                      <a:pt x="190774" y="276939"/>
                    </a:cubicBezTo>
                    <a:cubicBezTo>
                      <a:pt x="193632" y="236934"/>
                      <a:pt x="160294" y="229314"/>
                      <a:pt x="130767" y="222647"/>
                    </a:cubicBezTo>
                    <a:cubicBezTo>
                      <a:pt x="118384" y="219789"/>
                      <a:pt x="105049" y="220742"/>
                      <a:pt x="92667" y="221694"/>
                    </a:cubicBezTo>
                    <a:cubicBezTo>
                      <a:pt x="69807" y="223599"/>
                      <a:pt x="66949" y="210264"/>
                      <a:pt x="67902" y="192167"/>
                    </a:cubicBezTo>
                    <a:cubicBezTo>
                      <a:pt x="68854" y="175022"/>
                      <a:pt x="64092" y="155972"/>
                      <a:pt x="92667" y="156924"/>
                    </a:cubicBezTo>
                    <a:cubicBezTo>
                      <a:pt x="108859" y="157877"/>
                      <a:pt x="124099" y="156924"/>
                      <a:pt x="140292" y="155019"/>
                    </a:cubicBezTo>
                    <a:cubicBezTo>
                      <a:pt x="165057" y="152162"/>
                      <a:pt x="182202" y="139779"/>
                      <a:pt x="182202" y="112157"/>
                    </a:cubicBezTo>
                    <a:cubicBezTo>
                      <a:pt x="182202" y="85487"/>
                      <a:pt x="166009" y="72152"/>
                      <a:pt x="141244" y="68342"/>
                    </a:cubicBezTo>
                    <a:cubicBezTo>
                      <a:pt x="101239" y="61674"/>
                      <a:pt x="63139" y="71199"/>
                      <a:pt x="25039" y="81677"/>
                    </a:cubicBezTo>
                    <a:cubicBezTo>
                      <a:pt x="14562" y="9287"/>
                      <a:pt x="16467" y="6429"/>
                      <a:pt x="84094" y="1667"/>
                    </a:cubicBezTo>
                    <a:cubicBezTo>
                      <a:pt x="118384" y="-238"/>
                      <a:pt x="153627" y="-1191"/>
                      <a:pt x="187917" y="2619"/>
                    </a:cubicBezTo>
                    <a:cubicBezTo>
                      <a:pt x="230779" y="7382"/>
                      <a:pt x="267927" y="24527"/>
                      <a:pt x="277452" y="73104"/>
                    </a:cubicBezTo>
                    <a:cubicBezTo>
                      <a:pt x="286977" y="122634"/>
                      <a:pt x="273642" y="148352"/>
                      <a:pt x="221254" y="178832"/>
                    </a:cubicBezTo>
                    <a:cubicBezTo>
                      <a:pt x="248877" y="195977"/>
                      <a:pt x="275547" y="212169"/>
                      <a:pt x="285072" y="245507"/>
                    </a:cubicBezTo>
                    <a:cubicBezTo>
                      <a:pt x="301264" y="303609"/>
                      <a:pt x="274594" y="358854"/>
                      <a:pt x="216492" y="378857"/>
                    </a:cubicBezTo>
                    <a:cubicBezTo>
                      <a:pt x="152674" y="400764"/>
                      <a:pt x="87904" y="397907"/>
                      <a:pt x="25039" y="380762"/>
                    </a:cubicBezTo>
                    <a:cubicBezTo>
                      <a:pt x="-17823" y="369332"/>
                      <a:pt x="8847" y="332184"/>
                      <a:pt x="2179" y="3026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15" name="Freeform: Shape 3014">
                <a:extLst>
                  <a:ext uri="{FF2B5EF4-FFF2-40B4-BE49-F238E27FC236}">
                    <a16:creationId xmlns:a16="http://schemas.microsoft.com/office/drawing/2014/main" id="{54B9F05C-38D2-437E-9599-CF5570CCD7BC}"/>
                  </a:ext>
                </a:extLst>
              </p:cNvPr>
              <p:cNvSpPr/>
              <p:nvPr/>
            </p:nvSpPr>
            <p:spPr>
              <a:xfrm>
                <a:off x="6105454" y="3430840"/>
                <a:ext cx="352425" cy="381000"/>
              </a:xfrm>
              <a:custGeom>
                <a:avLst/>
                <a:gdLst>
                  <a:gd name="connsiteX0" fmla="*/ 199143 w 352425"/>
                  <a:gd name="connsiteY0" fmla="*/ 7684 h 381000"/>
                  <a:gd name="connsiteX1" fmla="*/ 32456 w 352425"/>
                  <a:gd name="connsiteY1" fmla="*/ 65 h 381000"/>
                  <a:gd name="connsiteX2" fmla="*/ 71 w 352425"/>
                  <a:gd name="connsiteY2" fmla="*/ 33402 h 381000"/>
                  <a:gd name="connsiteX3" fmla="*/ 71 w 352425"/>
                  <a:gd name="connsiteY3" fmla="*/ 190565 h 381000"/>
                  <a:gd name="connsiteX4" fmla="*/ 71 w 352425"/>
                  <a:gd name="connsiteY4" fmla="*/ 352489 h 381000"/>
                  <a:gd name="connsiteX5" fmla="*/ 30551 w 352425"/>
                  <a:gd name="connsiteY5" fmla="*/ 382970 h 381000"/>
                  <a:gd name="connsiteX6" fmla="*/ 192476 w 352425"/>
                  <a:gd name="connsiteY6" fmla="*/ 379160 h 381000"/>
                  <a:gd name="connsiteX7" fmla="*/ 358211 w 352425"/>
                  <a:gd name="connsiteY7" fmla="*/ 199137 h 381000"/>
                  <a:gd name="connsiteX8" fmla="*/ 199143 w 352425"/>
                  <a:gd name="connsiteY8" fmla="*/ 7684 h 381000"/>
                  <a:gd name="connsiteX9" fmla="*/ 257246 w 352425"/>
                  <a:gd name="connsiteY9" fmla="*/ 210567 h 381000"/>
                  <a:gd name="connsiteX10" fmla="*/ 119133 w 352425"/>
                  <a:gd name="connsiteY10" fmla="*/ 307722 h 381000"/>
                  <a:gd name="connsiteX11" fmla="*/ 96273 w 352425"/>
                  <a:gd name="connsiteY11" fmla="*/ 279147 h 381000"/>
                  <a:gd name="connsiteX12" fmla="*/ 96273 w 352425"/>
                  <a:gd name="connsiteY12" fmla="*/ 189612 h 381000"/>
                  <a:gd name="connsiteX13" fmla="*/ 95321 w 352425"/>
                  <a:gd name="connsiteY13" fmla="*/ 127699 h 381000"/>
                  <a:gd name="connsiteX14" fmla="*/ 150566 w 352425"/>
                  <a:gd name="connsiteY14" fmla="*/ 75312 h 381000"/>
                  <a:gd name="connsiteX15" fmla="*/ 257246 w 352425"/>
                  <a:gd name="connsiteY15" fmla="*/ 210567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52425" h="381000">
                    <a:moveTo>
                      <a:pt x="199143" y="7684"/>
                    </a:moveTo>
                    <a:cubicBezTo>
                      <a:pt x="143898" y="-888"/>
                      <a:pt x="88653" y="1970"/>
                      <a:pt x="32456" y="65"/>
                    </a:cubicBezTo>
                    <a:cubicBezTo>
                      <a:pt x="7691" y="-888"/>
                      <a:pt x="-882" y="8637"/>
                      <a:pt x="71" y="33402"/>
                    </a:cubicBezTo>
                    <a:cubicBezTo>
                      <a:pt x="1023" y="85790"/>
                      <a:pt x="71" y="138177"/>
                      <a:pt x="71" y="190565"/>
                    </a:cubicBezTo>
                    <a:cubicBezTo>
                      <a:pt x="71" y="244857"/>
                      <a:pt x="1023" y="298197"/>
                      <a:pt x="71" y="352489"/>
                    </a:cubicBezTo>
                    <a:cubicBezTo>
                      <a:pt x="71" y="374397"/>
                      <a:pt x="7691" y="383922"/>
                      <a:pt x="30551" y="382970"/>
                    </a:cubicBezTo>
                    <a:cubicBezTo>
                      <a:pt x="84843" y="381064"/>
                      <a:pt x="139136" y="383922"/>
                      <a:pt x="192476" y="379160"/>
                    </a:cubicBezTo>
                    <a:cubicBezTo>
                      <a:pt x="293441" y="370587"/>
                      <a:pt x="356306" y="300102"/>
                      <a:pt x="358211" y="199137"/>
                    </a:cubicBezTo>
                    <a:cubicBezTo>
                      <a:pt x="359163" y="90552"/>
                      <a:pt x="302013" y="23877"/>
                      <a:pt x="199143" y="7684"/>
                    </a:cubicBezTo>
                    <a:close/>
                    <a:moveTo>
                      <a:pt x="257246" y="210567"/>
                    </a:moveTo>
                    <a:cubicBezTo>
                      <a:pt x="248673" y="278195"/>
                      <a:pt x="190571" y="318199"/>
                      <a:pt x="119133" y="307722"/>
                    </a:cubicBezTo>
                    <a:cubicBezTo>
                      <a:pt x="100083" y="304864"/>
                      <a:pt x="96273" y="295339"/>
                      <a:pt x="96273" y="279147"/>
                    </a:cubicBezTo>
                    <a:cubicBezTo>
                      <a:pt x="96273" y="249620"/>
                      <a:pt x="96273" y="219139"/>
                      <a:pt x="96273" y="189612"/>
                    </a:cubicBezTo>
                    <a:cubicBezTo>
                      <a:pt x="96273" y="168657"/>
                      <a:pt x="99131" y="148654"/>
                      <a:pt x="95321" y="127699"/>
                    </a:cubicBezTo>
                    <a:cubicBezTo>
                      <a:pt x="88653" y="81979"/>
                      <a:pt x="108656" y="70549"/>
                      <a:pt x="150566" y="75312"/>
                    </a:cubicBezTo>
                    <a:cubicBezTo>
                      <a:pt x="224861" y="84837"/>
                      <a:pt x="266771" y="136272"/>
                      <a:pt x="257246" y="21056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009" name="Group 3008">
              <a:extLst>
                <a:ext uri="{FF2B5EF4-FFF2-40B4-BE49-F238E27FC236}">
                  <a16:creationId xmlns:a16="http://schemas.microsoft.com/office/drawing/2014/main" id="{916392B3-11A6-4F32-8146-E9340461693E}"/>
                </a:ext>
              </a:extLst>
            </p:cNvPr>
            <p:cNvGrpSpPr/>
            <p:nvPr/>
          </p:nvGrpSpPr>
          <p:grpSpPr>
            <a:xfrm>
              <a:off x="5430933" y="3429000"/>
              <a:ext cx="1813929" cy="1852591"/>
              <a:chOff x="5430933" y="3429000"/>
              <a:chExt cx="1813929" cy="1852591"/>
            </a:xfrm>
          </p:grpSpPr>
          <p:sp>
            <p:nvSpPr>
              <p:cNvPr id="3010" name="Frame 3009">
                <a:extLst>
                  <a:ext uri="{FF2B5EF4-FFF2-40B4-BE49-F238E27FC236}">
                    <a16:creationId xmlns:a16="http://schemas.microsoft.com/office/drawing/2014/main" id="{56FF950C-D206-456B-8A5E-3A63F07C8B89}"/>
                  </a:ext>
                </a:extLst>
              </p:cNvPr>
              <p:cNvSpPr/>
              <p:nvPr/>
            </p:nvSpPr>
            <p:spPr>
              <a:xfrm>
                <a:off x="5430933" y="3429000"/>
                <a:ext cx="1813929" cy="1752653"/>
              </a:xfrm>
              <a:prstGeom prst="frame">
                <a:avLst>
                  <a:gd name="adj1" fmla="val 753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11" name="Rectangle 3010">
                <a:extLst>
                  <a:ext uri="{FF2B5EF4-FFF2-40B4-BE49-F238E27FC236}">
                    <a16:creationId xmlns:a16="http://schemas.microsoft.com/office/drawing/2014/main" id="{36CD8564-666C-43EF-B910-4A1A492FC9C6}"/>
                  </a:ext>
                </a:extLst>
              </p:cNvPr>
              <p:cNvSpPr/>
              <p:nvPr/>
            </p:nvSpPr>
            <p:spPr>
              <a:xfrm>
                <a:off x="5430933" y="5181653"/>
                <a:ext cx="225668" cy="9993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2" name="Rectangle 3011">
                <a:extLst>
                  <a:ext uri="{FF2B5EF4-FFF2-40B4-BE49-F238E27FC236}">
                    <a16:creationId xmlns:a16="http://schemas.microsoft.com/office/drawing/2014/main" id="{D6DD8B8B-B35D-4C3C-808D-72433C9F5CDA}"/>
                  </a:ext>
                </a:extLst>
              </p:cNvPr>
              <p:cNvSpPr/>
              <p:nvPr/>
            </p:nvSpPr>
            <p:spPr>
              <a:xfrm>
                <a:off x="7019194" y="5181653"/>
                <a:ext cx="225668" cy="9993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26" name="Rectangle 3025">
            <a:extLst>
              <a:ext uri="{FF2B5EF4-FFF2-40B4-BE49-F238E27FC236}">
                <a16:creationId xmlns:a16="http://schemas.microsoft.com/office/drawing/2014/main" id="{09D22874-B207-40A5-B0E7-EE5761ACD06F}"/>
              </a:ext>
            </a:extLst>
          </p:cNvPr>
          <p:cNvSpPr/>
          <p:nvPr/>
        </p:nvSpPr>
        <p:spPr>
          <a:xfrm>
            <a:off x="7401199" y="3583713"/>
            <a:ext cx="430886" cy="430886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dirty="0"/>
              <a:t>2</a:t>
            </a:r>
            <a:endParaRPr lang="ko-KR" altLang="en-US" sz="1600" dirty="0"/>
          </a:p>
        </p:txBody>
      </p:sp>
      <p:sp>
        <p:nvSpPr>
          <p:cNvPr id="3027" name="Rectangle 3026">
            <a:extLst>
              <a:ext uri="{FF2B5EF4-FFF2-40B4-BE49-F238E27FC236}">
                <a16:creationId xmlns:a16="http://schemas.microsoft.com/office/drawing/2014/main" id="{35EA9926-CFEB-4937-A979-F748984D86E3}"/>
              </a:ext>
            </a:extLst>
          </p:cNvPr>
          <p:cNvSpPr/>
          <p:nvPr/>
        </p:nvSpPr>
        <p:spPr>
          <a:xfrm>
            <a:off x="7401199" y="4300575"/>
            <a:ext cx="430886" cy="430886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dirty="0"/>
              <a:t>3</a:t>
            </a:r>
            <a:endParaRPr lang="ko-KR" altLang="en-US" sz="1600" dirty="0"/>
          </a:p>
        </p:txBody>
      </p:sp>
      <p:sp>
        <p:nvSpPr>
          <p:cNvPr id="3028" name="Rectangle 3027">
            <a:extLst>
              <a:ext uri="{FF2B5EF4-FFF2-40B4-BE49-F238E27FC236}">
                <a16:creationId xmlns:a16="http://schemas.microsoft.com/office/drawing/2014/main" id="{EBF1E33E-8B32-4384-85AC-EE8E983FEC29}"/>
              </a:ext>
            </a:extLst>
          </p:cNvPr>
          <p:cNvSpPr/>
          <p:nvPr/>
        </p:nvSpPr>
        <p:spPr>
          <a:xfrm>
            <a:off x="7401199" y="5017437"/>
            <a:ext cx="430886" cy="430886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dirty="0"/>
              <a:t>4</a:t>
            </a:r>
            <a:endParaRPr lang="ko-KR" altLang="en-US" sz="1600" dirty="0"/>
          </a:p>
        </p:txBody>
      </p:sp>
      <p:sp>
        <p:nvSpPr>
          <p:cNvPr id="3029" name="Rectangle 3028">
            <a:extLst>
              <a:ext uri="{FF2B5EF4-FFF2-40B4-BE49-F238E27FC236}">
                <a16:creationId xmlns:a16="http://schemas.microsoft.com/office/drawing/2014/main" id="{90EA57AB-6FA9-48EE-9C3A-3EAF64E71F62}"/>
              </a:ext>
            </a:extLst>
          </p:cNvPr>
          <p:cNvSpPr/>
          <p:nvPr/>
        </p:nvSpPr>
        <p:spPr>
          <a:xfrm>
            <a:off x="7401199" y="2866851"/>
            <a:ext cx="430886" cy="430886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dirty="0"/>
              <a:t>1</a:t>
            </a:r>
            <a:endParaRPr lang="ko-KR" altLang="en-US" sz="1600" dirty="0"/>
          </a:p>
        </p:txBody>
      </p:sp>
      <p:sp>
        <p:nvSpPr>
          <p:cNvPr id="3030" name="Rectangle 3029">
            <a:extLst>
              <a:ext uri="{FF2B5EF4-FFF2-40B4-BE49-F238E27FC236}">
                <a16:creationId xmlns:a16="http://schemas.microsoft.com/office/drawing/2014/main" id="{4B384617-9396-4552-AE94-D0AE9E759973}"/>
              </a:ext>
            </a:extLst>
          </p:cNvPr>
          <p:cNvSpPr/>
          <p:nvPr/>
        </p:nvSpPr>
        <p:spPr>
          <a:xfrm>
            <a:off x="7401199" y="5734298"/>
            <a:ext cx="430886" cy="430886"/>
          </a:xfrm>
          <a:prstGeom prst="rect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600" dirty="0"/>
              <a:t>5</a:t>
            </a:r>
            <a:endParaRPr lang="ko-KR" altLang="en-US" sz="1600" dirty="0"/>
          </a:p>
        </p:txBody>
      </p:sp>
      <p:sp>
        <p:nvSpPr>
          <p:cNvPr id="3031" name="TextBox 3030">
            <a:extLst>
              <a:ext uri="{FF2B5EF4-FFF2-40B4-BE49-F238E27FC236}">
                <a16:creationId xmlns:a16="http://schemas.microsoft.com/office/drawing/2014/main" id="{3DA6BBD9-29A8-47D4-A482-731376C2BC1E}"/>
              </a:ext>
            </a:extLst>
          </p:cNvPr>
          <p:cNvSpPr txBox="1"/>
          <p:nvPr/>
        </p:nvSpPr>
        <p:spPr>
          <a:xfrm>
            <a:off x="8048218" y="2851462"/>
            <a:ext cx="35877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2" name="TextBox 3031">
            <a:extLst>
              <a:ext uri="{FF2B5EF4-FFF2-40B4-BE49-F238E27FC236}">
                <a16:creationId xmlns:a16="http://schemas.microsoft.com/office/drawing/2014/main" id="{340932DF-FFE5-4399-B1E9-3C9C0A8859B9}"/>
              </a:ext>
            </a:extLst>
          </p:cNvPr>
          <p:cNvSpPr txBox="1"/>
          <p:nvPr/>
        </p:nvSpPr>
        <p:spPr>
          <a:xfrm>
            <a:off x="8048218" y="3564476"/>
            <a:ext cx="35877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3" name="TextBox 3032">
            <a:extLst>
              <a:ext uri="{FF2B5EF4-FFF2-40B4-BE49-F238E27FC236}">
                <a16:creationId xmlns:a16="http://schemas.microsoft.com/office/drawing/2014/main" id="{1F12ED2C-5202-44E0-A308-9FDA0341D8CC}"/>
              </a:ext>
            </a:extLst>
          </p:cNvPr>
          <p:cNvSpPr txBox="1"/>
          <p:nvPr/>
        </p:nvSpPr>
        <p:spPr>
          <a:xfrm>
            <a:off x="8048218" y="4277490"/>
            <a:ext cx="35877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4" name="TextBox 3033">
            <a:extLst>
              <a:ext uri="{FF2B5EF4-FFF2-40B4-BE49-F238E27FC236}">
                <a16:creationId xmlns:a16="http://schemas.microsoft.com/office/drawing/2014/main" id="{B6995442-EBD4-49DA-BCCB-0A1E4519D811}"/>
              </a:ext>
            </a:extLst>
          </p:cNvPr>
          <p:cNvSpPr txBox="1"/>
          <p:nvPr/>
        </p:nvSpPr>
        <p:spPr>
          <a:xfrm>
            <a:off x="8048218" y="4990504"/>
            <a:ext cx="35877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5" name="TextBox 3034">
            <a:extLst>
              <a:ext uri="{FF2B5EF4-FFF2-40B4-BE49-F238E27FC236}">
                <a16:creationId xmlns:a16="http://schemas.microsoft.com/office/drawing/2014/main" id="{928086E0-4664-41A6-A371-22F5238C2411}"/>
              </a:ext>
            </a:extLst>
          </p:cNvPr>
          <p:cNvSpPr txBox="1"/>
          <p:nvPr/>
        </p:nvSpPr>
        <p:spPr>
          <a:xfrm>
            <a:off x="8048218" y="5703519"/>
            <a:ext cx="35877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6" name="TextBox 3035">
            <a:extLst>
              <a:ext uri="{FF2B5EF4-FFF2-40B4-BE49-F238E27FC236}">
                <a16:creationId xmlns:a16="http://schemas.microsoft.com/office/drawing/2014/main" id="{8DA4AAC9-588B-435F-8370-CC7BF3FEB400}"/>
              </a:ext>
            </a:extLst>
          </p:cNvPr>
          <p:cNvSpPr txBox="1"/>
          <p:nvPr/>
        </p:nvSpPr>
        <p:spPr>
          <a:xfrm>
            <a:off x="7322899" y="2064776"/>
            <a:ext cx="431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037" name="TextBox 3036">
            <a:extLst>
              <a:ext uri="{FF2B5EF4-FFF2-40B4-BE49-F238E27FC236}">
                <a16:creationId xmlns:a16="http://schemas.microsoft.com/office/drawing/2014/main" id="{6C483F30-FF26-47FC-862E-304A1BA76F44}"/>
              </a:ext>
            </a:extLst>
          </p:cNvPr>
          <p:cNvSpPr txBox="1"/>
          <p:nvPr/>
        </p:nvSpPr>
        <p:spPr>
          <a:xfrm>
            <a:off x="7322899" y="1726092"/>
            <a:ext cx="4313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11338</TotalTime>
  <Words>82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76</cp:revision>
  <dcterms:created xsi:type="dcterms:W3CDTF">2018-02-18T19:39:47Z</dcterms:created>
  <dcterms:modified xsi:type="dcterms:W3CDTF">2019-04-25T05:31:09Z</dcterms:modified>
</cp:coreProperties>
</file>