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642035" y="2467513"/>
            <a:ext cx="3542654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CF5529-821F-4C4E-B711-F9D47969A414}"/>
              </a:ext>
            </a:extLst>
          </p:cNvPr>
          <p:cNvGrpSpPr/>
          <p:nvPr/>
        </p:nvGrpSpPr>
        <p:grpSpPr>
          <a:xfrm>
            <a:off x="7107115" y="1042275"/>
            <a:ext cx="1771864" cy="4822196"/>
            <a:chOff x="5287114" y="1124744"/>
            <a:chExt cx="1613972" cy="4392488"/>
          </a:xfrm>
        </p:grpSpPr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07566719-DFF6-49D2-B173-3B3DB9D32779}"/>
                </a:ext>
              </a:extLst>
            </p:cNvPr>
            <p:cNvSpPr/>
            <p:nvPr/>
          </p:nvSpPr>
          <p:spPr>
            <a:xfrm>
              <a:off x="5287114" y="4365104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5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5"/>
              </a:extrusionClr>
              <a:contourClr>
                <a:schemeClr val="accent5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2AC38A10-3AB3-4DCF-817A-17382135276B}"/>
                </a:ext>
              </a:extLst>
            </p:cNvPr>
            <p:cNvSpPr/>
            <p:nvPr/>
          </p:nvSpPr>
          <p:spPr>
            <a:xfrm>
              <a:off x="5292080" y="3717032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6"/>
              </a:extrusionClr>
              <a:contourClr>
                <a:schemeClr val="accent6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ADF46317-3EAC-4EAB-957C-44D17C3F03EA}"/>
                </a:ext>
              </a:extLst>
            </p:cNvPr>
            <p:cNvSpPr/>
            <p:nvPr/>
          </p:nvSpPr>
          <p:spPr>
            <a:xfrm>
              <a:off x="5297046" y="3068960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1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0" name="Frame 9">
              <a:extLst>
                <a:ext uri="{FF2B5EF4-FFF2-40B4-BE49-F238E27FC236}">
                  <a16:creationId xmlns:a16="http://schemas.microsoft.com/office/drawing/2014/main" id="{3334DABA-E55B-483E-AF5D-3D41F2120C6C}"/>
                </a:ext>
              </a:extLst>
            </p:cNvPr>
            <p:cNvSpPr/>
            <p:nvPr/>
          </p:nvSpPr>
          <p:spPr>
            <a:xfrm>
              <a:off x="5302012" y="2420888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2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39D530EE-DFD9-4C60-8769-8503BB74DDA0}"/>
                </a:ext>
              </a:extLst>
            </p:cNvPr>
            <p:cNvSpPr/>
            <p:nvPr/>
          </p:nvSpPr>
          <p:spPr>
            <a:xfrm>
              <a:off x="5306978" y="1772816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3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2" name="Frame 11">
              <a:extLst>
                <a:ext uri="{FF2B5EF4-FFF2-40B4-BE49-F238E27FC236}">
                  <a16:creationId xmlns:a16="http://schemas.microsoft.com/office/drawing/2014/main" id="{814895E8-D232-40DD-9E76-8169F5B0FA64}"/>
                </a:ext>
              </a:extLst>
            </p:cNvPr>
            <p:cNvSpPr/>
            <p:nvPr/>
          </p:nvSpPr>
          <p:spPr>
            <a:xfrm>
              <a:off x="5311944" y="1124744"/>
              <a:ext cx="1589142" cy="1152128"/>
            </a:xfrm>
            <a:prstGeom prst="frame">
              <a:avLst>
                <a:gd name="adj1" fmla="val 9763"/>
              </a:avLst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8448671" lon="2370244" rev="18834421"/>
              </a:camera>
              <a:lightRig rig="sunrise" dir="t"/>
            </a:scene3d>
            <a:sp3d extrusionH="476250" contourW="12700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698B3C-4222-4F3E-A446-9A0977B67B57}"/>
              </a:ext>
            </a:extLst>
          </p:cNvPr>
          <p:cNvGrpSpPr/>
          <p:nvPr/>
        </p:nvGrpSpPr>
        <p:grpSpPr>
          <a:xfrm>
            <a:off x="4360984" y="1528545"/>
            <a:ext cx="2230259" cy="708591"/>
            <a:chOff x="5210294" y="837292"/>
            <a:chExt cx="1750034" cy="5105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9163B0-39E3-40BD-9232-5F4426B6DD4D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B2641FA-1155-4785-B967-4EEA77E88FDE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361B7BE-F99C-4771-B855-99325CA57C98}"/>
              </a:ext>
            </a:extLst>
          </p:cNvPr>
          <p:cNvSpPr txBox="1"/>
          <p:nvPr/>
        </p:nvSpPr>
        <p:spPr>
          <a:xfrm>
            <a:off x="6933770" y="2051985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6B547C-6F15-46BC-B2FA-7AFAECEB74EC}"/>
              </a:ext>
            </a:extLst>
          </p:cNvPr>
          <p:cNvSpPr txBox="1"/>
          <p:nvPr/>
        </p:nvSpPr>
        <p:spPr>
          <a:xfrm>
            <a:off x="6933770" y="2761857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687670-1AFA-496A-99D2-771E25CF67DB}"/>
              </a:ext>
            </a:extLst>
          </p:cNvPr>
          <p:cNvSpPr txBox="1"/>
          <p:nvPr/>
        </p:nvSpPr>
        <p:spPr>
          <a:xfrm>
            <a:off x="6933770" y="3471729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6C216F-7BB4-4715-A26F-24DE83CA2494}"/>
              </a:ext>
            </a:extLst>
          </p:cNvPr>
          <p:cNvSpPr txBox="1"/>
          <p:nvPr/>
        </p:nvSpPr>
        <p:spPr>
          <a:xfrm>
            <a:off x="6933770" y="4181601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C19938-0087-4AD3-8106-42A728FA8519}"/>
              </a:ext>
            </a:extLst>
          </p:cNvPr>
          <p:cNvSpPr txBox="1"/>
          <p:nvPr/>
        </p:nvSpPr>
        <p:spPr>
          <a:xfrm>
            <a:off x="6933770" y="4891473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355FA3-8D6D-4709-9C2B-7C1ADE8EFF39}"/>
              </a:ext>
            </a:extLst>
          </p:cNvPr>
          <p:cNvSpPr txBox="1"/>
          <p:nvPr/>
        </p:nvSpPr>
        <p:spPr>
          <a:xfrm>
            <a:off x="6933770" y="5601346"/>
            <a:ext cx="142545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829E0D0-FEF2-457B-A737-E21A8B3A2264}"/>
              </a:ext>
            </a:extLst>
          </p:cNvPr>
          <p:cNvGrpSpPr/>
          <p:nvPr/>
        </p:nvGrpSpPr>
        <p:grpSpPr>
          <a:xfrm>
            <a:off x="4360984" y="2892695"/>
            <a:ext cx="2230259" cy="708591"/>
            <a:chOff x="5210294" y="837292"/>
            <a:chExt cx="1750034" cy="5105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FF53EB-885E-4D42-8209-02B72937D40F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4B1CB65-416C-4D17-9F01-1BBA9710542D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996D8D8-84CD-4609-A710-0170EBC148F1}"/>
              </a:ext>
            </a:extLst>
          </p:cNvPr>
          <p:cNvGrpSpPr/>
          <p:nvPr/>
        </p:nvGrpSpPr>
        <p:grpSpPr>
          <a:xfrm>
            <a:off x="4360984" y="4256845"/>
            <a:ext cx="2230259" cy="708591"/>
            <a:chOff x="5210294" y="837292"/>
            <a:chExt cx="1750034" cy="5105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F49399-2365-40AF-93FB-A154FEF0F9E8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6ABC67-E75F-4ECF-9A0B-86DFAD36C9CD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B7CECD-6985-43DF-A962-A0D218A28D27}"/>
              </a:ext>
            </a:extLst>
          </p:cNvPr>
          <p:cNvGrpSpPr/>
          <p:nvPr/>
        </p:nvGrpSpPr>
        <p:grpSpPr>
          <a:xfrm>
            <a:off x="9374488" y="2210621"/>
            <a:ext cx="2081887" cy="708590"/>
            <a:chOff x="5210294" y="837292"/>
            <a:chExt cx="1750034" cy="5105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DB6027A-7FB5-48AC-8D77-C6613EFA4BA5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6E2E19-13B5-445E-80A1-C39326C3B90E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DD9C582-6CB0-479D-9BAC-1CE592045A19}"/>
              </a:ext>
            </a:extLst>
          </p:cNvPr>
          <p:cNvGrpSpPr/>
          <p:nvPr/>
        </p:nvGrpSpPr>
        <p:grpSpPr>
          <a:xfrm>
            <a:off x="9374488" y="3574771"/>
            <a:ext cx="2081887" cy="708590"/>
            <a:chOff x="5210294" y="837292"/>
            <a:chExt cx="1750034" cy="5105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967C76E-73ED-4C44-9DD5-418BEC5DCFE1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6973AF-FACE-4558-917E-567E1DEC1160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6428F6-EC53-4319-9030-02121F5CB3FC}"/>
              </a:ext>
            </a:extLst>
          </p:cNvPr>
          <p:cNvGrpSpPr/>
          <p:nvPr/>
        </p:nvGrpSpPr>
        <p:grpSpPr>
          <a:xfrm>
            <a:off x="9374488" y="4938921"/>
            <a:ext cx="2081887" cy="708590"/>
            <a:chOff x="5210294" y="837292"/>
            <a:chExt cx="1750034" cy="51056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60BBBB-7334-45A2-9187-6F3BF6811575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10627EB-7038-46E5-9B4B-1C72DCA975D2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11376</TotalTime>
  <Words>134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96</cp:revision>
  <dcterms:created xsi:type="dcterms:W3CDTF">2018-02-18T19:39:47Z</dcterms:created>
  <dcterms:modified xsi:type="dcterms:W3CDTF">2019-05-07T06:33:16Z</dcterms:modified>
</cp:coreProperties>
</file>