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76" name="그룹 3">
            <a:extLst>
              <a:ext uri="{FF2B5EF4-FFF2-40B4-BE49-F238E27FC236}">
                <a16:creationId xmlns:a16="http://schemas.microsoft.com/office/drawing/2014/main" id="{FA5A0881-3E40-4DDB-A08F-AD6E0CDD4592}"/>
              </a:ext>
            </a:extLst>
          </p:cNvPr>
          <p:cNvGrpSpPr/>
          <p:nvPr/>
        </p:nvGrpSpPr>
        <p:grpSpPr>
          <a:xfrm>
            <a:off x="6712414" y="4931793"/>
            <a:ext cx="851918" cy="1155872"/>
            <a:chOff x="6558587" y="4528171"/>
            <a:chExt cx="851918" cy="1155872"/>
          </a:xfrm>
        </p:grpSpPr>
        <p:sp>
          <p:nvSpPr>
            <p:cNvPr id="2277" name="Oval 2276">
              <a:extLst>
                <a:ext uri="{FF2B5EF4-FFF2-40B4-BE49-F238E27FC236}">
                  <a16:creationId xmlns:a16="http://schemas.microsoft.com/office/drawing/2014/main" id="{44015B52-9301-4FD4-9A2B-3CAD255E89C8}"/>
                </a:ext>
              </a:extLst>
            </p:cNvPr>
            <p:cNvSpPr/>
            <p:nvPr/>
          </p:nvSpPr>
          <p:spPr>
            <a:xfrm>
              <a:off x="6558587" y="5404068"/>
              <a:ext cx="851918" cy="27997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2278" name="Group 2277">
              <a:extLst>
                <a:ext uri="{FF2B5EF4-FFF2-40B4-BE49-F238E27FC236}">
                  <a16:creationId xmlns:a16="http://schemas.microsoft.com/office/drawing/2014/main" id="{9C4D8CAE-2D13-4AE4-A34B-DE687BE70D36}"/>
                </a:ext>
              </a:extLst>
            </p:cNvPr>
            <p:cNvGrpSpPr/>
            <p:nvPr/>
          </p:nvGrpSpPr>
          <p:grpSpPr>
            <a:xfrm>
              <a:off x="6658600" y="4528171"/>
              <a:ext cx="651892" cy="1141361"/>
              <a:chOff x="4682109" y="4663903"/>
              <a:chExt cx="651892" cy="1141361"/>
            </a:xfrm>
          </p:grpSpPr>
          <p:sp>
            <p:nvSpPr>
              <p:cNvPr id="2279" name="Oval 2278">
                <a:extLst>
                  <a:ext uri="{FF2B5EF4-FFF2-40B4-BE49-F238E27FC236}">
                    <a16:creationId xmlns:a16="http://schemas.microsoft.com/office/drawing/2014/main" id="{00D532DF-E6F1-4EB7-A014-6451AB907FE1}"/>
                  </a:ext>
                </a:extLst>
              </p:cNvPr>
              <p:cNvSpPr/>
              <p:nvPr/>
            </p:nvSpPr>
            <p:spPr>
              <a:xfrm>
                <a:off x="4682109" y="5538916"/>
                <a:ext cx="651892" cy="25228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280" name="Oval 2279">
                <a:extLst>
                  <a:ext uri="{FF2B5EF4-FFF2-40B4-BE49-F238E27FC236}">
                    <a16:creationId xmlns:a16="http://schemas.microsoft.com/office/drawing/2014/main" id="{132931D7-D1F1-4628-88F1-F65A2C4C6C4F}"/>
                  </a:ext>
                </a:extLst>
              </p:cNvPr>
              <p:cNvSpPr/>
              <p:nvPr/>
            </p:nvSpPr>
            <p:spPr>
              <a:xfrm>
                <a:off x="4709764" y="5219329"/>
                <a:ext cx="585933" cy="58593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isometricOffAxis1Top"/>
                <a:lightRig rig="threePt" dir="t"/>
              </a:scene3d>
              <a:sp3d extrusionH="127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281" name="Oval 2280">
                <a:extLst>
                  <a:ext uri="{FF2B5EF4-FFF2-40B4-BE49-F238E27FC236}">
                    <a16:creationId xmlns:a16="http://schemas.microsoft.com/office/drawing/2014/main" id="{67CDEC2D-9AA2-4DA8-8AEA-07EB021B9A20}"/>
                  </a:ext>
                </a:extLst>
              </p:cNvPr>
              <p:cNvSpPr/>
              <p:nvPr/>
            </p:nvSpPr>
            <p:spPr>
              <a:xfrm>
                <a:off x="4732893" y="4663903"/>
                <a:ext cx="539675" cy="539679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scene3d>
                <a:camera prst="isometricOffAxis1Top"/>
                <a:lightRig rig="threePt" dir="t"/>
              </a:scene3d>
              <a:sp3d extrusionH="584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2282" name="Group 2281">
            <a:extLst>
              <a:ext uri="{FF2B5EF4-FFF2-40B4-BE49-F238E27FC236}">
                <a16:creationId xmlns:a16="http://schemas.microsoft.com/office/drawing/2014/main" id="{27AB87D2-4B45-472E-9800-F89FAB5EB308}"/>
              </a:ext>
            </a:extLst>
          </p:cNvPr>
          <p:cNvGrpSpPr/>
          <p:nvPr/>
        </p:nvGrpSpPr>
        <p:grpSpPr>
          <a:xfrm>
            <a:off x="7640216" y="4295049"/>
            <a:ext cx="851918" cy="1792616"/>
            <a:chOff x="5445621" y="4014116"/>
            <a:chExt cx="851918" cy="1792616"/>
          </a:xfrm>
        </p:grpSpPr>
        <p:sp>
          <p:nvSpPr>
            <p:cNvPr id="2283" name="Oval 2282">
              <a:extLst>
                <a:ext uri="{FF2B5EF4-FFF2-40B4-BE49-F238E27FC236}">
                  <a16:creationId xmlns:a16="http://schemas.microsoft.com/office/drawing/2014/main" id="{EC51159D-A2DC-4F9D-88B2-3740D838C97C}"/>
                </a:ext>
              </a:extLst>
            </p:cNvPr>
            <p:cNvSpPr/>
            <p:nvPr/>
          </p:nvSpPr>
          <p:spPr>
            <a:xfrm>
              <a:off x="5445621" y="5526757"/>
              <a:ext cx="851918" cy="27997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84" name="Oval 2283">
              <a:extLst>
                <a:ext uri="{FF2B5EF4-FFF2-40B4-BE49-F238E27FC236}">
                  <a16:creationId xmlns:a16="http://schemas.microsoft.com/office/drawing/2014/main" id="{46F1CE94-A3C0-4A05-8815-EA7D45CCE990}"/>
                </a:ext>
              </a:extLst>
            </p:cNvPr>
            <p:cNvSpPr/>
            <p:nvPr/>
          </p:nvSpPr>
          <p:spPr>
            <a:xfrm>
              <a:off x="5504041" y="5529392"/>
              <a:ext cx="724287" cy="22616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85" name="Oval 2284">
              <a:extLst>
                <a:ext uri="{FF2B5EF4-FFF2-40B4-BE49-F238E27FC236}">
                  <a16:creationId xmlns:a16="http://schemas.microsoft.com/office/drawing/2014/main" id="{C1F32576-0BBC-4477-A292-A2D50EDE7802}"/>
                </a:ext>
              </a:extLst>
            </p:cNvPr>
            <p:cNvSpPr/>
            <p:nvPr/>
          </p:nvSpPr>
          <p:spPr>
            <a:xfrm>
              <a:off x="5569797" y="5219329"/>
              <a:ext cx="585933" cy="5859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86" name="Oval 2285">
              <a:extLst>
                <a:ext uri="{FF2B5EF4-FFF2-40B4-BE49-F238E27FC236}">
                  <a16:creationId xmlns:a16="http://schemas.microsoft.com/office/drawing/2014/main" id="{CDADA13A-CD95-4680-BAA5-935896EC131A}"/>
                </a:ext>
              </a:extLst>
            </p:cNvPr>
            <p:cNvSpPr/>
            <p:nvPr/>
          </p:nvSpPr>
          <p:spPr>
            <a:xfrm>
              <a:off x="5592926" y="4014116"/>
              <a:ext cx="539675" cy="5396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1270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287" name="Group 2286">
            <a:extLst>
              <a:ext uri="{FF2B5EF4-FFF2-40B4-BE49-F238E27FC236}">
                <a16:creationId xmlns:a16="http://schemas.microsoft.com/office/drawing/2014/main" id="{51D340D8-50F6-4BDA-AE59-56C95F16E6FB}"/>
              </a:ext>
            </a:extLst>
          </p:cNvPr>
          <p:cNvGrpSpPr/>
          <p:nvPr/>
        </p:nvGrpSpPr>
        <p:grpSpPr>
          <a:xfrm>
            <a:off x="8568020" y="3676593"/>
            <a:ext cx="851918" cy="2411072"/>
            <a:chOff x="6313909" y="3401667"/>
            <a:chExt cx="851918" cy="2411072"/>
          </a:xfrm>
        </p:grpSpPr>
        <p:sp>
          <p:nvSpPr>
            <p:cNvPr id="2288" name="Oval 2287">
              <a:extLst>
                <a:ext uri="{FF2B5EF4-FFF2-40B4-BE49-F238E27FC236}">
                  <a16:creationId xmlns:a16="http://schemas.microsoft.com/office/drawing/2014/main" id="{32DEE04B-C61F-4F92-AA92-6907932FCF73}"/>
                </a:ext>
              </a:extLst>
            </p:cNvPr>
            <p:cNvSpPr/>
            <p:nvPr/>
          </p:nvSpPr>
          <p:spPr>
            <a:xfrm>
              <a:off x="6313909" y="5532764"/>
              <a:ext cx="851918" cy="27997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89" name="Oval 2288">
              <a:extLst>
                <a:ext uri="{FF2B5EF4-FFF2-40B4-BE49-F238E27FC236}">
                  <a16:creationId xmlns:a16="http://schemas.microsoft.com/office/drawing/2014/main" id="{9F4DEE68-0884-4A0E-891F-97C63CBD1251}"/>
                </a:ext>
              </a:extLst>
            </p:cNvPr>
            <p:cNvSpPr/>
            <p:nvPr/>
          </p:nvSpPr>
          <p:spPr>
            <a:xfrm>
              <a:off x="6364074" y="5529391"/>
              <a:ext cx="724287" cy="22616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90" name="Oval 2289">
              <a:extLst>
                <a:ext uri="{FF2B5EF4-FFF2-40B4-BE49-F238E27FC236}">
                  <a16:creationId xmlns:a16="http://schemas.microsoft.com/office/drawing/2014/main" id="{1EB90102-EA64-4C35-8B1F-5BAAA329ABB6}"/>
                </a:ext>
              </a:extLst>
            </p:cNvPr>
            <p:cNvSpPr/>
            <p:nvPr/>
          </p:nvSpPr>
          <p:spPr>
            <a:xfrm>
              <a:off x="6429830" y="5219329"/>
              <a:ext cx="585933" cy="5859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91" name="Oval 2290">
              <a:extLst>
                <a:ext uri="{FF2B5EF4-FFF2-40B4-BE49-F238E27FC236}">
                  <a16:creationId xmlns:a16="http://schemas.microsoft.com/office/drawing/2014/main" id="{535ED2BA-49C7-4B82-AC51-49AE04D62434}"/>
                </a:ext>
              </a:extLst>
            </p:cNvPr>
            <p:cNvSpPr/>
            <p:nvPr/>
          </p:nvSpPr>
          <p:spPr>
            <a:xfrm>
              <a:off x="6452959" y="3401667"/>
              <a:ext cx="539675" cy="53967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190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292" name="Group 2291">
            <a:extLst>
              <a:ext uri="{FF2B5EF4-FFF2-40B4-BE49-F238E27FC236}">
                <a16:creationId xmlns:a16="http://schemas.microsoft.com/office/drawing/2014/main" id="{759B6AB7-A1F8-4C7C-A318-CFF71A4BC234}"/>
              </a:ext>
            </a:extLst>
          </p:cNvPr>
          <p:cNvGrpSpPr/>
          <p:nvPr/>
        </p:nvGrpSpPr>
        <p:grpSpPr>
          <a:xfrm>
            <a:off x="9495822" y="3084065"/>
            <a:ext cx="851918" cy="3003601"/>
            <a:chOff x="7182197" y="2797028"/>
            <a:chExt cx="851918" cy="3003601"/>
          </a:xfrm>
        </p:grpSpPr>
        <p:sp>
          <p:nvSpPr>
            <p:cNvPr id="2293" name="Oval 2292">
              <a:extLst>
                <a:ext uri="{FF2B5EF4-FFF2-40B4-BE49-F238E27FC236}">
                  <a16:creationId xmlns:a16="http://schemas.microsoft.com/office/drawing/2014/main" id="{A99CE200-E7ED-4D72-B209-C680454B32A4}"/>
                </a:ext>
              </a:extLst>
            </p:cNvPr>
            <p:cNvSpPr/>
            <p:nvPr/>
          </p:nvSpPr>
          <p:spPr>
            <a:xfrm>
              <a:off x="7182197" y="5519721"/>
              <a:ext cx="851918" cy="27997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94" name="Oval 2293">
              <a:extLst>
                <a:ext uri="{FF2B5EF4-FFF2-40B4-BE49-F238E27FC236}">
                  <a16:creationId xmlns:a16="http://schemas.microsoft.com/office/drawing/2014/main" id="{01ECA45C-650B-4B5B-9E85-1DA5FC597B72}"/>
                </a:ext>
              </a:extLst>
            </p:cNvPr>
            <p:cNvSpPr/>
            <p:nvPr/>
          </p:nvSpPr>
          <p:spPr>
            <a:xfrm>
              <a:off x="7224107" y="5524757"/>
              <a:ext cx="724287" cy="22616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95" name="Oval 2294">
              <a:extLst>
                <a:ext uri="{FF2B5EF4-FFF2-40B4-BE49-F238E27FC236}">
                  <a16:creationId xmlns:a16="http://schemas.microsoft.com/office/drawing/2014/main" id="{04CCF132-7412-4AAA-96AD-EE1499F936CB}"/>
                </a:ext>
              </a:extLst>
            </p:cNvPr>
            <p:cNvSpPr/>
            <p:nvPr/>
          </p:nvSpPr>
          <p:spPr>
            <a:xfrm>
              <a:off x="7289863" y="5214695"/>
              <a:ext cx="585933" cy="5859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96" name="Oval 2295">
              <a:extLst>
                <a:ext uri="{FF2B5EF4-FFF2-40B4-BE49-F238E27FC236}">
                  <a16:creationId xmlns:a16="http://schemas.microsoft.com/office/drawing/2014/main" id="{03B6B75B-DD30-4BF5-8BE6-2F226427DBE1}"/>
                </a:ext>
              </a:extLst>
            </p:cNvPr>
            <p:cNvSpPr/>
            <p:nvPr/>
          </p:nvSpPr>
          <p:spPr>
            <a:xfrm>
              <a:off x="7312992" y="2797028"/>
              <a:ext cx="539675" cy="5396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2540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297" name="Group 2296">
            <a:extLst>
              <a:ext uri="{FF2B5EF4-FFF2-40B4-BE49-F238E27FC236}">
                <a16:creationId xmlns:a16="http://schemas.microsoft.com/office/drawing/2014/main" id="{3E1B4A54-76A3-476B-87CB-D5C8A2EA9AD3}"/>
              </a:ext>
            </a:extLst>
          </p:cNvPr>
          <p:cNvGrpSpPr/>
          <p:nvPr/>
        </p:nvGrpSpPr>
        <p:grpSpPr>
          <a:xfrm>
            <a:off x="10423626" y="2478987"/>
            <a:ext cx="851918" cy="3608679"/>
            <a:chOff x="8050485" y="2196581"/>
            <a:chExt cx="851918" cy="3608679"/>
          </a:xfrm>
        </p:grpSpPr>
        <p:sp>
          <p:nvSpPr>
            <p:cNvPr id="2298" name="Oval 2297">
              <a:extLst>
                <a:ext uri="{FF2B5EF4-FFF2-40B4-BE49-F238E27FC236}">
                  <a16:creationId xmlns:a16="http://schemas.microsoft.com/office/drawing/2014/main" id="{CEDDD4B5-EBE4-4956-A433-A2B21ABD8386}"/>
                </a:ext>
              </a:extLst>
            </p:cNvPr>
            <p:cNvSpPr/>
            <p:nvPr/>
          </p:nvSpPr>
          <p:spPr>
            <a:xfrm>
              <a:off x="8050485" y="5516203"/>
              <a:ext cx="851918" cy="27997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299" name="Oval 2298">
              <a:extLst>
                <a:ext uri="{FF2B5EF4-FFF2-40B4-BE49-F238E27FC236}">
                  <a16:creationId xmlns:a16="http://schemas.microsoft.com/office/drawing/2014/main" id="{16D49AE5-3997-450C-982F-212025B74B37}"/>
                </a:ext>
              </a:extLst>
            </p:cNvPr>
            <p:cNvSpPr/>
            <p:nvPr/>
          </p:nvSpPr>
          <p:spPr>
            <a:xfrm>
              <a:off x="8084141" y="5529388"/>
              <a:ext cx="724287" cy="22616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00" name="Oval 2299">
              <a:extLst>
                <a:ext uri="{FF2B5EF4-FFF2-40B4-BE49-F238E27FC236}">
                  <a16:creationId xmlns:a16="http://schemas.microsoft.com/office/drawing/2014/main" id="{9BED642D-4399-4EE0-B63B-8E610C589006}"/>
                </a:ext>
              </a:extLst>
            </p:cNvPr>
            <p:cNvSpPr/>
            <p:nvPr/>
          </p:nvSpPr>
          <p:spPr>
            <a:xfrm>
              <a:off x="8149897" y="5219326"/>
              <a:ext cx="585933" cy="5859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01" name="Oval 2300">
              <a:extLst>
                <a:ext uri="{FF2B5EF4-FFF2-40B4-BE49-F238E27FC236}">
                  <a16:creationId xmlns:a16="http://schemas.microsoft.com/office/drawing/2014/main" id="{8F973387-659A-4EBE-8825-13B937DB4961}"/>
                </a:ext>
              </a:extLst>
            </p:cNvPr>
            <p:cNvSpPr/>
            <p:nvPr/>
          </p:nvSpPr>
          <p:spPr>
            <a:xfrm>
              <a:off x="8173026" y="2196581"/>
              <a:ext cx="539675" cy="539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317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302" name="TextBox 2301">
            <a:extLst>
              <a:ext uri="{FF2B5EF4-FFF2-40B4-BE49-F238E27FC236}">
                <a16:creationId xmlns:a16="http://schemas.microsoft.com/office/drawing/2014/main" id="{EC75D46B-54E8-4354-AB7B-8D94644CC80B}"/>
              </a:ext>
            </a:extLst>
          </p:cNvPr>
          <p:cNvSpPr txBox="1"/>
          <p:nvPr/>
        </p:nvSpPr>
        <p:spPr>
          <a:xfrm>
            <a:off x="855216" y="2134976"/>
            <a:ext cx="5240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03" name="TextBox 2302">
            <a:extLst>
              <a:ext uri="{FF2B5EF4-FFF2-40B4-BE49-F238E27FC236}">
                <a16:creationId xmlns:a16="http://schemas.microsoft.com/office/drawing/2014/main" id="{8957E064-BC40-48F3-B185-3DCE184A07ED}"/>
              </a:ext>
            </a:extLst>
          </p:cNvPr>
          <p:cNvSpPr txBox="1"/>
          <p:nvPr/>
        </p:nvSpPr>
        <p:spPr>
          <a:xfrm>
            <a:off x="855216" y="1818369"/>
            <a:ext cx="5240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_ Graph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04" name="Rectangle 2303">
            <a:extLst>
              <a:ext uri="{FF2B5EF4-FFF2-40B4-BE49-F238E27FC236}">
                <a16:creationId xmlns:a16="http://schemas.microsoft.com/office/drawing/2014/main" id="{96ECEF8F-7E81-4A2A-8CB2-D4D90FEBFDCA}"/>
              </a:ext>
            </a:extLst>
          </p:cNvPr>
          <p:cNvSpPr/>
          <p:nvPr/>
        </p:nvSpPr>
        <p:spPr>
          <a:xfrm>
            <a:off x="942410" y="3355826"/>
            <a:ext cx="792088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05" name="Rectangle 2304">
            <a:extLst>
              <a:ext uri="{FF2B5EF4-FFF2-40B4-BE49-F238E27FC236}">
                <a16:creationId xmlns:a16="http://schemas.microsoft.com/office/drawing/2014/main" id="{B64EAC73-C1C9-4026-88F5-5A4D113A5D41}"/>
              </a:ext>
            </a:extLst>
          </p:cNvPr>
          <p:cNvSpPr/>
          <p:nvPr/>
        </p:nvSpPr>
        <p:spPr>
          <a:xfrm>
            <a:off x="1993432" y="3355826"/>
            <a:ext cx="792088" cy="79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06" name="Rectangle 2305">
            <a:extLst>
              <a:ext uri="{FF2B5EF4-FFF2-40B4-BE49-F238E27FC236}">
                <a16:creationId xmlns:a16="http://schemas.microsoft.com/office/drawing/2014/main" id="{EA248297-9470-4B46-AF75-FCD2EFBB563F}"/>
              </a:ext>
            </a:extLst>
          </p:cNvPr>
          <p:cNvSpPr/>
          <p:nvPr/>
        </p:nvSpPr>
        <p:spPr>
          <a:xfrm>
            <a:off x="3044454" y="3355826"/>
            <a:ext cx="792088" cy="7920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07" name="Rectangle 2306">
            <a:extLst>
              <a:ext uri="{FF2B5EF4-FFF2-40B4-BE49-F238E27FC236}">
                <a16:creationId xmlns:a16="http://schemas.microsoft.com/office/drawing/2014/main" id="{BE116188-FF8E-4EF1-B4C0-AE907B8C9364}"/>
              </a:ext>
            </a:extLst>
          </p:cNvPr>
          <p:cNvSpPr/>
          <p:nvPr/>
        </p:nvSpPr>
        <p:spPr>
          <a:xfrm>
            <a:off x="4095476" y="3355826"/>
            <a:ext cx="792088" cy="7920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08" name="TextBox 2307">
            <a:extLst>
              <a:ext uri="{FF2B5EF4-FFF2-40B4-BE49-F238E27FC236}">
                <a16:creationId xmlns:a16="http://schemas.microsoft.com/office/drawing/2014/main" id="{AB8512C3-01BF-46D6-BFCC-7C65EFD2E284}"/>
              </a:ext>
            </a:extLst>
          </p:cNvPr>
          <p:cNvSpPr txBox="1"/>
          <p:nvPr/>
        </p:nvSpPr>
        <p:spPr>
          <a:xfrm>
            <a:off x="855216" y="4354633"/>
            <a:ext cx="5240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Easy to change colors, photos and Text. Example Text : Get a modern PowerPoint  Presentation that is beautifully designed. I hope and I believe that this Template will your Time, Money and Reputation. 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09" name="그룹 4">
            <a:extLst>
              <a:ext uri="{FF2B5EF4-FFF2-40B4-BE49-F238E27FC236}">
                <a16:creationId xmlns:a16="http://schemas.microsoft.com/office/drawing/2014/main" id="{7A46F56F-5D7C-47C4-B3C9-F7EA38D2FAFC}"/>
              </a:ext>
            </a:extLst>
          </p:cNvPr>
          <p:cNvGrpSpPr/>
          <p:nvPr/>
        </p:nvGrpSpPr>
        <p:grpSpPr>
          <a:xfrm>
            <a:off x="6697106" y="1916456"/>
            <a:ext cx="1457816" cy="1104162"/>
            <a:chOff x="6582401" y="2034947"/>
            <a:chExt cx="1457816" cy="1104162"/>
          </a:xfrm>
        </p:grpSpPr>
        <p:grpSp>
          <p:nvGrpSpPr>
            <p:cNvPr id="2310" name="Group 2309">
              <a:extLst>
                <a:ext uri="{FF2B5EF4-FFF2-40B4-BE49-F238E27FC236}">
                  <a16:creationId xmlns:a16="http://schemas.microsoft.com/office/drawing/2014/main" id="{91F9E1E8-2CDE-4568-9F9F-BEC1B7FC4A2B}"/>
                </a:ext>
              </a:extLst>
            </p:cNvPr>
            <p:cNvGrpSpPr/>
            <p:nvPr/>
          </p:nvGrpSpPr>
          <p:grpSpPr>
            <a:xfrm>
              <a:off x="6582401" y="2034947"/>
              <a:ext cx="1457816" cy="276999"/>
              <a:chOff x="5119488" y="2096796"/>
              <a:chExt cx="1457816" cy="276999"/>
            </a:xfrm>
          </p:grpSpPr>
          <p:sp>
            <p:nvSpPr>
              <p:cNvPr id="2323" name="Rectangle 2322">
                <a:extLst>
                  <a:ext uri="{FF2B5EF4-FFF2-40B4-BE49-F238E27FC236}">
                    <a16:creationId xmlns:a16="http://schemas.microsoft.com/office/drawing/2014/main" id="{22F777CC-18DF-4FC1-9BAE-445B88982F6C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24" name="TextBox 2323">
                <a:extLst>
                  <a:ext uri="{FF2B5EF4-FFF2-40B4-BE49-F238E27FC236}">
                    <a16:creationId xmlns:a16="http://schemas.microsoft.com/office/drawing/2014/main" id="{5C2AF881-4EC0-4186-B624-1659F16B7C3A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311" name="Group 2310">
              <a:extLst>
                <a:ext uri="{FF2B5EF4-FFF2-40B4-BE49-F238E27FC236}">
                  <a16:creationId xmlns:a16="http://schemas.microsoft.com/office/drawing/2014/main" id="{BC182347-0699-4D42-B7CA-8F39C523604F}"/>
                </a:ext>
              </a:extLst>
            </p:cNvPr>
            <p:cNvGrpSpPr/>
            <p:nvPr/>
          </p:nvGrpSpPr>
          <p:grpSpPr>
            <a:xfrm>
              <a:off x="6582401" y="2241738"/>
              <a:ext cx="1457816" cy="276999"/>
              <a:chOff x="5119488" y="2096796"/>
              <a:chExt cx="1457816" cy="276999"/>
            </a:xfrm>
          </p:grpSpPr>
          <p:sp>
            <p:nvSpPr>
              <p:cNvPr id="2321" name="Rectangle 2320">
                <a:extLst>
                  <a:ext uri="{FF2B5EF4-FFF2-40B4-BE49-F238E27FC236}">
                    <a16:creationId xmlns:a16="http://schemas.microsoft.com/office/drawing/2014/main" id="{0C661650-03EB-4E5D-90E5-BAB99C3467F6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22" name="TextBox 2321">
                <a:extLst>
                  <a:ext uri="{FF2B5EF4-FFF2-40B4-BE49-F238E27FC236}">
                    <a16:creationId xmlns:a16="http://schemas.microsoft.com/office/drawing/2014/main" id="{00507D06-994D-4237-BBB1-E76D0345E180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312" name="Group 2311">
              <a:extLst>
                <a:ext uri="{FF2B5EF4-FFF2-40B4-BE49-F238E27FC236}">
                  <a16:creationId xmlns:a16="http://schemas.microsoft.com/office/drawing/2014/main" id="{6941B0F2-8847-46FA-90AF-52FCBB98EF1C}"/>
                </a:ext>
              </a:extLst>
            </p:cNvPr>
            <p:cNvGrpSpPr/>
            <p:nvPr/>
          </p:nvGrpSpPr>
          <p:grpSpPr>
            <a:xfrm>
              <a:off x="6582401" y="2448529"/>
              <a:ext cx="1457816" cy="276999"/>
              <a:chOff x="5119488" y="2096796"/>
              <a:chExt cx="1457816" cy="276999"/>
            </a:xfrm>
          </p:grpSpPr>
          <p:sp>
            <p:nvSpPr>
              <p:cNvPr id="2319" name="Rectangle 2318">
                <a:extLst>
                  <a:ext uri="{FF2B5EF4-FFF2-40B4-BE49-F238E27FC236}">
                    <a16:creationId xmlns:a16="http://schemas.microsoft.com/office/drawing/2014/main" id="{91C146C0-64AF-4C36-B8AA-730E323AF253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20" name="TextBox 2319">
                <a:extLst>
                  <a:ext uri="{FF2B5EF4-FFF2-40B4-BE49-F238E27FC236}">
                    <a16:creationId xmlns:a16="http://schemas.microsoft.com/office/drawing/2014/main" id="{4DFACC19-EECF-4C7A-B1D8-E53F478BEDF3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313" name="Group 2312">
              <a:extLst>
                <a:ext uri="{FF2B5EF4-FFF2-40B4-BE49-F238E27FC236}">
                  <a16:creationId xmlns:a16="http://schemas.microsoft.com/office/drawing/2014/main" id="{E1145598-3B6B-4284-A12C-881E7E31B8A5}"/>
                </a:ext>
              </a:extLst>
            </p:cNvPr>
            <p:cNvGrpSpPr/>
            <p:nvPr/>
          </p:nvGrpSpPr>
          <p:grpSpPr>
            <a:xfrm>
              <a:off x="6582401" y="2655320"/>
              <a:ext cx="1457816" cy="276999"/>
              <a:chOff x="5119488" y="2096796"/>
              <a:chExt cx="1457816" cy="276999"/>
            </a:xfrm>
          </p:grpSpPr>
          <p:sp>
            <p:nvSpPr>
              <p:cNvPr id="2317" name="Rectangle 2316">
                <a:extLst>
                  <a:ext uri="{FF2B5EF4-FFF2-40B4-BE49-F238E27FC236}">
                    <a16:creationId xmlns:a16="http://schemas.microsoft.com/office/drawing/2014/main" id="{BF199926-9835-49EF-A06E-66EFB11EE168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18" name="TextBox 2317">
                <a:extLst>
                  <a:ext uri="{FF2B5EF4-FFF2-40B4-BE49-F238E27FC236}">
                    <a16:creationId xmlns:a16="http://schemas.microsoft.com/office/drawing/2014/main" id="{682E0E52-460C-4A39-B177-D5A937ED6589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314" name="Group 2313">
              <a:extLst>
                <a:ext uri="{FF2B5EF4-FFF2-40B4-BE49-F238E27FC236}">
                  <a16:creationId xmlns:a16="http://schemas.microsoft.com/office/drawing/2014/main" id="{A631C563-25EC-48E8-872F-52407E8C433E}"/>
                </a:ext>
              </a:extLst>
            </p:cNvPr>
            <p:cNvGrpSpPr/>
            <p:nvPr/>
          </p:nvGrpSpPr>
          <p:grpSpPr>
            <a:xfrm>
              <a:off x="6582401" y="2862110"/>
              <a:ext cx="1457816" cy="276999"/>
              <a:chOff x="5119488" y="2096796"/>
              <a:chExt cx="1457816" cy="276999"/>
            </a:xfrm>
          </p:grpSpPr>
          <p:sp>
            <p:nvSpPr>
              <p:cNvPr id="2315" name="Rectangle 2314">
                <a:extLst>
                  <a:ext uri="{FF2B5EF4-FFF2-40B4-BE49-F238E27FC236}">
                    <a16:creationId xmlns:a16="http://schemas.microsoft.com/office/drawing/2014/main" id="{A4EF7ACC-441A-4987-BB1B-1090B0058826}"/>
                  </a:ext>
                </a:extLst>
              </p:cNvPr>
              <p:cNvSpPr/>
              <p:nvPr/>
            </p:nvSpPr>
            <p:spPr>
              <a:xfrm>
                <a:off x="5119488" y="2167214"/>
                <a:ext cx="180000" cy="1800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316" name="TextBox 2315">
                <a:extLst>
                  <a:ext uri="{FF2B5EF4-FFF2-40B4-BE49-F238E27FC236}">
                    <a16:creationId xmlns:a16="http://schemas.microsoft.com/office/drawing/2014/main" id="{4976A599-96AA-4B83-88B2-05FA611E26DA}"/>
                  </a:ext>
                </a:extLst>
              </p:cNvPr>
              <p:cNvSpPr txBox="1"/>
              <p:nvPr/>
            </p:nvSpPr>
            <p:spPr>
              <a:xfrm>
                <a:off x="5267955" y="2096796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2325" name="Isosceles Triangle 8">
            <a:extLst>
              <a:ext uri="{FF2B5EF4-FFF2-40B4-BE49-F238E27FC236}">
                <a16:creationId xmlns:a16="http://schemas.microsoft.com/office/drawing/2014/main" id="{A99D5BBC-8EFF-414F-A3F4-2FA4BA3DFD2D}"/>
              </a:ext>
            </a:extLst>
          </p:cNvPr>
          <p:cNvSpPr/>
          <p:nvPr/>
        </p:nvSpPr>
        <p:spPr>
          <a:xfrm rot="16200000">
            <a:off x="3246034" y="3528671"/>
            <a:ext cx="387348" cy="46182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26" name="Oval 7">
            <a:extLst>
              <a:ext uri="{FF2B5EF4-FFF2-40B4-BE49-F238E27FC236}">
                <a16:creationId xmlns:a16="http://schemas.microsoft.com/office/drawing/2014/main" id="{B944582A-3517-4B13-BE06-33C07196C649}"/>
              </a:ext>
            </a:extLst>
          </p:cNvPr>
          <p:cNvSpPr/>
          <p:nvPr/>
        </p:nvSpPr>
        <p:spPr>
          <a:xfrm>
            <a:off x="4288952" y="3554178"/>
            <a:ext cx="410806" cy="41080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27" name="Rectangle 16">
            <a:extLst>
              <a:ext uri="{FF2B5EF4-FFF2-40B4-BE49-F238E27FC236}">
                <a16:creationId xmlns:a16="http://schemas.microsoft.com/office/drawing/2014/main" id="{075E6BBB-3DCB-4741-B527-47CBAB2C9CE8}"/>
              </a:ext>
            </a:extLst>
          </p:cNvPr>
          <p:cNvSpPr/>
          <p:nvPr/>
        </p:nvSpPr>
        <p:spPr>
          <a:xfrm>
            <a:off x="2186274" y="3612316"/>
            <a:ext cx="448149" cy="29453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28" name="Oval 21">
            <a:extLst>
              <a:ext uri="{FF2B5EF4-FFF2-40B4-BE49-F238E27FC236}">
                <a16:creationId xmlns:a16="http://schemas.microsoft.com/office/drawing/2014/main" id="{DF0DACE9-0E7C-4A79-BCC5-B45CAF596C83}"/>
              </a:ext>
            </a:extLst>
          </p:cNvPr>
          <p:cNvSpPr>
            <a:spLocks noChangeAspect="1"/>
          </p:cNvSpPr>
          <p:nvPr/>
        </p:nvSpPr>
        <p:spPr>
          <a:xfrm>
            <a:off x="1124886" y="3540637"/>
            <a:ext cx="434262" cy="4378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B965CEE-67DF-4E9C-B4D7-B8E2B40A7E9F}"/>
              </a:ext>
            </a:extLst>
          </p:cNvPr>
          <p:cNvSpPr/>
          <p:nvPr/>
        </p:nvSpPr>
        <p:spPr>
          <a:xfrm>
            <a:off x="5146498" y="3355826"/>
            <a:ext cx="792088" cy="7920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1" name="Rectangle 9">
            <a:extLst>
              <a:ext uri="{FF2B5EF4-FFF2-40B4-BE49-F238E27FC236}">
                <a16:creationId xmlns:a16="http://schemas.microsoft.com/office/drawing/2014/main" id="{CE42F9B8-2BA4-4BAD-9BCE-E426124C63D4}"/>
              </a:ext>
            </a:extLst>
          </p:cNvPr>
          <p:cNvSpPr/>
          <p:nvPr/>
        </p:nvSpPr>
        <p:spPr>
          <a:xfrm>
            <a:off x="5378654" y="3565907"/>
            <a:ext cx="377530" cy="35340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11253</TotalTime>
  <Words>169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71</cp:revision>
  <dcterms:created xsi:type="dcterms:W3CDTF">2018-02-18T19:39:47Z</dcterms:created>
  <dcterms:modified xsi:type="dcterms:W3CDTF">2019-05-15T00:39:58Z</dcterms:modified>
</cp:coreProperties>
</file>