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50" name="Rectangle 2049">
            <a:extLst>
              <a:ext uri="{FF2B5EF4-FFF2-40B4-BE49-F238E27FC236}">
                <a16:creationId xmlns:a16="http://schemas.microsoft.com/office/drawing/2014/main" id="{43FED65C-F909-47F7-83B4-FFD9825EA5EF}"/>
              </a:ext>
            </a:extLst>
          </p:cNvPr>
          <p:cNvSpPr/>
          <p:nvPr/>
        </p:nvSpPr>
        <p:spPr>
          <a:xfrm>
            <a:off x="9047279" y="1562100"/>
            <a:ext cx="2675792" cy="50376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F87B0DF8-5854-4C16-97C2-57092DC2C9E3}"/>
              </a:ext>
            </a:extLst>
          </p:cNvPr>
          <p:cNvSpPr txBox="1">
            <a:spLocks/>
          </p:cNvSpPr>
          <p:nvPr/>
        </p:nvSpPr>
        <p:spPr>
          <a:xfrm>
            <a:off x="7789978" y="1732903"/>
            <a:ext cx="3933093" cy="1232438"/>
          </a:xfrm>
          <a:prstGeom prst="rect">
            <a:avLst/>
          </a:prstGeom>
          <a:solidFill>
            <a:schemeClr val="bg1"/>
          </a:solidFill>
        </p:spPr>
        <p:txBody>
          <a:bodyPr tIns="9144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/>
            <a:r>
              <a:rPr lang="en-US" altLang="ko-KR" sz="4000" dirty="0">
                <a:solidFill>
                  <a:schemeClr val="accent2"/>
                </a:solidFill>
              </a:rPr>
              <a:t>TIMELINE INFOGRAPHIC</a:t>
            </a:r>
            <a:endParaRPr lang="ko-KR" altLang="en-US" sz="4000" dirty="0">
              <a:solidFill>
                <a:schemeClr val="accent2"/>
              </a:solidFill>
            </a:endParaRPr>
          </a:p>
        </p:txBody>
      </p:sp>
      <p:sp>
        <p:nvSpPr>
          <p:cNvPr id="2052" name="TextBox 2051">
            <a:extLst>
              <a:ext uri="{FF2B5EF4-FFF2-40B4-BE49-F238E27FC236}">
                <a16:creationId xmlns:a16="http://schemas.microsoft.com/office/drawing/2014/main" id="{03267CCA-2B1E-4A6E-A877-9A44DE138D5B}"/>
              </a:ext>
            </a:extLst>
          </p:cNvPr>
          <p:cNvSpPr txBox="1"/>
          <p:nvPr/>
        </p:nvSpPr>
        <p:spPr>
          <a:xfrm>
            <a:off x="9047280" y="5860681"/>
            <a:ext cx="2675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SINCE 2015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84" name="Group 2083">
            <a:extLst>
              <a:ext uri="{FF2B5EF4-FFF2-40B4-BE49-F238E27FC236}">
                <a16:creationId xmlns:a16="http://schemas.microsoft.com/office/drawing/2014/main" id="{D8002ADC-D135-41C2-B964-36E88DFFBEFB}"/>
              </a:ext>
            </a:extLst>
          </p:cNvPr>
          <p:cNvGrpSpPr/>
          <p:nvPr/>
        </p:nvGrpSpPr>
        <p:grpSpPr>
          <a:xfrm>
            <a:off x="1614883" y="1812304"/>
            <a:ext cx="5439435" cy="968350"/>
            <a:chOff x="1614883" y="1698004"/>
            <a:chExt cx="5439435" cy="968350"/>
          </a:xfrm>
        </p:grpSpPr>
        <p:grpSp>
          <p:nvGrpSpPr>
            <p:cNvPr id="2056" name="Group 2055">
              <a:extLst>
                <a:ext uri="{FF2B5EF4-FFF2-40B4-BE49-F238E27FC236}">
                  <a16:creationId xmlns:a16="http://schemas.microsoft.com/office/drawing/2014/main" id="{BD9DB8D3-98AD-43C8-B15F-51B67A5156ED}"/>
                </a:ext>
              </a:extLst>
            </p:cNvPr>
            <p:cNvGrpSpPr/>
            <p:nvPr/>
          </p:nvGrpSpPr>
          <p:grpSpPr>
            <a:xfrm>
              <a:off x="5547975" y="1698004"/>
              <a:ext cx="1506343" cy="669191"/>
              <a:chOff x="4935452" y="522484"/>
              <a:chExt cx="1506343" cy="669191"/>
            </a:xfrm>
          </p:grpSpPr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DEEF55B6-5C7C-4DE0-83B8-FDC48B7CE8D6}"/>
                  </a:ext>
                </a:extLst>
              </p:cNvPr>
              <p:cNvSpPr txBox="1"/>
              <p:nvPr/>
            </p:nvSpPr>
            <p:spPr>
              <a:xfrm>
                <a:off x="4935452" y="545344"/>
                <a:ext cx="1506343" cy="64633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2016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  <p:sp>
            <p:nvSpPr>
              <p:cNvPr id="2058" name="Rectangle 2057">
                <a:extLst>
                  <a:ext uri="{FF2B5EF4-FFF2-40B4-BE49-F238E27FC236}">
                    <a16:creationId xmlns:a16="http://schemas.microsoft.com/office/drawing/2014/main" id="{850E3BDA-1D8D-4E39-889A-E6ECA73BA027}"/>
                  </a:ext>
                </a:extLst>
              </p:cNvPr>
              <p:cNvSpPr/>
              <p:nvPr/>
            </p:nvSpPr>
            <p:spPr>
              <a:xfrm>
                <a:off x="5532118" y="522484"/>
                <a:ext cx="640080" cy="457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71" name="Group 2070">
              <a:extLst>
                <a:ext uri="{FF2B5EF4-FFF2-40B4-BE49-F238E27FC236}">
                  <a16:creationId xmlns:a16="http://schemas.microsoft.com/office/drawing/2014/main" id="{9AD9D3C4-E205-4025-8E28-10EAB00801E1}"/>
                </a:ext>
              </a:extLst>
            </p:cNvPr>
            <p:cNvGrpSpPr/>
            <p:nvPr/>
          </p:nvGrpSpPr>
          <p:grpSpPr>
            <a:xfrm>
              <a:off x="1614883" y="1872397"/>
              <a:ext cx="3933092" cy="793957"/>
              <a:chOff x="1985513" y="4307149"/>
              <a:chExt cx="2380861" cy="793957"/>
            </a:xfrm>
          </p:grpSpPr>
          <p:sp>
            <p:nvSpPr>
              <p:cNvPr id="2072" name="TextBox 2071">
                <a:extLst>
                  <a:ext uri="{FF2B5EF4-FFF2-40B4-BE49-F238E27FC236}">
                    <a16:creationId xmlns:a16="http://schemas.microsoft.com/office/drawing/2014/main" id="{A2E23792-5C97-4123-B310-42EE9A42B9FA}"/>
                  </a:ext>
                </a:extLst>
              </p:cNvPr>
              <p:cNvSpPr txBox="1"/>
              <p:nvPr/>
            </p:nvSpPr>
            <p:spPr>
              <a:xfrm>
                <a:off x="2004348" y="4639441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2073" name="TextBox 2072">
                <a:extLst>
                  <a:ext uri="{FF2B5EF4-FFF2-40B4-BE49-F238E27FC236}">
                    <a16:creationId xmlns:a16="http://schemas.microsoft.com/office/drawing/2014/main" id="{23317627-3DBD-4519-AF7C-7C531CDEFCE0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600" dirty="0">
                    <a:solidFill>
                      <a:schemeClr val="accent1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085" name="Group 2084">
            <a:extLst>
              <a:ext uri="{FF2B5EF4-FFF2-40B4-BE49-F238E27FC236}">
                <a16:creationId xmlns:a16="http://schemas.microsoft.com/office/drawing/2014/main" id="{94D34533-C0E1-4EFD-ABC4-3A6304991A5F}"/>
              </a:ext>
            </a:extLst>
          </p:cNvPr>
          <p:cNvGrpSpPr/>
          <p:nvPr/>
        </p:nvGrpSpPr>
        <p:grpSpPr>
          <a:xfrm>
            <a:off x="600841" y="2965341"/>
            <a:ext cx="5465554" cy="970316"/>
            <a:chOff x="600841" y="2938733"/>
            <a:chExt cx="5465554" cy="970316"/>
          </a:xfrm>
        </p:grpSpPr>
        <p:grpSp>
          <p:nvGrpSpPr>
            <p:cNvPr id="2059" name="Group 2058">
              <a:extLst>
                <a:ext uri="{FF2B5EF4-FFF2-40B4-BE49-F238E27FC236}">
                  <a16:creationId xmlns:a16="http://schemas.microsoft.com/office/drawing/2014/main" id="{061AA05B-A8F0-4E8D-902E-2198B8B72078}"/>
                </a:ext>
              </a:extLst>
            </p:cNvPr>
            <p:cNvGrpSpPr/>
            <p:nvPr/>
          </p:nvGrpSpPr>
          <p:grpSpPr>
            <a:xfrm>
              <a:off x="600841" y="2938733"/>
              <a:ext cx="1506343" cy="669191"/>
              <a:chOff x="4935452" y="522484"/>
              <a:chExt cx="1506343" cy="669191"/>
            </a:xfrm>
          </p:grpSpPr>
          <p:sp>
            <p:nvSpPr>
              <p:cNvPr id="2060" name="TextBox 2059">
                <a:extLst>
                  <a:ext uri="{FF2B5EF4-FFF2-40B4-BE49-F238E27FC236}">
                    <a16:creationId xmlns:a16="http://schemas.microsoft.com/office/drawing/2014/main" id="{22B17541-78F8-4E54-927B-E57D60605047}"/>
                  </a:ext>
                </a:extLst>
              </p:cNvPr>
              <p:cNvSpPr txBox="1"/>
              <p:nvPr/>
            </p:nvSpPr>
            <p:spPr>
              <a:xfrm>
                <a:off x="4935452" y="545344"/>
                <a:ext cx="1506343" cy="64633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2017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  <p:sp>
            <p:nvSpPr>
              <p:cNvPr id="2061" name="Rectangle 2060">
                <a:extLst>
                  <a:ext uri="{FF2B5EF4-FFF2-40B4-BE49-F238E27FC236}">
                    <a16:creationId xmlns:a16="http://schemas.microsoft.com/office/drawing/2014/main" id="{5F99CA98-C309-4847-A2F8-91DE03BED497}"/>
                  </a:ext>
                </a:extLst>
              </p:cNvPr>
              <p:cNvSpPr/>
              <p:nvPr/>
            </p:nvSpPr>
            <p:spPr>
              <a:xfrm>
                <a:off x="5189221" y="522484"/>
                <a:ext cx="640080" cy="457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74" name="Group 2073">
              <a:extLst>
                <a:ext uri="{FF2B5EF4-FFF2-40B4-BE49-F238E27FC236}">
                  <a16:creationId xmlns:a16="http://schemas.microsoft.com/office/drawing/2014/main" id="{575BC863-D7CF-4A0E-89F4-E1F7108D2E5F}"/>
                </a:ext>
              </a:extLst>
            </p:cNvPr>
            <p:cNvGrpSpPr/>
            <p:nvPr/>
          </p:nvGrpSpPr>
          <p:grpSpPr>
            <a:xfrm>
              <a:off x="2133303" y="3115092"/>
              <a:ext cx="3933092" cy="793957"/>
              <a:chOff x="1985513" y="4307149"/>
              <a:chExt cx="2380861" cy="793957"/>
            </a:xfrm>
          </p:grpSpPr>
          <p:sp>
            <p:nvSpPr>
              <p:cNvPr id="2075" name="TextBox 2074">
                <a:extLst>
                  <a:ext uri="{FF2B5EF4-FFF2-40B4-BE49-F238E27FC236}">
                    <a16:creationId xmlns:a16="http://schemas.microsoft.com/office/drawing/2014/main" id="{55EFC2EA-52DF-4ED3-A201-2D8A4CEF49C4}"/>
                  </a:ext>
                </a:extLst>
              </p:cNvPr>
              <p:cNvSpPr txBox="1"/>
              <p:nvPr/>
            </p:nvSpPr>
            <p:spPr>
              <a:xfrm>
                <a:off x="2004348" y="4639441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2076" name="TextBox 2075">
                <a:extLst>
                  <a:ext uri="{FF2B5EF4-FFF2-40B4-BE49-F238E27FC236}">
                    <a16:creationId xmlns:a16="http://schemas.microsoft.com/office/drawing/2014/main" id="{DCA562BC-9EF2-4D2F-8BB1-C38A287B2522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1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087" name="Group 2086">
            <a:extLst>
              <a:ext uri="{FF2B5EF4-FFF2-40B4-BE49-F238E27FC236}">
                <a16:creationId xmlns:a16="http://schemas.microsoft.com/office/drawing/2014/main" id="{34819A2E-65F1-49C2-9489-56B64950CA4A}"/>
              </a:ext>
            </a:extLst>
          </p:cNvPr>
          <p:cNvGrpSpPr/>
          <p:nvPr/>
        </p:nvGrpSpPr>
        <p:grpSpPr>
          <a:xfrm>
            <a:off x="1614883" y="4120344"/>
            <a:ext cx="5439435" cy="972282"/>
            <a:chOff x="1614883" y="4179462"/>
            <a:chExt cx="5439435" cy="972282"/>
          </a:xfrm>
        </p:grpSpPr>
        <p:grpSp>
          <p:nvGrpSpPr>
            <p:cNvPr id="2062" name="Group 2061">
              <a:extLst>
                <a:ext uri="{FF2B5EF4-FFF2-40B4-BE49-F238E27FC236}">
                  <a16:creationId xmlns:a16="http://schemas.microsoft.com/office/drawing/2014/main" id="{5C992FFC-EBC5-4D7D-8416-44A8439C97D0}"/>
                </a:ext>
              </a:extLst>
            </p:cNvPr>
            <p:cNvGrpSpPr/>
            <p:nvPr/>
          </p:nvGrpSpPr>
          <p:grpSpPr>
            <a:xfrm>
              <a:off x="5547975" y="4179462"/>
              <a:ext cx="1506343" cy="669191"/>
              <a:chOff x="4935452" y="522484"/>
              <a:chExt cx="1506343" cy="669191"/>
            </a:xfrm>
          </p:grpSpPr>
          <p:sp>
            <p:nvSpPr>
              <p:cNvPr id="2063" name="TextBox 2062">
                <a:extLst>
                  <a:ext uri="{FF2B5EF4-FFF2-40B4-BE49-F238E27FC236}">
                    <a16:creationId xmlns:a16="http://schemas.microsoft.com/office/drawing/2014/main" id="{DDF2F61B-91E8-45C1-9B0B-48B9594D4EE9}"/>
                  </a:ext>
                </a:extLst>
              </p:cNvPr>
              <p:cNvSpPr txBox="1"/>
              <p:nvPr/>
            </p:nvSpPr>
            <p:spPr>
              <a:xfrm>
                <a:off x="4935452" y="545344"/>
                <a:ext cx="1506343" cy="64633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2018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  <p:sp>
            <p:nvSpPr>
              <p:cNvPr id="2064" name="Rectangle 2063">
                <a:extLst>
                  <a:ext uri="{FF2B5EF4-FFF2-40B4-BE49-F238E27FC236}">
                    <a16:creationId xmlns:a16="http://schemas.microsoft.com/office/drawing/2014/main" id="{B6957476-6BC5-465E-B4E7-50C7D6951E13}"/>
                  </a:ext>
                </a:extLst>
              </p:cNvPr>
              <p:cNvSpPr/>
              <p:nvPr/>
            </p:nvSpPr>
            <p:spPr>
              <a:xfrm>
                <a:off x="5505741" y="522484"/>
                <a:ext cx="640080" cy="457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77" name="Group 2076">
              <a:extLst>
                <a:ext uri="{FF2B5EF4-FFF2-40B4-BE49-F238E27FC236}">
                  <a16:creationId xmlns:a16="http://schemas.microsoft.com/office/drawing/2014/main" id="{CBFD36CB-3469-4A30-A1BC-729E9CAD547F}"/>
                </a:ext>
              </a:extLst>
            </p:cNvPr>
            <p:cNvGrpSpPr/>
            <p:nvPr/>
          </p:nvGrpSpPr>
          <p:grpSpPr>
            <a:xfrm>
              <a:off x="1614883" y="4357787"/>
              <a:ext cx="3933092" cy="793957"/>
              <a:chOff x="1985513" y="4307149"/>
              <a:chExt cx="2380861" cy="793957"/>
            </a:xfrm>
          </p:grpSpPr>
          <p:sp>
            <p:nvSpPr>
              <p:cNvPr id="2078" name="TextBox 2077">
                <a:extLst>
                  <a:ext uri="{FF2B5EF4-FFF2-40B4-BE49-F238E27FC236}">
                    <a16:creationId xmlns:a16="http://schemas.microsoft.com/office/drawing/2014/main" id="{F99086D2-21F4-47EB-AC38-6FB7039D604A}"/>
                  </a:ext>
                </a:extLst>
              </p:cNvPr>
              <p:cNvSpPr txBox="1"/>
              <p:nvPr/>
            </p:nvSpPr>
            <p:spPr>
              <a:xfrm>
                <a:off x="2004348" y="4639441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2079" name="TextBox 2078">
                <a:extLst>
                  <a:ext uri="{FF2B5EF4-FFF2-40B4-BE49-F238E27FC236}">
                    <a16:creationId xmlns:a16="http://schemas.microsoft.com/office/drawing/2014/main" id="{F980A479-B4FD-48B3-9D6C-D401680BF394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600" dirty="0">
                    <a:solidFill>
                      <a:schemeClr val="accent1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086" name="Group 2085">
            <a:extLst>
              <a:ext uri="{FF2B5EF4-FFF2-40B4-BE49-F238E27FC236}">
                <a16:creationId xmlns:a16="http://schemas.microsoft.com/office/drawing/2014/main" id="{F7FF493C-09AB-46B2-A328-032080CE3AE1}"/>
              </a:ext>
            </a:extLst>
          </p:cNvPr>
          <p:cNvGrpSpPr/>
          <p:nvPr/>
        </p:nvGrpSpPr>
        <p:grpSpPr>
          <a:xfrm>
            <a:off x="600841" y="5277314"/>
            <a:ext cx="5465554" cy="974251"/>
            <a:chOff x="600841" y="5420189"/>
            <a:chExt cx="5465554" cy="974251"/>
          </a:xfrm>
        </p:grpSpPr>
        <p:grpSp>
          <p:nvGrpSpPr>
            <p:cNvPr id="2065" name="Group 2064">
              <a:extLst>
                <a:ext uri="{FF2B5EF4-FFF2-40B4-BE49-F238E27FC236}">
                  <a16:creationId xmlns:a16="http://schemas.microsoft.com/office/drawing/2014/main" id="{E8FEE593-3751-4EF0-BBE8-461A3D935691}"/>
                </a:ext>
              </a:extLst>
            </p:cNvPr>
            <p:cNvGrpSpPr/>
            <p:nvPr/>
          </p:nvGrpSpPr>
          <p:grpSpPr>
            <a:xfrm>
              <a:off x="600841" y="5420189"/>
              <a:ext cx="1506343" cy="669191"/>
              <a:chOff x="4935452" y="522484"/>
              <a:chExt cx="1506343" cy="669191"/>
            </a:xfrm>
          </p:grpSpPr>
          <p:sp>
            <p:nvSpPr>
              <p:cNvPr id="2066" name="TextBox 2065">
                <a:extLst>
                  <a:ext uri="{FF2B5EF4-FFF2-40B4-BE49-F238E27FC236}">
                    <a16:creationId xmlns:a16="http://schemas.microsoft.com/office/drawing/2014/main" id="{16934EE2-43D4-4255-8278-3E6799B5C575}"/>
                  </a:ext>
                </a:extLst>
              </p:cNvPr>
              <p:cNvSpPr txBox="1"/>
              <p:nvPr/>
            </p:nvSpPr>
            <p:spPr>
              <a:xfrm>
                <a:off x="4935452" y="545344"/>
                <a:ext cx="1506343" cy="64633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2019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  <p:sp>
            <p:nvSpPr>
              <p:cNvPr id="2067" name="Rectangle 2066">
                <a:extLst>
                  <a:ext uri="{FF2B5EF4-FFF2-40B4-BE49-F238E27FC236}">
                    <a16:creationId xmlns:a16="http://schemas.microsoft.com/office/drawing/2014/main" id="{C252A8F2-E3E8-43B7-B281-2C8A897D2B10}"/>
                  </a:ext>
                </a:extLst>
              </p:cNvPr>
              <p:cNvSpPr/>
              <p:nvPr/>
            </p:nvSpPr>
            <p:spPr>
              <a:xfrm>
                <a:off x="5189221" y="522484"/>
                <a:ext cx="640080" cy="457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80" name="Group 2079">
              <a:extLst>
                <a:ext uri="{FF2B5EF4-FFF2-40B4-BE49-F238E27FC236}">
                  <a16:creationId xmlns:a16="http://schemas.microsoft.com/office/drawing/2014/main" id="{3E561BCE-6A3E-4BF3-BFCF-6E3CCA8ADDD3}"/>
                </a:ext>
              </a:extLst>
            </p:cNvPr>
            <p:cNvGrpSpPr/>
            <p:nvPr/>
          </p:nvGrpSpPr>
          <p:grpSpPr>
            <a:xfrm>
              <a:off x="2133303" y="5600483"/>
              <a:ext cx="3933092" cy="793957"/>
              <a:chOff x="1985513" y="4307149"/>
              <a:chExt cx="2380861" cy="793957"/>
            </a:xfrm>
          </p:grpSpPr>
          <p:sp>
            <p:nvSpPr>
              <p:cNvPr id="2081" name="TextBox 2080">
                <a:extLst>
                  <a:ext uri="{FF2B5EF4-FFF2-40B4-BE49-F238E27FC236}">
                    <a16:creationId xmlns:a16="http://schemas.microsoft.com/office/drawing/2014/main" id="{9BBB59F7-9AAD-466B-BA10-61F6FC9A0F20}"/>
                  </a:ext>
                </a:extLst>
              </p:cNvPr>
              <p:cNvSpPr txBox="1"/>
              <p:nvPr/>
            </p:nvSpPr>
            <p:spPr>
              <a:xfrm>
                <a:off x="2004348" y="4639441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2082" name="TextBox 2081">
                <a:extLst>
                  <a:ext uri="{FF2B5EF4-FFF2-40B4-BE49-F238E27FC236}">
                    <a16:creationId xmlns:a16="http://schemas.microsoft.com/office/drawing/2014/main" id="{DE74806C-649F-47E8-8C62-7C7504B1FCA5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1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11236</TotalTime>
  <Words>124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61</cp:revision>
  <dcterms:created xsi:type="dcterms:W3CDTF">2018-02-18T19:39:47Z</dcterms:created>
  <dcterms:modified xsi:type="dcterms:W3CDTF">2019-04-24T07:15:55Z</dcterms:modified>
</cp:coreProperties>
</file>