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96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44" y="198"/>
      </p:cViewPr>
      <p:guideLst>
        <p:guide orient="horz" pos="2496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pic>
        <p:nvPicPr>
          <p:cNvPr id="902" name="Graphic 901">
            <a:extLst>
              <a:ext uri="{FF2B5EF4-FFF2-40B4-BE49-F238E27FC236}">
                <a16:creationId xmlns:a16="http://schemas.microsoft.com/office/drawing/2014/main" id="{D9A85C20-8C1A-4EB1-9931-82D9019B3FE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10800000">
            <a:off x="1533583" y="3699630"/>
            <a:ext cx="5436275" cy="2781349"/>
          </a:xfrm>
          <a:prstGeom prst="rect">
            <a:avLst/>
          </a:prstGeom>
        </p:spPr>
      </p:pic>
      <p:pic>
        <p:nvPicPr>
          <p:cNvPr id="903" name="Graphic 902">
            <a:extLst>
              <a:ext uri="{FF2B5EF4-FFF2-40B4-BE49-F238E27FC236}">
                <a16:creationId xmlns:a16="http://schemas.microsoft.com/office/drawing/2014/main" id="{9F497DF7-8ACC-4D9C-B31D-9F0E3095B75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222142" y="1460797"/>
            <a:ext cx="5436275" cy="2781349"/>
          </a:xfrm>
          <a:prstGeom prst="rect">
            <a:avLst/>
          </a:prstGeom>
        </p:spPr>
      </p:pic>
      <p:sp>
        <p:nvSpPr>
          <p:cNvPr id="904" name="Round Same Side Corner Rectangle 8">
            <a:extLst>
              <a:ext uri="{FF2B5EF4-FFF2-40B4-BE49-F238E27FC236}">
                <a16:creationId xmlns:a16="http://schemas.microsoft.com/office/drawing/2014/main" id="{3D97ED6F-D3B4-4EAB-8A40-67CA7A1442B5}"/>
              </a:ext>
            </a:extLst>
          </p:cNvPr>
          <p:cNvSpPr/>
          <p:nvPr/>
        </p:nvSpPr>
        <p:spPr>
          <a:xfrm>
            <a:off x="7344080" y="4781845"/>
            <a:ext cx="393643" cy="1036757"/>
          </a:xfrm>
          <a:custGeom>
            <a:avLst/>
            <a:gdLst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8887 w 1489775"/>
              <a:gd name="connsiteY10" fmla="*/ 2305078 h 3923699"/>
              <a:gd name="connsiteX11" fmla="*/ 1151853 w 1489775"/>
              <a:gd name="connsiteY11" fmla="*/ 3743699 h 3923699"/>
              <a:gd name="connsiteX12" fmla="*/ 971853 w 1489775"/>
              <a:gd name="connsiteY12" fmla="*/ 3923699 h 3923699"/>
              <a:gd name="connsiteX13" fmla="*/ 791853 w 1489775"/>
              <a:gd name="connsiteY13" fmla="*/ 3743699 h 3923699"/>
              <a:gd name="connsiteX14" fmla="*/ 791853 w 1489775"/>
              <a:gd name="connsiteY14" fmla="*/ 2305078 h 3923699"/>
              <a:gd name="connsiteX15" fmla="*/ 683854 w 1489775"/>
              <a:gd name="connsiteY15" fmla="*/ 2305078 h 3923699"/>
              <a:gd name="connsiteX16" fmla="*/ 683854 w 1489775"/>
              <a:gd name="connsiteY16" fmla="*/ 3743698 h 3923699"/>
              <a:gd name="connsiteX17" fmla="*/ 503854 w 1489775"/>
              <a:gd name="connsiteY17" fmla="*/ 3923698 h 3923699"/>
              <a:gd name="connsiteX18" fmla="*/ 323854 w 1489775"/>
              <a:gd name="connsiteY18" fmla="*/ 3743698 h 3923699"/>
              <a:gd name="connsiteX19" fmla="*/ 323854 w 1489775"/>
              <a:gd name="connsiteY19" fmla="*/ 2238914 h 3923699"/>
              <a:gd name="connsiteX20" fmla="*/ 330887 w 1489775"/>
              <a:gd name="connsiteY20" fmla="*/ 2238914 h 3923699"/>
              <a:gd name="connsiteX21" fmla="*/ 330887 w 1489775"/>
              <a:gd name="connsiteY21" fmla="*/ 1390678 h 3923699"/>
              <a:gd name="connsiteX22" fmla="*/ 288033 w 1489775"/>
              <a:gd name="connsiteY22" fmla="*/ 1390678 h 3923699"/>
              <a:gd name="connsiteX23" fmla="*/ 288033 w 1489775"/>
              <a:gd name="connsiteY23" fmla="*/ 2063902 h 3923699"/>
              <a:gd name="connsiteX24" fmla="*/ 144017 w 1489775"/>
              <a:gd name="connsiteY24" fmla="*/ 2207918 h 3923699"/>
              <a:gd name="connsiteX25" fmla="*/ 1 w 1489775"/>
              <a:gd name="connsiteY25" fmla="*/ 2063902 h 3923699"/>
              <a:gd name="connsiteX26" fmla="*/ 1 w 1489775"/>
              <a:gd name="connsiteY26" fmla="*/ 1390678 h 3923699"/>
              <a:gd name="connsiteX27" fmla="*/ 0 w 1489775"/>
              <a:gd name="connsiteY27" fmla="*/ 1390678 h 3923699"/>
              <a:gd name="connsiteX28" fmla="*/ 0 w 1489775"/>
              <a:gd name="connsiteY28" fmla="*/ 1030958 h 3923699"/>
              <a:gd name="connsiteX29" fmla="*/ 280204 w 1489775"/>
              <a:gd name="connsiteY29" fmla="*/ 750754 h 3923699"/>
              <a:gd name="connsiteX30" fmla="*/ 744888 w 1489775"/>
              <a:gd name="connsiteY30" fmla="*/ 0 h 3923699"/>
              <a:gd name="connsiteX31" fmla="*/ 1082199 w 1489775"/>
              <a:gd name="connsiteY31" fmla="*/ 337311 h 3923699"/>
              <a:gd name="connsiteX32" fmla="*/ 744888 w 1489775"/>
              <a:gd name="connsiteY32" fmla="*/ 674622 h 3923699"/>
              <a:gd name="connsiteX33" fmla="*/ 407577 w 1489775"/>
              <a:gd name="connsiteY33" fmla="*/ 337311 h 3923699"/>
              <a:gd name="connsiteX34" fmla="*/ 744888 w 1489775"/>
              <a:gd name="connsiteY34" fmla="*/ 0 h 3923699"/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1853 w 1489775"/>
              <a:gd name="connsiteY10" fmla="*/ 3743699 h 3923699"/>
              <a:gd name="connsiteX11" fmla="*/ 971853 w 1489775"/>
              <a:gd name="connsiteY11" fmla="*/ 3923699 h 3923699"/>
              <a:gd name="connsiteX12" fmla="*/ 791853 w 1489775"/>
              <a:gd name="connsiteY12" fmla="*/ 3743699 h 3923699"/>
              <a:gd name="connsiteX13" fmla="*/ 791853 w 1489775"/>
              <a:gd name="connsiteY13" fmla="*/ 2305078 h 3923699"/>
              <a:gd name="connsiteX14" fmla="*/ 683854 w 1489775"/>
              <a:gd name="connsiteY14" fmla="*/ 2305078 h 3923699"/>
              <a:gd name="connsiteX15" fmla="*/ 683854 w 1489775"/>
              <a:gd name="connsiteY15" fmla="*/ 3743698 h 3923699"/>
              <a:gd name="connsiteX16" fmla="*/ 503854 w 1489775"/>
              <a:gd name="connsiteY16" fmla="*/ 3923698 h 3923699"/>
              <a:gd name="connsiteX17" fmla="*/ 323854 w 1489775"/>
              <a:gd name="connsiteY17" fmla="*/ 3743698 h 3923699"/>
              <a:gd name="connsiteX18" fmla="*/ 323854 w 1489775"/>
              <a:gd name="connsiteY18" fmla="*/ 2238914 h 3923699"/>
              <a:gd name="connsiteX19" fmla="*/ 330887 w 1489775"/>
              <a:gd name="connsiteY19" fmla="*/ 2238914 h 3923699"/>
              <a:gd name="connsiteX20" fmla="*/ 330887 w 1489775"/>
              <a:gd name="connsiteY20" fmla="*/ 1390678 h 3923699"/>
              <a:gd name="connsiteX21" fmla="*/ 288033 w 1489775"/>
              <a:gd name="connsiteY21" fmla="*/ 1390678 h 3923699"/>
              <a:gd name="connsiteX22" fmla="*/ 288033 w 1489775"/>
              <a:gd name="connsiteY22" fmla="*/ 2063902 h 3923699"/>
              <a:gd name="connsiteX23" fmla="*/ 144017 w 1489775"/>
              <a:gd name="connsiteY23" fmla="*/ 2207918 h 3923699"/>
              <a:gd name="connsiteX24" fmla="*/ 1 w 1489775"/>
              <a:gd name="connsiteY24" fmla="*/ 2063902 h 3923699"/>
              <a:gd name="connsiteX25" fmla="*/ 1 w 1489775"/>
              <a:gd name="connsiteY25" fmla="*/ 1390678 h 3923699"/>
              <a:gd name="connsiteX26" fmla="*/ 0 w 1489775"/>
              <a:gd name="connsiteY26" fmla="*/ 1390678 h 3923699"/>
              <a:gd name="connsiteX27" fmla="*/ 0 w 1489775"/>
              <a:gd name="connsiteY27" fmla="*/ 1030958 h 3923699"/>
              <a:gd name="connsiteX28" fmla="*/ 280204 w 1489775"/>
              <a:gd name="connsiteY28" fmla="*/ 750754 h 3923699"/>
              <a:gd name="connsiteX29" fmla="*/ 744888 w 1489775"/>
              <a:gd name="connsiteY29" fmla="*/ 0 h 3923699"/>
              <a:gd name="connsiteX30" fmla="*/ 1082199 w 1489775"/>
              <a:gd name="connsiteY30" fmla="*/ 337311 h 3923699"/>
              <a:gd name="connsiteX31" fmla="*/ 744888 w 1489775"/>
              <a:gd name="connsiteY31" fmla="*/ 674622 h 3923699"/>
              <a:gd name="connsiteX32" fmla="*/ 407577 w 1489775"/>
              <a:gd name="connsiteY32" fmla="*/ 337311 h 3923699"/>
              <a:gd name="connsiteX33" fmla="*/ 744888 w 1489775"/>
              <a:gd name="connsiteY33" fmla="*/ 0 h 3923699"/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1853 w 1489775"/>
              <a:gd name="connsiteY10" fmla="*/ 3743699 h 3923699"/>
              <a:gd name="connsiteX11" fmla="*/ 971853 w 1489775"/>
              <a:gd name="connsiteY11" fmla="*/ 3923699 h 3923699"/>
              <a:gd name="connsiteX12" fmla="*/ 791853 w 1489775"/>
              <a:gd name="connsiteY12" fmla="*/ 3743699 h 3923699"/>
              <a:gd name="connsiteX13" fmla="*/ 791853 w 1489775"/>
              <a:gd name="connsiteY13" fmla="*/ 2305078 h 3923699"/>
              <a:gd name="connsiteX14" fmla="*/ 683854 w 1489775"/>
              <a:gd name="connsiteY14" fmla="*/ 2305078 h 3923699"/>
              <a:gd name="connsiteX15" fmla="*/ 683854 w 1489775"/>
              <a:gd name="connsiteY15" fmla="*/ 3743698 h 3923699"/>
              <a:gd name="connsiteX16" fmla="*/ 503854 w 1489775"/>
              <a:gd name="connsiteY16" fmla="*/ 3923698 h 3923699"/>
              <a:gd name="connsiteX17" fmla="*/ 323854 w 1489775"/>
              <a:gd name="connsiteY17" fmla="*/ 3743698 h 3923699"/>
              <a:gd name="connsiteX18" fmla="*/ 323854 w 1489775"/>
              <a:gd name="connsiteY18" fmla="*/ 2238914 h 3923699"/>
              <a:gd name="connsiteX19" fmla="*/ 330887 w 1489775"/>
              <a:gd name="connsiteY19" fmla="*/ 1390678 h 3923699"/>
              <a:gd name="connsiteX20" fmla="*/ 288033 w 1489775"/>
              <a:gd name="connsiteY20" fmla="*/ 1390678 h 3923699"/>
              <a:gd name="connsiteX21" fmla="*/ 288033 w 1489775"/>
              <a:gd name="connsiteY21" fmla="*/ 2063902 h 3923699"/>
              <a:gd name="connsiteX22" fmla="*/ 144017 w 1489775"/>
              <a:gd name="connsiteY22" fmla="*/ 2207918 h 3923699"/>
              <a:gd name="connsiteX23" fmla="*/ 1 w 1489775"/>
              <a:gd name="connsiteY23" fmla="*/ 2063902 h 3923699"/>
              <a:gd name="connsiteX24" fmla="*/ 1 w 1489775"/>
              <a:gd name="connsiteY24" fmla="*/ 1390678 h 3923699"/>
              <a:gd name="connsiteX25" fmla="*/ 0 w 1489775"/>
              <a:gd name="connsiteY25" fmla="*/ 1390678 h 3923699"/>
              <a:gd name="connsiteX26" fmla="*/ 0 w 1489775"/>
              <a:gd name="connsiteY26" fmla="*/ 1030958 h 3923699"/>
              <a:gd name="connsiteX27" fmla="*/ 280204 w 1489775"/>
              <a:gd name="connsiteY27" fmla="*/ 750754 h 3923699"/>
              <a:gd name="connsiteX28" fmla="*/ 744888 w 1489775"/>
              <a:gd name="connsiteY28" fmla="*/ 0 h 3923699"/>
              <a:gd name="connsiteX29" fmla="*/ 1082199 w 1489775"/>
              <a:gd name="connsiteY29" fmla="*/ 337311 h 3923699"/>
              <a:gd name="connsiteX30" fmla="*/ 744888 w 1489775"/>
              <a:gd name="connsiteY30" fmla="*/ 674622 h 3923699"/>
              <a:gd name="connsiteX31" fmla="*/ 407577 w 1489775"/>
              <a:gd name="connsiteY31" fmla="*/ 337311 h 3923699"/>
              <a:gd name="connsiteX32" fmla="*/ 744888 w 1489775"/>
              <a:gd name="connsiteY32" fmla="*/ 0 h 3923699"/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1853 w 1489775"/>
              <a:gd name="connsiteY10" fmla="*/ 3743699 h 3923699"/>
              <a:gd name="connsiteX11" fmla="*/ 971853 w 1489775"/>
              <a:gd name="connsiteY11" fmla="*/ 3923699 h 3923699"/>
              <a:gd name="connsiteX12" fmla="*/ 791853 w 1489775"/>
              <a:gd name="connsiteY12" fmla="*/ 3743699 h 3923699"/>
              <a:gd name="connsiteX13" fmla="*/ 791853 w 1489775"/>
              <a:gd name="connsiteY13" fmla="*/ 2305078 h 3923699"/>
              <a:gd name="connsiteX14" fmla="*/ 683854 w 1489775"/>
              <a:gd name="connsiteY14" fmla="*/ 2305078 h 3923699"/>
              <a:gd name="connsiteX15" fmla="*/ 683854 w 1489775"/>
              <a:gd name="connsiteY15" fmla="*/ 3743698 h 3923699"/>
              <a:gd name="connsiteX16" fmla="*/ 503854 w 1489775"/>
              <a:gd name="connsiteY16" fmla="*/ 3923698 h 3923699"/>
              <a:gd name="connsiteX17" fmla="*/ 323854 w 1489775"/>
              <a:gd name="connsiteY17" fmla="*/ 3743698 h 3923699"/>
              <a:gd name="connsiteX18" fmla="*/ 330887 w 1489775"/>
              <a:gd name="connsiteY18" fmla="*/ 1390678 h 3923699"/>
              <a:gd name="connsiteX19" fmla="*/ 288033 w 1489775"/>
              <a:gd name="connsiteY19" fmla="*/ 1390678 h 3923699"/>
              <a:gd name="connsiteX20" fmla="*/ 288033 w 1489775"/>
              <a:gd name="connsiteY20" fmla="*/ 2063902 h 3923699"/>
              <a:gd name="connsiteX21" fmla="*/ 144017 w 1489775"/>
              <a:gd name="connsiteY21" fmla="*/ 2207918 h 3923699"/>
              <a:gd name="connsiteX22" fmla="*/ 1 w 1489775"/>
              <a:gd name="connsiteY22" fmla="*/ 2063902 h 3923699"/>
              <a:gd name="connsiteX23" fmla="*/ 1 w 1489775"/>
              <a:gd name="connsiteY23" fmla="*/ 1390678 h 3923699"/>
              <a:gd name="connsiteX24" fmla="*/ 0 w 1489775"/>
              <a:gd name="connsiteY24" fmla="*/ 1390678 h 3923699"/>
              <a:gd name="connsiteX25" fmla="*/ 0 w 1489775"/>
              <a:gd name="connsiteY25" fmla="*/ 1030958 h 3923699"/>
              <a:gd name="connsiteX26" fmla="*/ 280204 w 1489775"/>
              <a:gd name="connsiteY26" fmla="*/ 750754 h 3923699"/>
              <a:gd name="connsiteX27" fmla="*/ 744888 w 1489775"/>
              <a:gd name="connsiteY27" fmla="*/ 0 h 3923699"/>
              <a:gd name="connsiteX28" fmla="*/ 1082199 w 1489775"/>
              <a:gd name="connsiteY28" fmla="*/ 337311 h 3923699"/>
              <a:gd name="connsiteX29" fmla="*/ 744888 w 1489775"/>
              <a:gd name="connsiteY29" fmla="*/ 674622 h 3923699"/>
              <a:gd name="connsiteX30" fmla="*/ 407577 w 1489775"/>
              <a:gd name="connsiteY30" fmla="*/ 337311 h 3923699"/>
              <a:gd name="connsiteX31" fmla="*/ 744888 w 1489775"/>
              <a:gd name="connsiteY31" fmla="*/ 0 h 3923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489775" h="3923699">
                <a:moveTo>
                  <a:pt x="280204" y="750754"/>
                </a:moveTo>
                <a:lnTo>
                  <a:pt x="1209570" y="750754"/>
                </a:lnTo>
                <a:cubicBezTo>
                  <a:pt x="1364322" y="750754"/>
                  <a:pt x="1489774" y="876206"/>
                  <a:pt x="1489774" y="1030958"/>
                </a:cubicBezTo>
                <a:lnTo>
                  <a:pt x="1489774" y="1293518"/>
                </a:lnTo>
                <a:lnTo>
                  <a:pt x="1489775" y="1293518"/>
                </a:lnTo>
                <a:lnTo>
                  <a:pt x="1489775" y="2063902"/>
                </a:lnTo>
                <a:cubicBezTo>
                  <a:pt x="1489775" y="2143440"/>
                  <a:pt x="1425297" y="2207918"/>
                  <a:pt x="1345759" y="2207918"/>
                </a:cubicBezTo>
                <a:cubicBezTo>
                  <a:pt x="1266221" y="2207918"/>
                  <a:pt x="1201743" y="2143440"/>
                  <a:pt x="1201743" y="2063902"/>
                </a:cubicBezTo>
                <a:lnTo>
                  <a:pt x="1201743" y="1390678"/>
                </a:lnTo>
                <a:lnTo>
                  <a:pt x="1158887" y="1390678"/>
                </a:lnTo>
                <a:cubicBezTo>
                  <a:pt x="1156542" y="2175018"/>
                  <a:pt x="1154198" y="2959359"/>
                  <a:pt x="1151853" y="3743699"/>
                </a:cubicBezTo>
                <a:cubicBezTo>
                  <a:pt x="1151853" y="3843110"/>
                  <a:pt x="1071264" y="3923699"/>
                  <a:pt x="971853" y="3923699"/>
                </a:cubicBezTo>
                <a:cubicBezTo>
                  <a:pt x="872442" y="3923699"/>
                  <a:pt x="791853" y="3843110"/>
                  <a:pt x="791853" y="3743699"/>
                </a:cubicBezTo>
                <a:lnTo>
                  <a:pt x="791853" y="2305078"/>
                </a:lnTo>
                <a:lnTo>
                  <a:pt x="683854" y="2305078"/>
                </a:lnTo>
                <a:lnTo>
                  <a:pt x="683854" y="3743698"/>
                </a:lnTo>
                <a:cubicBezTo>
                  <a:pt x="683854" y="3843109"/>
                  <a:pt x="603265" y="3923698"/>
                  <a:pt x="503854" y="3923698"/>
                </a:cubicBezTo>
                <a:cubicBezTo>
                  <a:pt x="404443" y="3923698"/>
                  <a:pt x="323854" y="3843109"/>
                  <a:pt x="323854" y="3743698"/>
                </a:cubicBezTo>
                <a:cubicBezTo>
                  <a:pt x="326198" y="2959358"/>
                  <a:pt x="328543" y="2175018"/>
                  <a:pt x="330887" y="1390678"/>
                </a:cubicBezTo>
                <a:lnTo>
                  <a:pt x="288033" y="1390678"/>
                </a:lnTo>
                <a:lnTo>
                  <a:pt x="288033" y="2063902"/>
                </a:lnTo>
                <a:cubicBezTo>
                  <a:pt x="288033" y="2143440"/>
                  <a:pt x="223555" y="2207918"/>
                  <a:pt x="144017" y="2207918"/>
                </a:cubicBezTo>
                <a:cubicBezTo>
                  <a:pt x="64479" y="2207918"/>
                  <a:pt x="1" y="2143440"/>
                  <a:pt x="1" y="2063902"/>
                </a:cubicBezTo>
                <a:lnTo>
                  <a:pt x="1" y="1390678"/>
                </a:lnTo>
                <a:lnTo>
                  <a:pt x="0" y="1390678"/>
                </a:lnTo>
                <a:lnTo>
                  <a:pt x="0" y="1030958"/>
                </a:lnTo>
                <a:cubicBezTo>
                  <a:pt x="0" y="876206"/>
                  <a:pt x="125452" y="750754"/>
                  <a:pt x="280204" y="750754"/>
                </a:cubicBezTo>
                <a:close/>
                <a:moveTo>
                  <a:pt x="744888" y="0"/>
                </a:moveTo>
                <a:cubicBezTo>
                  <a:pt x="931180" y="0"/>
                  <a:pt x="1082199" y="151019"/>
                  <a:pt x="1082199" y="337311"/>
                </a:cubicBezTo>
                <a:cubicBezTo>
                  <a:pt x="1082199" y="523603"/>
                  <a:pt x="931180" y="674622"/>
                  <a:pt x="744888" y="674622"/>
                </a:cubicBezTo>
                <a:cubicBezTo>
                  <a:pt x="558596" y="674622"/>
                  <a:pt x="407577" y="523603"/>
                  <a:pt x="407577" y="337311"/>
                </a:cubicBezTo>
                <a:cubicBezTo>
                  <a:pt x="407577" y="151019"/>
                  <a:pt x="558596" y="0"/>
                  <a:pt x="74488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05" name="Freeform: Shape 904">
            <a:extLst>
              <a:ext uri="{FF2B5EF4-FFF2-40B4-BE49-F238E27FC236}">
                <a16:creationId xmlns:a16="http://schemas.microsoft.com/office/drawing/2014/main" id="{2CE73DD6-F7C5-4D58-938B-77BE3EF475AB}"/>
              </a:ext>
            </a:extLst>
          </p:cNvPr>
          <p:cNvSpPr/>
          <p:nvPr/>
        </p:nvSpPr>
        <p:spPr>
          <a:xfrm>
            <a:off x="4439148" y="2174375"/>
            <a:ext cx="560327" cy="1084913"/>
          </a:xfrm>
          <a:custGeom>
            <a:avLst/>
            <a:gdLst>
              <a:gd name="connsiteX0" fmla="*/ 3642393 w 4630845"/>
              <a:gd name="connsiteY0" fmla="*/ 5218502 h 8966308"/>
              <a:gd name="connsiteX1" fmla="*/ 3655990 w 4630845"/>
              <a:gd name="connsiteY1" fmla="*/ 5218502 h 8966308"/>
              <a:gd name="connsiteX2" fmla="*/ 3649191 w 4630845"/>
              <a:gd name="connsiteY2" fmla="*/ 5219875 h 8966308"/>
              <a:gd name="connsiteX3" fmla="*/ 2337179 w 4630845"/>
              <a:gd name="connsiteY3" fmla="*/ 398852 h 8966308"/>
              <a:gd name="connsiteX4" fmla="*/ 3073703 w 4630845"/>
              <a:gd name="connsiteY4" fmla="*/ 1135376 h 8966308"/>
              <a:gd name="connsiteX5" fmla="*/ 2337179 w 4630845"/>
              <a:gd name="connsiteY5" fmla="*/ 1871900 h 8966308"/>
              <a:gd name="connsiteX6" fmla="*/ 1600655 w 4630845"/>
              <a:gd name="connsiteY6" fmla="*/ 1135376 h 8966308"/>
              <a:gd name="connsiteX7" fmla="*/ 2337179 w 4630845"/>
              <a:gd name="connsiteY7" fmla="*/ 398852 h 8966308"/>
              <a:gd name="connsiteX8" fmla="*/ 4351375 w 4630845"/>
              <a:gd name="connsiteY8" fmla="*/ 1529 h 8966308"/>
              <a:gd name="connsiteX9" fmla="*/ 4469115 w 4630845"/>
              <a:gd name="connsiteY9" fmla="*/ 38013 h 8966308"/>
              <a:gd name="connsiteX10" fmla="*/ 4592832 w 4630845"/>
              <a:gd name="connsiteY10" fmla="*/ 459204 h 8966308"/>
              <a:gd name="connsiteX11" fmla="*/ 3226740 w 4630845"/>
              <a:gd name="connsiteY11" fmla="*/ 2961583 h 8966308"/>
              <a:gd name="connsiteX12" fmla="*/ 3225794 w 4630845"/>
              <a:gd name="connsiteY12" fmla="*/ 8573276 h 8966308"/>
              <a:gd name="connsiteX13" fmla="*/ 2832761 w 4630845"/>
              <a:gd name="connsiteY13" fmla="*/ 8966308 h 8966308"/>
              <a:gd name="connsiteX14" fmla="*/ 2439728 w 4630845"/>
              <a:gd name="connsiteY14" fmla="*/ 8573276 h 8966308"/>
              <a:gd name="connsiteX15" fmla="*/ 2439728 w 4630845"/>
              <a:gd name="connsiteY15" fmla="*/ 5432025 h 8966308"/>
              <a:gd name="connsiteX16" fmla="*/ 2203911 w 4630845"/>
              <a:gd name="connsiteY16" fmla="*/ 5432025 h 8966308"/>
              <a:gd name="connsiteX17" fmla="*/ 2203911 w 4630845"/>
              <a:gd name="connsiteY17" fmla="*/ 8573273 h 8966308"/>
              <a:gd name="connsiteX18" fmla="*/ 1810878 w 4630845"/>
              <a:gd name="connsiteY18" fmla="*/ 8966306 h 8966308"/>
              <a:gd name="connsiteX19" fmla="*/ 1417845 w 4630845"/>
              <a:gd name="connsiteY19" fmla="*/ 8573273 h 8966308"/>
              <a:gd name="connsiteX20" fmla="*/ 1435023 w 4630845"/>
              <a:gd name="connsiteY20" fmla="*/ 3411292 h 8966308"/>
              <a:gd name="connsiteX21" fmla="*/ 1434887 w 4630845"/>
              <a:gd name="connsiteY21" fmla="*/ 3004413 h 8966308"/>
              <a:gd name="connsiteX22" fmla="*/ 1429185 w 4630845"/>
              <a:gd name="connsiteY22" fmla="*/ 3007526 h 8966308"/>
              <a:gd name="connsiteX23" fmla="*/ 38013 w 4630845"/>
              <a:gd name="connsiteY23" fmla="*/ 459204 h 8966308"/>
              <a:gd name="connsiteX24" fmla="*/ 161729 w 4630845"/>
              <a:gd name="connsiteY24" fmla="*/ 38013 h 8966308"/>
              <a:gd name="connsiteX25" fmla="*/ 279469 w 4630845"/>
              <a:gd name="connsiteY25" fmla="*/ 1529 h 8966308"/>
              <a:gd name="connsiteX26" fmla="*/ 582920 w 4630845"/>
              <a:gd name="connsiteY26" fmla="*/ 161730 h 8966308"/>
              <a:gd name="connsiteX27" fmla="*/ 1607281 w 4630845"/>
              <a:gd name="connsiteY27" fmla="*/ 2038135 h 8966308"/>
              <a:gd name="connsiteX28" fmla="*/ 3023563 w 4630845"/>
              <a:gd name="connsiteY28" fmla="*/ 2038135 h 8966308"/>
              <a:gd name="connsiteX29" fmla="*/ 4047924 w 4630845"/>
              <a:gd name="connsiteY29" fmla="*/ 161729 h 8966308"/>
              <a:gd name="connsiteX30" fmla="*/ 4351375 w 4630845"/>
              <a:gd name="connsiteY30" fmla="*/ 1529 h 8966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4630845" h="8966308">
                <a:moveTo>
                  <a:pt x="3642393" y="5218502"/>
                </a:moveTo>
                <a:lnTo>
                  <a:pt x="3655990" y="5218502"/>
                </a:lnTo>
                <a:lnTo>
                  <a:pt x="3649191" y="5219875"/>
                </a:lnTo>
                <a:close/>
                <a:moveTo>
                  <a:pt x="2337179" y="398852"/>
                </a:moveTo>
                <a:cubicBezTo>
                  <a:pt x="2743951" y="398852"/>
                  <a:pt x="3073703" y="728605"/>
                  <a:pt x="3073703" y="1135376"/>
                </a:cubicBezTo>
                <a:cubicBezTo>
                  <a:pt x="3073703" y="1542147"/>
                  <a:pt x="2743951" y="1871900"/>
                  <a:pt x="2337179" y="1871900"/>
                </a:cubicBezTo>
                <a:cubicBezTo>
                  <a:pt x="1930408" y="1871900"/>
                  <a:pt x="1600655" y="1542147"/>
                  <a:pt x="1600655" y="1135376"/>
                </a:cubicBezTo>
                <a:cubicBezTo>
                  <a:pt x="1600655" y="728605"/>
                  <a:pt x="1930408" y="398852"/>
                  <a:pt x="2337179" y="398852"/>
                </a:cubicBezTo>
                <a:close/>
                <a:moveTo>
                  <a:pt x="4351375" y="1529"/>
                </a:moveTo>
                <a:cubicBezTo>
                  <a:pt x="4391498" y="5536"/>
                  <a:pt x="4431497" y="17477"/>
                  <a:pt x="4469115" y="38013"/>
                </a:cubicBezTo>
                <a:cubicBezTo>
                  <a:pt x="4619587" y="120158"/>
                  <a:pt x="4674977" y="308732"/>
                  <a:pt x="4592832" y="459204"/>
                </a:cubicBezTo>
                <a:lnTo>
                  <a:pt x="3226740" y="2961583"/>
                </a:lnTo>
                <a:lnTo>
                  <a:pt x="3225794" y="8573276"/>
                </a:lnTo>
                <a:cubicBezTo>
                  <a:pt x="3225794" y="8790341"/>
                  <a:pt x="3049827" y="8966308"/>
                  <a:pt x="2832761" y="8966308"/>
                </a:cubicBezTo>
                <a:cubicBezTo>
                  <a:pt x="2615696" y="8966308"/>
                  <a:pt x="2439728" y="8790341"/>
                  <a:pt x="2439728" y="8573276"/>
                </a:cubicBezTo>
                <a:lnTo>
                  <a:pt x="2439728" y="5432025"/>
                </a:lnTo>
                <a:lnTo>
                  <a:pt x="2203911" y="5432025"/>
                </a:lnTo>
                <a:lnTo>
                  <a:pt x="2203911" y="8573273"/>
                </a:lnTo>
                <a:cubicBezTo>
                  <a:pt x="2203911" y="8790339"/>
                  <a:pt x="2027943" y="8966306"/>
                  <a:pt x="1810878" y="8966306"/>
                </a:cubicBezTo>
                <a:cubicBezTo>
                  <a:pt x="1593812" y="8966306"/>
                  <a:pt x="1417845" y="8790339"/>
                  <a:pt x="1417845" y="8573273"/>
                </a:cubicBezTo>
                <a:cubicBezTo>
                  <a:pt x="1425222" y="7700108"/>
                  <a:pt x="1434775" y="5148354"/>
                  <a:pt x="1435023" y="3411292"/>
                </a:cubicBezTo>
                <a:lnTo>
                  <a:pt x="1434887" y="3004413"/>
                </a:lnTo>
                <a:lnTo>
                  <a:pt x="1429185" y="3007526"/>
                </a:lnTo>
                <a:lnTo>
                  <a:pt x="38013" y="459204"/>
                </a:lnTo>
                <a:cubicBezTo>
                  <a:pt x="-44132" y="308732"/>
                  <a:pt x="11257" y="120158"/>
                  <a:pt x="161729" y="38013"/>
                </a:cubicBezTo>
                <a:cubicBezTo>
                  <a:pt x="199347" y="17477"/>
                  <a:pt x="239347" y="5536"/>
                  <a:pt x="279469" y="1529"/>
                </a:cubicBezTo>
                <a:cubicBezTo>
                  <a:pt x="399836" y="-10495"/>
                  <a:pt x="521311" y="48876"/>
                  <a:pt x="582920" y="161730"/>
                </a:cubicBezTo>
                <a:lnTo>
                  <a:pt x="1607281" y="2038135"/>
                </a:lnTo>
                <a:lnTo>
                  <a:pt x="3023563" y="2038135"/>
                </a:lnTo>
                <a:lnTo>
                  <a:pt x="4047924" y="161729"/>
                </a:lnTo>
                <a:cubicBezTo>
                  <a:pt x="4109533" y="48876"/>
                  <a:pt x="4231008" y="-10495"/>
                  <a:pt x="4351375" y="152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/>
          </a:p>
        </p:txBody>
      </p:sp>
      <p:grpSp>
        <p:nvGrpSpPr>
          <p:cNvPr id="906" name="Group 905">
            <a:extLst>
              <a:ext uri="{FF2B5EF4-FFF2-40B4-BE49-F238E27FC236}">
                <a16:creationId xmlns:a16="http://schemas.microsoft.com/office/drawing/2014/main" id="{6DBD7E12-0C74-4818-A05E-B10BE06E184F}"/>
              </a:ext>
            </a:extLst>
          </p:cNvPr>
          <p:cNvGrpSpPr/>
          <p:nvPr/>
        </p:nvGrpSpPr>
        <p:grpSpPr>
          <a:xfrm>
            <a:off x="2228527" y="4012152"/>
            <a:ext cx="2071093" cy="714829"/>
            <a:chOff x="1985511" y="4307149"/>
            <a:chExt cx="7456448" cy="714829"/>
          </a:xfrm>
        </p:grpSpPr>
        <p:sp>
          <p:nvSpPr>
            <p:cNvPr id="907" name="TextBox 906">
              <a:extLst>
                <a:ext uri="{FF2B5EF4-FFF2-40B4-BE49-F238E27FC236}">
                  <a16:creationId xmlns:a16="http://schemas.microsoft.com/office/drawing/2014/main" id="{FF0C70D3-8882-4031-BA8A-D12CCAB9EC7F}"/>
                </a:ext>
              </a:extLst>
            </p:cNvPr>
            <p:cNvSpPr txBox="1"/>
            <p:nvPr/>
          </p:nvSpPr>
          <p:spPr>
            <a:xfrm>
              <a:off x="1985511" y="4560313"/>
              <a:ext cx="745644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latin typeface="Arial" pitchFamily="34" charset="0"/>
                  <a:cs typeface="Arial" pitchFamily="34" charset="0"/>
                </a:rPr>
                <a:t>Easy to change colors, photos and Text.  </a:t>
              </a:r>
              <a:r>
                <a:rPr lang="ko-KR" altLang="en-US" sz="1200" dirty="0">
                  <a:latin typeface="Arial" pitchFamily="34" charset="0"/>
                  <a:cs typeface="Arial" pitchFamily="34" charset="0"/>
                </a:rPr>
                <a:t>  </a:t>
              </a:r>
              <a:r>
                <a:rPr lang="en-US" altLang="ko-KR" sz="1200" dirty="0">
                  <a:latin typeface="Arial" pitchFamily="34" charset="0"/>
                  <a:cs typeface="Arial" pitchFamily="34" charset="0"/>
                </a:rPr>
                <a:t> </a:t>
              </a:r>
              <a:endParaRPr lang="ko-KR" altLang="en-US" sz="12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08" name="TextBox 907">
              <a:extLst>
                <a:ext uri="{FF2B5EF4-FFF2-40B4-BE49-F238E27FC236}">
                  <a16:creationId xmlns:a16="http://schemas.microsoft.com/office/drawing/2014/main" id="{DE1F5C12-CE6E-41C6-B0EF-FAD479A541C6}"/>
                </a:ext>
              </a:extLst>
            </p:cNvPr>
            <p:cNvSpPr txBox="1"/>
            <p:nvPr/>
          </p:nvSpPr>
          <p:spPr>
            <a:xfrm>
              <a:off x="1985515" y="4307149"/>
              <a:ext cx="745644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latin typeface="Arial" pitchFamily="34" charset="0"/>
                  <a:cs typeface="Arial" pitchFamily="34" charset="0"/>
                </a:rPr>
                <a:t>Content  Here</a:t>
              </a:r>
              <a:endParaRPr lang="ko-KR" altLang="en-US" sz="1200" b="1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909" name="Group 908">
            <a:extLst>
              <a:ext uri="{FF2B5EF4-FFF2-40B4-BE49-F238E27FC236}">
                <a16:creationId xmlns:a16="http://schemas.microsoft.com/office/drawing/2014/main" id="{191C3801-0474-447B-BF48-5551DEDB832A}"/>
              </a:ext>
            </a:extLst>
          </p:cNvPr>
          <p:cNvGrpSpPr/>
          <p:nvPr/>
        </p:nvGrpSpPr>
        <p:grpSpPr>
          <a:xfrm>
            <a:off x="7978913" y="2840204"/>
            <a:ext cx="2071093" cy="714829"/>
            <a:chOff x="1985511" y="4307149"/>
            <a:chExt cx="7456448" cy="714829"/>
          </a:xfrm>
          <a:noFill/>
        </p:grpSpPr>
        <p:sp>
          <p:nvSpPr>
            <p:cNvPr id="910" name="TextBox 909">
              <a:extLst>
                <a:ext uri="{FF2B5EF4-FFF2-40B4-BE49-F238E27FC236}">
                  <a16:creationId xmlns:a16="http://schemas.microsoft.com/office/drawing/2014/main" id="{CE631AAE-3E3C-4360-847D-04E96BF8F3BF}"/>
                </a:ext>
              </a:extLst>
            </p:cNvPr>
            <p:cNvSpPr txBox="1"/>
            <p:nvPr/>
          </p:nvSpPr>
          <p:spPr>
            <a:xfrm>
              <a:off x="1985511" y="4560313"/>
              <a:ext cx="7456444" cy="46166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accent1"/>
                  </a:solidFill>
                  <a:latin typeface="Arial" pitchFamily="34" charset="0"/>
                  <a:cs typeface="Arial" pitchFamily="34" charset="0"/>
                </a:rPr>
                <a:t>Easy to change colors, photos and Text.  </a:t>
              </a:r>
              <a:r>
                <a:rPr lang="ko-KR" altLang="en-US" sz="1200" dirty="0">
                  <a:solidFill>
                    <a:schemeClr val="accent1"/>
                  </a:solidFill>
                  <a:latin typeface="Arial" pitchFamily="34" charset="0"/>
                  <a:cs typeface="Arial" pitchFamily="34" charset="0"/>
                </a:rPr>
                <a:t>  </a:t>
              </a:r>
              <a:r>
                <a:rPr lang="en-US" altLang="ko-KR" sz="1200" dirty="0">
                  <a:solidFill>
                    <a:schemeClr val="accent1"/>
                  </a:solidFill>
                  <a:latin typeface="Arial" pitchFamily="34" charset="0"/>
                  <a:cs typeface="Arial" pitchFamily="34" charset="0"/>
                </a:rPr>
                <a:t> </a:t>
              </a:r>
              <a:endParaRPr lang="ko-KR" altLang="en-US" sz="1200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11" name="TextBox 910">
              <a:extLst>
                <a:ext uri="{FF2B5EF4-FFF2-40B4-BE49-F238E27FC236}">
                  <a16:creationId xmlns:a16="http://schemas.microsoft.com/office/drawing/2014/main" id="{C92F53AB-DCB3-4C16-B9A8-CC456A4CF8C8}"/>
                </a:ext>
              </a:extLst>
            </p:cNvPr>
            <p:cNvSpPr txBox="1"/>
            <p:nvPr/>
          </p:nvSpPr>
          <p:spPr>
            <a:xfrm>
              <a:off x="1985515" y="4307149"/>
              <a:ext cx="7456444" cy="27699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accent1"/>
                  </a:solidFill>
                  <a:latin typeface="Arial" pitchFamily="34" charset="0"/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912" name="TextBox 911">
            <a:extLst>
              <a:ext uri="{FF2B5EF4-FFF2-40B4-BE49-F238E27FC236}">
                <a16:creationId xmlns:a16="http://schemas.microsoft.com/office/drawing/2014/main" id="{5CE1DDCF-E13B-4F70-88F9-E230564FD61A}"/>
              </a:ext>
            </a:extLst>
          </p:cNvPr>
          <p:cNvSpPr txBox="1"/>
          <p:nvPr/>
        </p:nvSpPr>
        <p:spPr>
          <a:xfrm>
            <a:off x="2228527" y="4705313"/>
            <a:ext cx="1313181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3200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52</a:t>
            </a:r>
            <a:r>
              <a:rPr lang="en-US" altLang="ko-KR" sz="2400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%</a:t>
            </a:r>
            <a:endParaRPr lang="ko-KR" altLang="en-US" sz="2400" b="1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13" name="TextBox 912">
            <a:extLst>
              <a:ext uri="{FF2B5EF4-FFF2-40B4-BE49-F238E27FC236}">
                <a16:creationId xmlns:a16="http://schemas.microsoft.com/office/drawing/2014/main" id="{7FFDDD72-A2DA-4032-A4A5-AB20DC3E8D52}"/>
              </a:ext>
            </a:extLst>
          </p:cNvPr>
          <p:cNvSpPr txBox="1"/>
          <p:nvPr/>
        </p:nvSpPr>
        <p:spPr>
          <a:xfrm>
            <a:off x="8736825" y="3533365"/>
            <a:ext cx="1313181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US" altLang="ko-KR" sz="32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34</a:t>
            </a:r>
            <a:r>
              <a:rPr lang="en-US" altLang="ko-KR" sz="24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%</a:t>
            </a:r>
            <a:endParaRPr lang="ko-KR" altLang="en-US" sz="2400" b="1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14" name="TextBox 913">
            <a:extLst>
              <a:ext uri="{FF2B5EF4-FFF2-40B4-BE49-F238E27FC236}">
                <a16:creationId xmlns:a16="http://schemas.microsoft.com/office/drawing/2014/main" id="{A06FA5E0-C36A-451C-AD13-D0B6022E90C5}"/>
              </a:ext>
            </a:extLst>
          </p:cNvPr>
          <p:cNvSpPr txBox="1"/>
          <p:nvPr/>
        </p:nvSpPr>
        <p:spPr>
          <a:xfrm>
            <a:off x="4371450" y="3863568"/>
            <a:ext cx="18195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Your Text  Here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915" name="TextBox 914">
            <a:extLst>
              <a:ext uri="{FF2B5EF4-FFF2-40B4-BE49-F238E27FC236}">
                <a16:creationId xmlns:a16="http://schemas.microsoft.com/office/drawing/2014/main" id="{42D8FE04-9FA4-4AE2-9765-56E845563D7F}"/>
              </a:ext>
            </a:extLst>
          </p:cNvPr>
          <p:cNvSpPr txBox="1"/>
          <p:nvPr/>
        </p:nvSpPr>
        <p:spPr>
          <a:xfrm>
            <a:off x="4371450" y="4296030"/>
            <a:ext cx="18195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Your Text  Here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916" name="TextBox 915">
            <a:extLst>
              <a:ext uri="{FF2B5EF4-FFF2-40B4-BE49-F238E27FC236}">
                <a16:creationId xmlns:a16="http://schemas.microsoft.com/office/drawing/2014/main" id="{2477F85D-600B-4E67-B755-F6CE350A87D4}"/>
              </a:ext>
            </a:extLst>
          </p:cNvPr>
          <p:cNvSpPr txBox="1"/>
          <p:nvPr/>
        </p:nvSpPr>
        <p:spPr>
          <a:xfrm>
            <a:off x="4371450" y="4728492"/>
            <a:ext cx="18195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Your Text  Here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917" name="TextBox 916">
            <a:extLst>
              <a:ext uri="{FF2B5EF4-FFF2-40B4-BE49-F238E27FC236}">
                <a16:creationId xmlns:a16="http://schemas.microsoft.com/office/drawing/2014/main" id="{A9C72417-746C-4BEB-90E6-408A2ECF9470}"/>
              </a:ext>
            </a:extLst>
          </p:cNvPr>
          <p:cNvSpPr txBox="1"/>
          <p:nvPr/>
        </p:nvSpPr>
        <p:spPr>
          <a:xfrm>
            <a:off x="6061648" y="2907210"/>
            <a:ext cx="18195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accent1"/>
                </a:solidFill>
                <a:cs typeface="Arial" pitchFamily="34" charset="0"/>
              </a:rPr>
              <a:t>Your Text  Here</a:t>
            </a:r>
            <a:endParaRPr lang="ko-KR" altLang="en-US" sz="14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918" name="TextBox 917">
            <a:extLst>
              <a:ext uri="{FF2B5EF4-FFF2-40B4-BE49-F238E27FC236}">
                <a16:creationId xmlns:a16="http://schemas.microsoft.com/office/drawing/2014/main" id="{81BE5C9B-8EB4-4E43-943C-0EB3A2CCFC15}"/>
              </a:ext>
            </a:extLst>
          </p:cNvPr>
          <p:cNvSpPr txBox="1"/>
          <p:nvPr/>
        </p:nvSpPr>
        <p:spPr>
          <a:xfrm>
            <a:off x="6061648" y="3339672"/>
            <a:ext cx="18195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accent1"/>
                </a:solidFill>
                <a:cs typeface="Arial" pitchFamily="34" charset="0"/>
              </a:rPr>
              <a:t>Your Text  Here</a:t>
            </a:r>
            <a:endParaRPr lang="ko-KR" altLang="en-US" sz="14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919" name="TextBox 918">
            <a:extLst>
              <a:ext uri="{FF2B5EF4-FFF2-40B4-BE49-F238E27FC236}">
                <a16:creationId xmlns:a16="http://schemas.microsoft.com/office/drawing/2014/main" id="{96B8BB2C-C796-4F8C-96B8-DB10FEE65371}"/>
              </a:ext>
            </a:extLst>
          </p:cNvPr>
          <p:cNvSpPr txBox="1"/>
          <p:nvPr/>
        </p:nvSpPr>
        <p:spPr>
          <a:xfrm>
            <a:off x="6061648" y="3772134"/>
            <a:ext cx="18195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accent1"/>
                </a:solidFill>
                <a:cs typeface="Arial" pitchFamily="34" charset="0"/>
              </a:rPr>
              <a:t>Your Text  Here</a:t>
            </a:r>
            <a:endParaRPr lang="ko-KR" altLang="en-US" sz="14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920" name="TextBox 919">
            <a:extLst>
              <a:ext uri="{FF2B5EF4-FFF2-40B4-BE49-F238E27FC236}">
                <a16:creationId xmlns:a16="http://schemas.microsoft.com/office/drawing/2014/main" id="{082DBF6B-7D01-4B37-8250-BEB4235BE938}"/>
              </a:ext>
            </a:extLst>
          </p:cNvPr>
          <p:cNvSpPr txBox="1"/>
          <p:nvPr/>
        </p:nvSpPr>
        <p:spPr>
          <a:xfrm>
            <a:off x="920500" y="2032939"/>
            <a:ext cx="34010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b="1" dirty="0">
                <a:cs typeface="Arial" pitchFamily="34" charset="0"/>
              </a:rPr>
              <a:t>Your Text  Here</a:t>
            </a:r>
            <a:endParaRPr lang="ko-KR" altLang="en-US" sz="1400" b="1" dirty="0">
              <a:cs typeface="Arial" pitchFamily="34" charset="0"/>
            </a:endParaRPr>
          </a:p>
        </p:txBody>
      </p:sp>
      <p:sp>
        <p:nvSpPr>
          <p:cNvPr id="921" name="TextBox 920">
            <a:extLst>
              <a:ext uri="{FF2B5EF4-FFF2-40B4-BE49-F238E27FC236}">
                <a16:creationId xmlns:a16="http://schemas.microsoft.com/office/drawing/2014/main" id="{4DC6B58E-B10E-462E-99E3-1F37B9CCD624}"/>
              </a:ext>
            </a:extLst>
          </p:cNvPr>
          <p:cNvSpPr txBox="1"/>
          <p:nvPr/>
        </p:nvSpPr>
        <p:spPr>
          <a:xfrm>
            <a:off x="920500" y="2320637"/>
            <a:ext cx="340108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/>
              <a:t>Get a modern PowerPoint  Presentation that is beautifully designed. I hope and I believe that this Template will your Time, Money and Reputation. </a:t>
            </a:r>
            <a:r>
              <a:rPr lang="en-US" altLang="ko-KR" sz="1200" dirty="0">
                <a:cs typeface="Arial" pitchFamily="34" charset="0"/>
              </a:rPr>
              <a:t>You can simply impress your audience and add a unique zing.</a:t>
            </a:r>
          </a:p>
        </p:txBody>
      </p:sp>
      <p:sp>
        <p:nvSpPr>
          <p:cNvPr id="922" name="TextBox 921">
            <a:extLst>
              <a:ext uri="{FF2B5EF4-FFF2-40B4-BE49-F238E27FC236}">
                <a16:creationId xmlns:a16="http://schemas.microsoft.com/office/drawing/2014/main" id="{910ADAEF-79B0-44AE-A77B-755750038C4C}"/>
              </a:ext>
            </a:extLst>
          </p:cNvPr>
          <p:cNvSpPr txBox="1"/>
          <p:nvPr/>
        </p:nvSpPr>
        <p:spPr>
          <a:xfrm>
            <a:off x="8006841" y="4669912"/>
            <a:ext cx="34010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cs typeface="Arial" pitchFamily="34" charset="0"/>
              </a:rPr>
              <a:t>Your Text  Here</a:t>
            </a:r>
            <a:endParaRPr lang="ko-KR" altLang="en-US" sz="1400" b="1" dirty="0">
              <a:cs typeface="Arial" pitchFamily="34" charset="0"/>
            </a:endParaRPr>
          </a:p>
        </p:txBody>
      </p:sp>
      <p:sp>
        <p:nvSpPr>
          <p:cNvPr id="923" name="TextBox 922">
            <a:extLst>
              <a:ext uri="{FF2B5EF4-FFF2-40B4-BE49-F238E27FC236}">
                <a16:creationId xmlns:a16="http://schemas.microsoft.com/office/drawing/2014/main" id="{233C42BF-5763-4C2D-B4D8-BD02677A2248}"/>
              </a:ext>
            </a:extLst>
          </p:cNvPr>
          <p:cNvSpPr txBox="1"/>
          <p:nvPr/>
        </p:nvSpPr>
        <p:spPr>
          <a:xfrm>
            <a:off x="8006841" y="4957610"/>
            <a:ext cx="340108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Get a modern PowerPoint  Presentation that is beautifully designed. I hope and I believe that this Template will your Time, Money and Reputation. </a:t>
            </a:r>
            <a:r>
              <a:rPr lang="en-US" altLang="ko-KR" sz="1200" dirty="0">
                <a:cs typeface="Arial" pitchFamily="34" charset="0"/>
              </a:rPr>
              <a:t>You can simply impress your audience and add a unique zing.</a:t>
            </a: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COLOR-A38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2C2F45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11194</TotalTime>
  <Words>146</Words>
  <Application>Microsoft Office PowerPoint</Application>
  <PresentationFormat>Widescreen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34</cp:revision>
  <dcterms:created xsi:type="dcterms:W3CDTF">2018-02-18T19:39:47Z</dcterms:created>
  <dcterms:modified xsi:type="dcterms:W3CDTF">2019-04-24T06:33:14Z</dcterms:modified>
</cp:coreProperties>
</file>