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2" name="Group 571">
            <a:extLst>
              <a:ext uri="{FF2B5EF4-FFF2-40B4-BE49-F238E27FC236}">
                <a16:creationId xmlns:a16="http://schemas.microsoft.com/office/drawing/2014/main" id="{F82C4833-86EB-4331-A7D8-8E53930998EC}"/>
              </a:ext>
            </a:extLst>
          </p:cNvPr>
          <p:cNvGrpSpPr/>
          <p:nvPr/>
        </p:nvGrpSpPr>
        <p:grpSpPr>
          <a:xfrm>
            <a:off x="0" y="2005003"/>
            <a:ext cx="3326507" cy="1023837"/>
            <a:chOff x="0" y="1814684"/>
            <a:chExt cx="3326507" cy="1023837"/>
          </a:xfrm>
        </p:grpSpPr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FD4450BB-7A74-4AFD-A727-65E2A3DADD2C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1DF1298F-81AE-48FF-805D-4534368A3CFC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5" name="Oval 574">
              <a:extLst>
                <a:ext uri="{FF2B5EF4-FFF2-40B4-BE49-F238E27FC236}">
                  <a16:creationId xmlns:a16="http://schemas.microsoft.com/office/drawing/2014/main" id="{594A5EB4-3F30-4C5D-9F1D-CE89B9038E1B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6" name="Oval 575">
              <a:extLst>
                <a:ext uri="{FF2B5EF4-FFF2-40B4-BE49-F238E27FC236}">
                  <a16:creationId xmlns:a16="http://schemas.microsoft.com/office/drawing/2014/main" id="{5E3E81F1-AAA3-4950-B470-E4F62E5BD215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7" name="Group 576">
            <a:extLst>
              <a:ext uri="{FF2B5EF4-FFF2-40B4-BE49-F238E27FC236}">
                <a16:creationId xmlns:a16="http://schemas.microsoft.com/office/drawing/2014/main" id="{EA3CC528-ED33-4D38-91CE-01FB1AF58C48}"/>
              </a:ext>
            </a:extLst>
          </p:cNvPr>
          <p:cNvGrpSpPr/>
          <p:nvPr/>
        </p:nvGrpSpPr>
        <p:grpSpPr>
          <a:xfrm>
            <a:off x="0" y="3473737"/>
            <a:ext cx="3326507" cy="1023837"/>
            <a:chOff x="0" y="1814684"/>
            <a:chExt cx="3326507" cy="1023837"/>
          </a:xfrm>
        </p:grpSpPr>
        <p:sp>
          <p:nvSpPr>
            <p:cNvPr id="578" name="Rectangle 577">
              <a:extLst>
                <a:ext uri="{FF2B5EF4-FFF2-40B4-BE49-F238E27FC236}">
                  <a16:creationId xmlns:a16="http://schemas.microsoft.com/office/drawing/2014/main" id="{4C7712DE-60E0-4366-9D9C-7CAC60788434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Rectangle 578">
              <a:extLst>
                <a:ext uri="{FF2B5EF4-FFF2-40B4-BE49-F238E27FC236}">
                  <a16:creationId xmlns:a16="http://schemas.microsoft.com/office/drawing/2014/main" id="{91BB8F9F-DD50-45F2-A588-E0D855D8E927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0" name="Oval 579">
              <a:extLst>
                <a:ext uri="{FF2B5EF4-FFF2-40B4-BE49-F238E27FC236}">
                  <a16:creationId xmlns:a16="http://schemas.microsoft.com/office/drawing/2014/main" id="{5337315C-EF8D-4C8E-8D2C-CB420F3716BC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1" name="Oval 580">
              <a:extLst>
                <a:ext uri="{FF2B5EF4-FFF2-40B4-BE49-F238E27FC236}">
                  <a16:creationId xmlns:a16="http://schemas.microsoft.com/office/drawing/2014/main" id="{2B8DB7E1-37E2-49F4-9A5C-C5540AD7E20F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2" name="Group 581">
            <a:extLst>
              <a:ext uri="{FF2B5EF4-FFF2-40B4-BE49-F238E27FC236}">
                <a16:creationId xmlns:a16="http://schemas.microsoft.com/office/drawing/2014/main" id="{81EEA554-D8F5-4B19-99BB-D905B9EE2832}"/>
              </a:ext>
            </a:extLst>
          </p:cNvPr>
          <p:cNvGrpSpPr/>
          <p:nvPr/>
        </p:nvGrpSpPr>
        <p:grpSpPr>
          <a:xfrm>
            <a:off x="0" y="4942471"/>
            <a:ext cx="3326507" cy="1023837"/>
            <a:chOff x="0" y="1814684"/>
            <a:chExt cx="3326507" cy="1023837"/>
          </a:xfrm>
        </p:grpSpPr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2F6C4658-3E5F-4F49-B358-5F67AD6F0C10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627940A7-1F36-4D5A-9F12-BF60125D7CF4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5" name="Oval 584">
              <a:extLst>
                <a:ext uri="{FF2B5EF4-FFF2-40B4-BE49-F238E27FC236}">
                  <a16:creationId xmlns:a16="http://schemas.microsoft.com/office/drawing/2014/main" id="{D7910EB8-507A-4D3F-9E35-68CC3CDC661D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6" name="Oval 585">
              <a:extLst>
                <a:ext uri="{FF2B5EF4-FFF2-40B4-BE49-F238E27FC236}">
                  <a16:creationId xmlns:a16="http://schemas.microsoft.com/office/drawing/2014/main" id="{0FEBCCD2-5552-4A3F-A8A8-3096F5D17691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7" name="Group 586">
            <a:extLst>
              <a:ext uri="{FF2B5EF4-FFF2-40B4-BE49-F238E27FC236}">
                <a16:creationId xmlns:a16="http://schemas.microsoft.com/office/drawing/2014/main" id="{65411DFA-FABC-49CA-8148-FD7F6F3B9046}"/>
              </a:ext>
            </a:extLst>
          </p:cNvPr>
          <p:cNvGrpSpPr/>
          <p:nvPr/>
        </p:nvGrpSpPr>
        <p:grpSpPr>
          <a:xfrm flipH="1">
            <a:off x="8865495" y="2005003"/>
            <a:ext cx="3326507" cy="1023837"/>
            <a:chOff x="0" y="1814684"/>
            <a:chExt cx="3326507" cy="1023837"/>
          </a:xfrm>
        </p:grpSpPr>
        <p:sp>
          <p:nvSpPr>
            <p:cNvPr id="588" name="Rectangle 587">
              <a:extLst>
                <a:ext uri="{FF2B5EF4-FFF2-40B4-BE49-F238E27FC236}">
                  <a16:creationId xmlns:a16="http://schemas.microsoft.com/office/drawing/2014/main" id="{E3129F28-B2C0-4095-825E-686D0389A954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987B0FFA-4E88-4344-9D8F-1527B7ED50FF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0" name="Oval 589">
              <a:extLst>
                <a:ext uri="{FF2B5EF4-FFF2-40B4-BE49-F238E27FC236}">
                  <a16:creationId xmlns:a16="http://schemas.microsoft.com/office/drawing/2014/main" id="{B9F95A07-8079-4E5D-8ECC-5904FD5AB61B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3BAC617F-6B9C-4870-BC0B-8C5DFA12600C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80257BBE-236E-4FF9-A6E9-099D3DB9FE15}"/>
              </a:ext>
            </a:extLst>
          </p:cNvPr>
          <p:cNvGrpSpPr/>
          <p:nvPr/>
        </p:nvGrpSpPr>
        <p:grpSpPr>
          <a:xfrm flipH="1">
            <a:off x="8865493" y="3473737"/>
            <a:ext cx="3326507" cy="1023837"/>
            <a:chOff x="0" y="1814684"/>
            <a:chExt cx="3326507" cy="1023837"/>
          </a:xfrm>
        </p:grpSpPr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DB9733C8-BFCA-4FA1-B449-D5D10FDA3B02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4EDC3194-413A-437A-AB90-D4F3A2D4BAD3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5" name="Oval 594">
              <a:extLst>
                <a:ext uri="{FF2B5EF4-FFF2-40B4-BE49-F238E27FC236}">
                  <a16:creationId xmlns:a16="http://schemas.microsoft.com/office/drawing/2014/main" id="{FCD22864-35A3-420F-B603-7B26EC10468D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6" name="Oval 595">
              <a:extLst>
                <a:ext uri="{FF2B5EF4-FFF2-40B4-BE49-F238E27FC236}">
                  <a16:creationId xmlns:a16="http://schemas.microsoft.com/office/drawing/2014/main" id="{11C846A5-50CF-43DB-A504-B441FCEA7E13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7" name="Group 596">
            <a:extLst>
              <a:ext uri="{FF2B5EF4-FFF2-40B4-BE49-F238E27FC236}">
                <a16:creationId xmlns:a16="http://schemas.microsoft.com/office/drawing/2014/main" id="{574E54B7-5BAE-47CC-9C08-A8069EFF8B67}"/>
              </a:ext>
            </a:extLst>
          </p:cNvPr>
          <p:cNvGrpSpPr/>
          <p:nvPr/>
        </p:nvGrpSpPr>
        <p:grpSpPr>
          <a:xfrm flipH="1">
            <a:off x="8865491" y="4942471"/>
            <a:ext cx="3326507" cy="1023837"/>
            <a:chOff x="0" y="1814684"/>
            <a:chExt cx="3326507" cy="1023837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758BCA-93C6-4C82-AF54-F3D67C4D2938}"/>
                </a:ext>
              </a:extLst>
            </p:cNvPr>
            <p:cNvSpPr/>
            <p:nvPr userDrawn="1"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BC44324D-9E25-424E-A89D-6F8DE4438556}"/>
                </a:ext>
              </a:extLst>
            </p:cNvPr>
            <p:cNvSpPr/>
            <p:nvPr userDrawn="1"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0" name="Oval 599">
              <a:extLst>
                <a:ext uri="{FF2B5EF4-FFF2-40B4-BE49-F238E27FC236}">
                  <a16:creationId xmlns:a16="http://schemas.microsoft.com/office/drawing/2014/main" id="{079729D4-B10B-4734-AE9A-EE43B2CA876A}"/>
                </a:ext>
              </a:extLst>
            </p:cNvPr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01" name="Oval 600">
              <a:extLst>
                <a:ext uri="{FF2B5EF4-FFF2-40B4-BE49-F238E27FC236}">
                  <a16:creationId xmlns:a16="http://schemas.microsoft.com/office/drawing/2014/main" id="{41B76BEB-B0EA-4A16-9FF8-560E5502F06A}"/>
                </a:ext>
              </a:extLst>
            </p:cNvPr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2" name="Oval 21">
            <a:extLst>
              <a:ext uri="{FF2B5EF4-FFF2-40B4-BE49-F238E27FC236}">
                <a16:creationId xmlns:a16="http://schemas.microsoft.com/office/drawing/2014/main" id="{ABA34CBA-2735-4DEA-A405-23F5494FB56C}"/>
              </a:ext>
            </a:extLst>
          </p:cNvPr>
          <p:cNvSpPr>
            <a:spLocks noChangeAspect="1"/>
          </p:cNvSpPr>
          <p:nvPr/>
        </p:nvSpPr>
        <p:spPr>
          <a:xfrm>
            <a:off x="2647854" y="2316798"/>
            <a:ext cx="418667" cy="42216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03" name="Rounded Rectangle 27">
            <a:extLst>
              <a:ext uri="{FF2B5EF4-FFF2-40B4-BE49-F238E27FC236}">
                <a16:creationId xmlns:a16="http://schemas.microsoft.com/office/drawing/2014/main" id="{2875C460-92CB-4151-8989-0E2A2A0BC163}"/>
              </a:ext>
            </a:extLst>
          </p:cNvPr>
          <p:cNvSpPr/>
          <p:nvPr/>
        </p:nvSpPr>
        <p:spPr>
          <a:xfrm>
            <a:off x="2636038" y="5311550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04" name="Rounded Rectangle 7">
            <a:extLst>
              <a:ext uri="{FF2B5EF4-FFF2-40B4-BE49-F238E27FC236}">
                <a16:creationId xmlns:a16="http://schemas.microsoft.com/office/drawing/2014/main" id="{656A7BF8-9029-48DC-84B4-FEDAF0849C8B}"/>
              </a:ext>
            </a:extLst>
          </p:cNvPr>
          <p:cNvSpPr/>
          <p:nvPr/>
        </p:nvSpPr>
        <p:spPr>
          <a:xfrm>
            <a:off x="2659733" y="3815257"/>
            <a:ext cx="394904" cy="34079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05" name="Rectangle 9">
            <a:extLst>
              <a:ext uri="{FF2B5EF4-FFF2-40B4-BE49-F238E27FC236}">
                <a16:creationId xmlns:a16="http://schemas.microsoft.com/office/drawing/2014/main" id="{D028F303-3790-42C6-B72F-29378A2A5F85}"/>
              </a:ext>
            </a:extLst>
          </p:cNvPr>
          <p:cNvSpPr/>
          <p:nvPr/>
        </p:nvSpPr>
        <p:spPr>
          <a:xfrm>
            <a:off x="9200092" y="5296249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06" name="Rounded Rectangle 7">
            <a:extLst>
              <a:ext uri="{FF2B5EF4-FFF2-40B4-BE49-F238E27FC236}">
                <a16:creationId xmlns:a16="http://schemas.microsoft.com/office/drawing/2014/main" id="{5C22A0E3-3B73-4B88-8156-4D81098B2F30}"/>
              </a:ext>
            </a:extLst>
          </p:cNvPr>
          <p:cNvSpPr/>
          <p:nvPr/>
        </p:nvSpPr>
        <p:spPr>
          <a:xfrm>
            <a:off x="9253040" y="2339646"/>
            <a:ext cx="230741" cy="3993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07" name="Rectangle 23">
            <a:extLst>
              <a:ext uri="{FF2B5EF4-FFF2-40B4-BE49-F238E27FC236}">
                <a16:creationId xmlns:a16="http://schemas.microsoft.com/office/drawing/2014/main" id="{9AE56AD3-A4FB-4D51-A0E9-455BCCF7791A}"/>
              </a:ext>
            </a:extLst>
          </p:cNvPr>
          <p:cNvSpPr/>
          <p:nvPr/>
        </p:nvSpPr>
        <p:spPr>
          <a:xfrm>
            <a:off x="9129961" y="3854388"/>
            <a:ext cx="446317" cy="262535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F415C29D-BAC2-4DBA-AD26-8C5B9A260D23}"/>
              </a:ext>
            </a:extLst>
          </p:cNvPr>
          <p:cNvGrpSpPr/>
          <p:nvPr/>
        </p:nvGrpSpPr>
        <p:grpSpPr>
          <a:xfrm>
            <a:off x="3495824" y="2087831"/>
            <a:ext cx="2594207" cy="858180"/>
            <a:chOff x="2113657" y="4283314"/>
            <a:chExt cx="3647460" cy="858180"/>
          </a:xfrm>
        </p:grpSpPr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97C734FB-F658-4A08-A9F3-4A9395108E0D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3A3F7583-8C7E-4188-BFC4-E4A57265AF86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1" name="Group 610">
            <a:extLst>
              <a:ext uri="{FF2B5EF4-FFF2-40B4-BE49-F238E27FC236}">
                <a16:creationId xmlns:a16="http://schemas.microsoft.com/office/drawing/2014/main" id="{49CCA88A-2125-43DB-A3F2-02E5203B8EB7}"/>
              </a:ext>
            </a:extLst>
          </p:cNvPr>
          <p:cNvGrpSpPr/>
          <p:nvPr/>
        </p:nvGrpSpPr>
        <p:grpSpPr>
          <a:xfrm>
            <a:off x="6123689" y="2087831"/>
            <a:ext cx="2594207" cy="858180"/>
            <a:chOff x="2113657" y="4283314"/>
            <a:chExt cx="3647460" cy="858180"/>
          </a:xfrm>
        </p:grpSpPr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FFDDB11D-E1B5-4622-BB38-099E419FF806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14B976AC-DCF0-48DD-9DF0-13A1C6D110B5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4" name="Group 613">
            <a:extLst>
              <a:ext uri="{FF2B5EF4-FFF2-40B4-BE49-F238E27FC236}">
                <a16:creationId xmlns:a16="http://schemas.microsoft.com/office/drawing/2014/main" id="{D4DA102B-09D3-4534-878C-3FCFD6DBCE03}"/>
              </a:ext>
            </a:extLst>
          </p:cNvPr>
          <p:cNvGrpSpPr/>
          <p:nvPr/>
        </p:nvGrpSpPr>
        <p:grpSpPr>
          <a:xfrm>
            <a:off x="3495824" y="3556565"/>
            <a:ext cx="2594207" cy="858180"/>
            <a:chOff x="2113657" y="4283314"/>
            <a:chExt cx="3647460" cy="858180"/>
          </a:xfrm>
        </p:grpSpPr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F7D1B17C-C250-4491-83F6-A8105AB631D4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20452D62-88DE-4F30-A1F2-6F723A81861C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7" name="Group 616">
            <a:extLst>
              <a:ext uri="{FF2B5EF4-FFF2-40B4-BE49-F238E27FC236}">
                <a16:creationId xmlns:a16="http://schemas.microsoft.com/office/drawing/2014/main" id="{10E87C0E-7C97-45DD-959A-E92D509F0CA8}"/>
              </a:ext>
            </a:extLst>
          </p:cNvPr>
          <p:cNvGrpSpPr/>
          <p:nvPr/>
        </p:nvGrpSpPr>
        <p:grpSpPr>
          <a:xfrm>
            <a:off x="6123689" y="3556565"/>
            <a:ext cx="2594207" cy="858180"/>
            <a:chOff x="2113657" y="4283314"/>
            <a:chExt cx="3647460" cy="858180"/>
          </a:xfrm>
        </p:grpSpPr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0152F319-32E1-4A71-A27D-A6BA1E519DEF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137D1D0A-7300-4093-973E-BC077F4F6637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4AF19BE8-BBDD-4B8B-A7E2-ED09FA812648}"/>
              </a:ext>
            </a:extLst>
          </p:cNvPr>
          <p:cNvGrpSpPr/>
          <p:nvPr/>
        </p:nvGrpSpPr>
        <p:grpSpPr>
          <a:xfrm>
            <a:off x="3495824" y="5025299"/>
            <a:ext cx="2594207" cy="858180"/>
            <a:chOff x="2113657" y="4283314"/>
            <a:chExt cx="3647460" cy="858180"/>
          </a:xfrm>
        </p:grpSpPr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2ED49B6D-DF93-4A6E-BA57-6BD6AAF842AA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8C33207F-7E5D-451A-B63E-1C45AF071E27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3" name="Group 622">
            <a:extLst>
              <a:ext uri="{FF2B5EF4-FFF2-40B4-BE49-F238E27FC236}">
                <a16:creationId xmlns:a16="http://schemas.microsoft.com/office/drawing/2014/main" id="{F324C0EE-1C7C-44D6-969C-68F06F620BAB}"/>
              </a:ext>
            </a:extLst>
          </p:cNvPr>
          <p:cNvGrpSpPr/>
          <p:nvPr/>
        </p:nvGrpSpPr>
        <p:grpSpPr>
          <a:xfrm>
            <a:off x="6123689" y="5025299"/>
            <a:ext cx="2594207" cy="858180"/>
            <a:chOff x="2113657" y="4283314"/>
            <a:chExt cx="3647460" cy="858180"/>
          </a:xfrm>
        </p:grpSpPr>
        <p:sp>
          <p:nvSpPr>
            <p:cNvPr id="624" name="TextBox 623">
              <a:extLst>
                <a:ext uri="{FF2B5EF4-FFF2-40B4-BE49-F238E27FC236}">
                  <a16:creationId xmlns:a16="http://schemas.microsoft.com/office/drawing/2014/main" id="{32F27482-0495-4FFF-B53F-86F94EA381FA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0CCEB298-AEC8-4FAC-8035-FF138A34E3D4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2019-04-24T06:13:35Z</dcterms:modified>
</cp:coreProperties>
</file>