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>
        <p:guide orient="horz" pos="24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26" name="그룹 2">
            <a:extLst>
              <a:ext uri="{FF2B5EF4-FFF2-40B4-BE49-F238E27FC236}">
                <a16:creationId xmlns:a16="http://schemas.microsoft.com/office/drawing/2014/main" id="{B5683B75-256C-4D25-A71D-5DBA04759710}"/>
              </a:ext>
            </a:extLst>
          </p:cNvPr>
          <p:cNvGrpSpPr/>
          <p:nvPr/>
        </p:nvGrpSpPr>
        <p:grpSpPr>
          <a:xfrm>
            <a:off x="2289359" y="1508431"/>
            <a:ext cx="1053727" cy="1045347"/>
            <a:chOff x="2112749" y="3418107"/>
            <a:chExt cx="1181456" cy="1172060"/>
          </a:xfrm>
        </p:grpSpPr>
        <p:sp>
          <p:nvSpPr>
            <p:cNvPr id="627" name="자유형: 도형 113">
              <a:extLst>
                <a:ext uri="{FF2B5EF4-FFF2-40B4-BE49-F238E27FC236}">
                  <a16:creationId xmlns:a16="http://schemas.microsoft.com/office/drawing/2014/main" id="{5CCD939E-5BE0-4DA3-8D71-1D6D3F343DA7}"/>
                </a:ext>
              </a:extLst>
            </p:cNvPr>
            <p:cNvSpPr>
              <a:spLocks noChangeAspect="1"/>
            </p:cNvSpPr>
            <p:nvPr/>
          </p:nvSpPr>
          <p:spPr>
            <a:xfrm rot="2848566">
              <a:off x="2117447" y="3413409"/>
              <a:ext cx="1172060" cy="1181456"/>
            </a:xfrm>
            <a:custGeom>
              <a:avLst/>
              <a:gdLst>
                <a:gd name="connsiteX0" fmla="*/ 302812 w 1172060"/>
                <a:gd name="connsiteY0" fmla="*/ 668924 h 1181456"/>
                <a:gd name="connsiteX1" fmla="*/ 629231 w 1172060"/>
                <a:gd name="connsiteY1" fmla="*/ 315506 h 1181456"/>
                <a:gd name="connsiteX2" fmla="*/ 1063707 w 1172060"/>
                <a:gd name="connsiteY2" fmla="*/ 395423 h 1181456"/>
                <a:gd name="connsiteX3" fmla="*/ 998378 w 1172060"/>
                <a:gd name="connsiteY3" fmla="*/ 964382 h 1181456"/>
                <a:gd name="connsiteX4" fmla="*/ 403821 w 1172060"/>
                <a:gd name="connsiteY4" fmla="*/ 1073546 h 1181456"/>
                <a:gd name="connsiteX5" fmla="*/ 403085 w 1172060"/>
                <a:gd name="connsiteY5" fmla="*/ 1072441 h 1181456"/>
                <a:gd name="connsiteX6" fmla="*/ 302812 w 1172060"/>
                <a:gd name="connsiteY6" fmla="*/ 668924 h 1181456"/>
                <a:gd name="connsiteX7" fmla="*/ 237854 w 1172060"/>
                <a:gd name="connsiteY7" fmla="*/ 595408 h 1181456"/>
                <a:gd name="connsiteX8" fmla="*/ 542985 w 1172060"/>
                <a:gd name="connsiteY8" fmla="*/ 262697 h 1181456"/>
                <a:gd name="connsiteX9" fmla="*/ 561746 w 1172060"/>
                <a:gd name="connsiteY9" fmla="*/ 261886 h 1181456"/>
                <a:gd name="connsiteX10" fmla="*/ 600889 w 1172060"/>
                <a:gd name="connsiteY10" fmla="*/ 297782 h 1181456"/>
                <a:gd name="connsiteX11" fmla="*/ 601700 w 1172060"/>
                <a:gd name="connsiteY11" fmla="*/ 316543 h 1181456"/>
                <a:gd name="connsiteX12" fmla="*/ 296568 w 1172060"/>
                <a:gd name="connsiteY12" fmla="*/ 649254 h 1181456"/>
                <a:gd name="connsiteX13" fmla="*/ 277807 w 1172060"/>
                <a:gd name="connsiteY13" fmla="*/ 650065 h 1181456"/>
                <a:gd name="connsiteX14" fmla="*/ 238665 w 1172060"/>
                <a:gd name="connsiteY14" fmla="*/ 614168 h 1181456"/>
                <a:gd name="connsiteX15" fmla="*/ 237854 w 1172060"/>
                <a:gd name="connsiteY15" fmla="*/ 595408 h 1181456"/>
                <a:gd name="connsiteX16" fmla="*/ 170715 w 1172060"/>
                <a:gd name="connsiteY16" fmla="*/ 196213 h 1181456"/>
                <a:gd name="connsiteX17" fmla="*/ 330127 w 1172060"/>
                <a:gd name="connsiteY17" fmla="*/ 165192 h 1181456"/>
                <a:gd name="connsiteX18" fmla="*/ 440075 w 1172060"/>
                <a:gd name="connsiteY18" fmla="*/ 1218 h 1181456"/>
                <a:gd name="connsiteX19" fmla="*/ 521596 w 1172060"/>
                <a:gd name="connsiteY19" fmla="*/ 248757 h 1181456"/>
                <a:gd name="connsiteX20" fmla="*/ 234141 w 1172060"/>
                <a:gd name="connsiteY20" fmla="*/ 569990 h 1181456"/>
                <a:gd name="connsiteX21" fmla="*/ 35337 w 1172060"/>
                <a:gd name="connsiteY21" fmla="*/ 578003 h 1181456"/>
                <a:gd name="connsiteX22" fmla="*/ 123970 w 1172060"/>
                <a:gd name="connsiteY22" fmla="*/ 403571 h 1181456"/>
                <a:gd name="connsiteX23" fmla="*/ 170715 w 1172060"/>
                <a:gd name="connsiteY23" fmla="*/ 196213 h 118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1172060" h="1181456">
                  <a:moveTo>
                    <a:pt x="302812" y="668924"/>
                  </a:moveTo>
                  <a:lnTo>
                    <a:pt x="629231" y="315506"/>
                  </a:lnTo>
                  <a:cubicBezTo>
                    <a:pt x="848283" y="306381"/>
                    <a:pt x="978182" y="305056"/>
                    <a:pt x="1063707" y="395423"/>
                  </a:cubicBezTo>
                  <a:cubicBezTo>
                    <a:pt x="1170280" y="508029"/>
                    <a:pt x="1267197" y="650379"/>
                    <a:pt x="998378" y="964382"/>
                  </a:cubicBezTo>
                  <a:cubicBezTo>
                    <a:pt x="696240" y="1276281"/>
                    <a:pt x="521556" y="1194524"/>
                    <a:pt x="403821" y="1073546"/>
                  </a:cubicBezTo>
                  <a:lnTo>
                    <a:pt x="403085" y="1072441"/>
                  </a:lnTo>
                  <a:cubicBezTo>
                    <a:pt x="324908" y="984678"/>
                    <a:pt x="302320" y="883213"/>
                    <a:pt x="302812" y="668924"/>
                  </a:cubicBezTo>
                  <a:close/>
                  <a:moveTo>
                    <a:pt x="237854" y="595408"/>
                  </a:moveTo>
                  <a:lnTo>
                    <a:pt x="542985" y="262697"/>
                  </a:lnTo>
                  <a:cubicBezTo>
                    <a:pt x="547942" y="257292"/>
                    <a:pt x="556341" y="256929"/>
                    <a:pt x="561746" y="261886"/>
                  </a:cubicBezTo>
                  <a:lnTo>
                    <a:pt x="600889" y="297782"/>
                  </a:lnTo>
                  <a:cubicBezTo>
                    <a:pt x="606293" y="302739"/>
                    <a:pt x="606657" y="311139"/>
                    <a:pt x="601700" y="316543"/>
                  </a:cubicBezTo>
                  <a:lnTo>
                    <a:pt x="296568" y="649254"/>
                  </a:lnTo>
                  <a:cubicBezTo>
                    <a:pt x="291611" y="654659"/>
                    <a:pt x="283212" y="655022"/>
                    <a:pt x="277807" y="650065"/>
                  </a:cubicBezTo>
                  <a:lnTo>
                    <a:pt x="238665" y="614168"/>
                  </a:lnTo>
                  <a:cubicBezTo>
                    <a:pt x="233260" y="609211"/>
                    <a:pt x="232898" y="600812"/>
                    <a:pt x="237854" y="595408"/>
                  </a:cubicBezTo>
                  <a:close/>
                  <a:moveTo>
                    <a:pt x="170715" y="196213"/>
                  </a:moveTo>
                  <a:cubicBezTo>
                    <a:pt x="239941" y="133429"/>
                    <a:pt x="250327" y="149631"/>
                    <a:pt x="330127" y="165192"/>
                  </a:cubicBezTo>
                  <a:cubicBezTo>
                    <a:pt x="445765" y="184636"/>
                    <a:pt x="396659" y="17962"/>
                    <a:pt x="440075" y="1218"/>
                  </a:cubicBezTo>
                  <a:cubicBezTo>
                    <a:pt x="478089" y="-13442"/>
                    <a:pt x="565874" y="106294"/>
                    <a:pt x="521596" y="248757"/>
                  </a:cubicBezTo>
                  <a:cubicBezTo>
                    <a:pt x="421713" y="357668"/>
                    <a:pt x="334023" y="461079"/>
                    <a:pt x="234141" y="569990"/>
                  </a:cubicBezTo>
                  <a:cubicBezTo>
                    <a:pt x="126009" y="620334"/>
                    <a:pt x="81210" y="609522"/>
                    <a:pt x="35337" y="578003"/>
                  </a:cubicBezTo>
                  <a:cubicBezTo>
                    <a:pt x="-10537" y="546484"/>
                    <a:pt x="-37835" y="446419"/>
                    <a:pt x="123970" y="403571"/>
                  </a:cubicBezTo>
                  <a:cubicBezTo>
                    <a:pt x="185254" y="392132"/>
                    <a:pt x="69653" y="346354"/>
                    <a:pt x="170715" y="19621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  <p:sp>
          <p:nvSpPr>
            <p:cNvPr id="628" name="Block Arc 11">
              <a:extLst>
                <a:ext uri="{FF2B5EF4-FFF2-40B4-BE49-F238E27FC236}">
                  <a16:creationId xmlns:a16="http://schemas.microsoft.com/office/drawing/2014/main" id="{88AE0DDD-730B-4FAF-9383-2771B30A2A5D}"/>
                </a:ext>
              </a:extLst>
            </p:cNvPr>
            <p:cNvSpPr/>
            <p:nvPr/>
          </p:nvSpPr>
          <p:spPr>
            <a:xfrm>
              <a:off x="2575942" y="4011357"/>
              <a:ext cx="255069" cy="415030"/>
            </a:xfrm>
            <a:custGeom>
              <a:avLst/>
              <a:gdLst/>
              <a:ahLst/>
              <a:cxnLst/>
              <a:rect l="l" t="t" r="r" b="b"/>
              <a:pathLst>
                <a:path w="3636337" h="7138182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29" name="Group 628">
            <a:extLst>
              <a:ext uri="{FF2B5EF4-FFF2-40B4-BE49-F238E27FC236}">
                <a16:creationId xmlns:a16="http://schemas.microsoft.com/office/drawing/2014/main" id="{786E7808-EF21-4318-971E-95A328B2D4CD}"/>
              </a:ext>
            </a:extLst>
          </p:cNvPr>
          <p:cNvGrpSpPr/>
          <p:nvPr/>
        </p:nvGrpSpPr>
        <p:grpSpPr>
          <a:xfrm>
            <a:off x="976016" y="2933959"/>
            <a:ext cx="4567427" cy="3358926"/>
            <a:chOff x="958584" y="1688848"/>
            <a:chExt cx="5763358" cy="4329487"/>
          </a:xfrm>
        </p:grpSpPr>
        <p:grpSp>
          <p:nvGrpSpPr>
            <p:cNvPr id="630" name="Group 629">
              <a:extLst>
                <a:ext uri="{FF2B5EF4-FFF2-40B4-BE49-F238E27FC236}">
                  <a16:creationId xmlns:a16="http://schemas.microsoft.com/office/drawing/2014/main" id="{A1E18DA7-00D6-4196-B4D4-EA0AEEB87C76}"/>
                </a:ext>
              </a:extLst>
            </p:cNvPr>
            <p:cNvGrpSpPr/>
            <p:nvPr/>
          </p:nvGrpSpPr>
          <p:grpSpPr>
            <a:xfrm>
              <a:off x="2023919" y="1688848"/>
              <a:ext cx="4698023" cy="4329487"/>
              <a:chOff x="2850395" y="1548630"/>
              <a:chExt cx="4698023" cy="3727937"/>
            </a:xfrm>
          </p:grpSpPr>
          <p:sp>
            <p:nvSpPr>
              <p:cNvPr id="632" name="Rectangle 631">
                <a:extLst>
                  <a:ext uri="{FF2B5EF4-FFF2-40B4-BE49-F238E27FC236}">
                    <a16:creationId xmlns:a16="http://schemas.microsoft.com/office/drawing/2014/main" id="{A5D791B7-C699-40DF-A4EA-0EC80A7D3661}"/>
                  </a:ext>
                </a:extLst>
              </p:cNvPr>
              <p:cNvSpPr/>
              <p:nvPr/>
            </p:nvSpPr>
            <p:spPr>
              <a:xfrm>
                <a:off x="3314921" y="1548630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3" name="Rectangle 632">
                <a:extLst>
                  <a:ext uri="{FF2B5EF4-FFF2-40B4-BE49-F238E27FC236}">
                    <a16:creationId xmlns:a16="http://schemas.microsoft.com/office/drawing/2014/main" id="{77D370DC-8DA0-416C-BD9B-85E2E4CD8C6C}"/>
                  </a:ext>
                </a:extLst>
              </p:cNvPr>
              <p:cNvSpPr/>
              <p:nvPr/>
            </p:nvSpPr>
            <p:spPr>
              <a:xfrm>
                <a:off x="3788241" y="2014623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4" name="Rectangle 633">
                <a:extLst>
                  <a:ext uri="{FF2B5EF4-FFF2-40B4-BE49-F238E27FC236}">
                    <a16:creationId xmlns:a16="http://schemas.microsoft.com/office/drawing/2014/main" id="{CC7B077A-1D1F-4D85-8714-5CB68AB36160}"/>
                  </a:ext>
                </a:extLst>
              </p:cNvPr>
              <p:cNvSpPr/>
              <p:nvPr/>
            </p:nvSpPr>
            <p:spPr>
              <a:xfrm>
                <a:off x="4257164" y="2480615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5" name="Rectangle 634">
                <a:extLst>
                  <a:ext uri="{FF2B5EF4-FFF2-40B4-BE49-F238E27FC236}">
                    <a16:creationId xmlns:a16="http://schemas.microsoft.com/office/drawing/2014/main" id="{6ADE85D8-2511-440D-BA52-A11E1F6390E6}"/>
                  </a:ext>
                </a:extLst>
              </p:cNvPr>
              <p:cNvSpPr/>
              <p:nvPr/>
            </p:nvSpPr>
            <p:spPr>
              <a:xfrm>
                <a:off x="4726087" y="2946607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636" name="Rectangle 635">
                <a:extLst>
                  <a:ext uri="{FF2B5EF4-FFF2-40B4-BE49-F238E27FC236}">
                    <a16:creationId xmlns:a16="http://schemas.microsoft.com/office/drawing/2014/main" id="{95FB0F3A-4747-43A0-8565-844FB21F57B7}"/>
                  </a:ext>
                </a:extLst>
              </p:cNvPr>
              <p:cNvSpPr/>
              <p:nvPr/>
            </p:nvSpPr>
            <p:spPr>
              <a:xfrm>
                <a:off x="4257164" y="3412599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7" name="Rectangle 636">
                <a:extLst>
                  <a:ext uri="{FF2B5EF4-FFF2-40B4-BE49-F238E27FC236}">
                    <a16:creationId xmlns:a16="http://schemas.microsoft.com/office/drawing/2014/main" id="{88B3ACC3-BD65-4D69-9E36-A8B5E00204B7}"/>
                  </a:ext>
                </a:extLst>
              </p:cNvPr>
              <p:cNvSpPr/>
              <p:nvPr/>
            </p:nvSpPr>
            <p:spPr>
              <a:xfrm>
                <a:off x="3788241" y="3878591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8" name="Rectangle 637">
                <a:extLst>
                  <a:ext uri="{FF2B5EF4-FFF2-40B4-BE49-F238E27FC236}">
                    <a16:creationId xmlns:a16="http://schemas.microsoft.com/office/drawing/2014/main" id="{6D874B87-E5C8-4BAC-B656-65DEF106CDE2}"/>
                  </a:ext>
                </a:extLst>
              </p:cNvPr>
              <p:cNvSpPr/>
              <p:nvPr/>
            </p:nvSpPr>
            <p:spPr>
              <a:xfrm>
                <a:off x="3319318" y="4344583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39" name="Rectangle 638">
                <a:extLst>
                  <a:ext uri="{FF2B5EF4-FFF2-40B4-BE49-F238E27FC236}">
                    <a16:creationId xmlns:a16="http://schemas.microsoft.com/office/drawing/2014/main" id="{B6D93A8D-93D8-4699-B4EF-6E43864429C7}"/>
                  </a:ext>
                </a:extLst>
              </p:cNvPr>
              <p:cNvSpPr/>
              <p:nvPr/>
            </p:nvSpPr>
            <p:spPr>
              <a:xfrm>
                <a:off x="2850395" y="4810575"/>
                <a:ext cx="2822331" cy="465992"/>
              </a:xfrm>
              <a:prstGeom prst="rect">
                <a:avLst/>
              </a:prstGeom>
              <a:solidFill>
                <a:schemeClr val="accent3">
                  <a:lumMod val="20000"/>
                  <a:lumOff val="80000"/>
                </a:schemeClr>
              </a:solidFill>
              <a:ln w="38100">
                <a:solidFill>
                  <a:schemeClr val="accent3"/>
                </a:solidFill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31" name="Freeform: Shape 630">
              <a:extLst>
                <a:ext uri="{FF2B5EF4-FFF2-40B4-BE49-F238E27FC236}">
                  <a16:creationId xmlns:a16="http://schemas.microsoft.com/office/drawing/2014/main" id="{EA4CDF33-C99D-4680-B0A4-33F53D16E6D1}"/>
                </a:ext>
              </a:extLst>
            </p:cNvPr>
            <p:cNvSpPr/>
            <p:nvPr/>
          </p:nvSpPr>
          <p:spPr>
            <a:xfrm flipH="1">
              <a:off x="958584" y="1697640"/>
              <a:ext cx="1547445" cy="1608992"/>
            </a:xfrm>
            <a:custGeom>
              <a:avLst/>
              <a:gdLst>
                <a:gd name="connsiteX0" fmla="*/ 0 w 1441938"/>
                <a:gd name="connsiteY0" fmla="*/ 0 h 1644161"/>
                <a:gd name="connsiteX1" fmla="*/ 501161 w 1441938"/>
                <a:gd name="connsiteY1" fmla="*/ 35169 h 1644161"/>
                <a:gd name="connsiteX2" fmla="*/ 501161 w 1441938"/>
                <a:gd name="connsiteY2" fmla="*/ 571500 h 1644161"/>
                <a:gd name="connsiteX3" fmla="*/ 975946 w 1441938"/>
                <a:gd name="connsiteY3" fmla="*/ 562708 h 1644161"/>
                <a:gd name="connsiteX4" fmla="*/ 967153 w 1441938"/>
                <a:gd name="connsiteY4" fmla="*/ 1107831 h 1644161"/>
                <a:gd name="connsiteX5" fmla="*/ 1433146 w 1441938"/>
                <a:gd name="connsiteY5" fmla="*/ 1125415 h 1644161"/>
                <a:gd name="connsiteX6" fmla="*/ 1441938 w 1441938"/>
                <a:gd name="connsiteY6" fmla="*/ 1644161 h 1644161"/>
                <a:gd name="connsiteX0" fmla="*/ 0 w 1415561"/>
                <a:gd name="connsiteY0" fmla="*/ 0 h 1617784"/>
                <a:gd name="connsiteX1" fmla="*/ 474784 w 1415561"/>
                <a:gd name="connsiteY1" fmla="*/ 8792 h 1617784"/>
                <a:gd name="connsiteX2" fmla="*/ 474784 w 1415561"/>
                <a:gd name="connsiteY2" fmla="*/ 545123 h 1617784"/>
                <a:gd name="connsiteX3" fmla="*/ 949569 w 1415561"/>
                <a:gd name="connsiteY3" fmla="*/ 536331 h 1617784"/>
                <a:gd name="connsiteX4" fmla="*/ 940776 w 1415561"/>
                <a:gd name="connsiteY4" fmla="*/ 1081454 h 1617784"/>
                <a:gd name="connsiteX5" fmla="*/ 1406769 w 1415561"/>
                <a:gd name="connsiteY5" fmla="*/ 1099038 h 1617784"/>
                <a:gd name="connsiteX6" fmla="*/ 1415561 w 1415561"/>
                <a:gd name="connsiteY6" fmla="*/ 1617784 h 1617784"/>
                <a:gd name="connsiteX0" fmla="*/ 0 w 1547445"/>
                <a:gd name="connsiteY0" fmla="*/ 1 h 1608992"/>
                <a:gd name="connsiteX1" fmla="*/ 606668 w 1547445"/>
                <a:gd name="connsiteY1" fmla="*/ 0 h 1608992"/>
                <a:gd name="connsiteX2" fmla="*/ 606668 w 1547445"/>
                <a:gd name="connsiteY2" fmla="*/ 536331 h 1608992"/>
                <a:gd name="connsiteX3" fmla="*/ 1081453 w 1547445"/>
                <a:gd name="connsiteY3" fmla="*/ 527539 h 1608992"/>
                <a:gd name="connsiteX4" fmla="*/ 1072660 w 1547445"/>
                <a:gd name="connsiteY4" fmla="*/ 1072662 h 1608992"/>
                <a:gd name="connsiteX5" fmla="*/ 1538653 w 1547445"/>
                <a:gd name="connsiteY5" fmla="*/ 1090246 h 1608992"/>
                <a:gd name="connsiteX6" fmla="*/ 1547445 w 1547445"/>
                <a:gd name="connsiteY6" fmla="*/ 1608992 h 16089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47445" h="1608992">
                  <a:moveTo>
                    <a:pt x="0" y="1"/>
                  </a:moveTo>
                  <a:lnTo>
                    <a:pt x="606668" y="0"/>
                  </a:lnTo>
                  <a:lnTo>
                    <a:pt x="606668" y="536331"/>
                  </a:lnTo>
                  <a:lnTo>
                    <a:pt x="1081453" y="527539"/>
                  </a:lnTo>
                  <a:lnTo>
                    <a:pt x="1072660" y="1072662"/>
                  </a:lnTo>
                  <a:lnTo>
                    <a:pt x="1538653" y="1090246"/>
                  </a:lnTo>
                  <a:lnTo>
                    <a:pt x="1547445" y="1608992"/>
                  </a:lnTo>
                </a:path>
              </a:pathLst>
            </a:custGeom>
            <a:noFill/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40" name="그룹 106">
            <a:extLst>
              <a:ext uri="{FF2B5EF4-FFF2-40B4-BE49-F238E27FC236}">
                <a16:creationId xmlns:a16="http://schemas.microsoft.com/office/drawing/2014/main" id="{75763862-B8DB-4BE4-8574-6ABAC11D3884}"/>
              </a:ext>
            </a:extLst>
          </p:cNvPr>
          <p:cNvGrpSpPr/>
          <p:nvPr/>
        </p:nvGrpSpPr>
        <p:grpSpPr>
          <a:xfrm>
            <a:off x="2720699" y="5405469"/>
            <a:ext cx="428890" cy="428887"/>
            <a:chOff x="2460435" y="1380960"/>
            <a:chExt cx="914400" cy="914400"/>
          </a:xfrm>
        </p:grpSpPr>
        <p:sp>
          <p:nvSpPr>
            <p:cNvPr id="641" name="타원 111">
              <a:extLst>
                <a:ext uri="{FF2B5EF4-FFF2-40B4-BE49-F238E27FC236}">
                  <a16:creationId xmlns:a16="http://schemas.microsoft.com/office/drawing/2014/main" id="{35D8769F-B764-4B34-9066-2D7CC988792F}"/>
                </a:ext>
              </a:extLst>
            </p:cNvPr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42" name="타원 112">
              <a:extLst>
                <a:ext uri="{FF2B5EF4-FFF2-40B4-BE49-F238E27FC236}">
                  <a16:creationId xmlns:a16="http://schemas.microsoft.com/office/drawing/2014/main" id="{70D84145-4B55-4990-8DFF-64C62DDB5D57}"/>
                </a:ext>
              </a:extLst>
            </p:cNvPr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43" name="Block Arc 11">
              <a:extLst>
                <a:ext uri="{FF2B5EF4-FFF2-40B4-BE49-F238E27FC236}">
                  <a16:creationId xmlns:a16="http://schemas.microsoft.com/office/drawing/2014/main" id="{4E30B998-1F4D-4848-BF78-F8FAB36709D8}"/>
                </a:ext>
              </a:extLst>
            </p:cNvPr>
            <p:cNvSpPr/>
            <p:nvPr/>
          </p:nvSpPr>
          <p:spPr>
            <a:xfrm>
              <a:off x="2735435" y="1544266"/>
              <a:ext cx="366858" cy="596926"/>
            </a:xfrm>
            <a:custGeom>
              <a:avLst/>
              <a:gdLst/>
              <a:ahLst/>
              <a:cxnLst/>
              <a:rect l="l" t="t" r="r" b="b"/>
              <a:pathLst>
                <a:path w="3636337" h="7138182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44" name="그룹 106">
            <a:extLst>
              <a:ext uri="{FF2B5EF4-FFF2-40B4-BE49-F238E27FC236}">
                <a16:creationId xmlns:a16="http://schemas.microsoft.com/office/drawing/2014/main" id="{7048F5D3-7240-4441-AAC7-F04285B38644}"/>
              </a:ext>
            </a:extLst>
          </p:cNvPr>
          <p:cNvGrpSpPr/>
          <p:nvPr/>
        </p:nvGrpSpPr>
        <p:grpSpPr>
          <a:xfrm>
            <a:off x="3468573" y="4575490"/>
            <a:ext cx="428890" cy="428887"/>
            <a:chOff x="2460435" y="1380960"/>
            <a:chExt cx="914400" cy="914400"/>
          </a:xfrm>
        </p:grpSpPr>
        <p:sp>
          <p:nvSpPr>
            <p:cNvPr id="645" name="타원 111">
              <a:extLst>
                <a:ext uri="{FF2B5EF4-FFF2-40B4-BE49-F238E27FC236}">
                  <a16:creationId xmlns:a16="http://schemas.microsoft.com/office/drawing/2014/main" id="{0BF7FCF4-39EF-41C7-9CE4-F3856CEA1D0F}"/>
                </a:ext>
              </a:extLst>
            </p:cNvPr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46" name="타원 112">
              <a:extLst>
                <a:ext uri="{FF2B5EF4-FFF2-40B4-BE49-F238E27FC236}">
                  <a16:creationId xmlns:a16="http://schemas.microsoft.com/office/drawing/2014/main" id="{1CFC0A04-C82C-4086-A38C-EF5AE7AE894C}"/>
                </a:ext>
              </a:extLst>
            </p:cNvPr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47" name="Block Arc 11">
              <a:extLst>
                <a:ext uri="{FF2B5EF4-FFF2-40B4-BE49-F238E27FC236}">
                  <a16:creationId xmlns:a16="http://schemas.microsoft.com/office/drawing/2014/main" id="{7B5C3744-B486-4392-A614-6562E46B4394}"/>
                </a:ext>
              </a:extLst>
            </p:cNvPr>
            <p:cNvSpPr/>
            <p:nvPr/>
          </p:nvSpPr>
          <p:spPr>
            <a:xfrm>
              <a:off x="2735435" y="1544266"/>
              <a:ext cx="366858" cy="596926"/>
            </a:xfrm>
            <a:custGeom>
              <a:avLst/>
              <a:gdLst/>
              <a:ahLst/>
              <a:cxnLst/>
              <a:rect l="l" t="t" r="r" b="b"/>
              <a:pathLst>
                <a:path w="3636337" h="7138182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48" name="그룹 106">
            <a:extLst>
              <a:ext uri="{FF2B5EF4-FFF2-40B4-BE49-F238E27FC236}">
                <a16:creationId xmlns:a16="http://schemas.microsoft.com/office/drawing/2014/main" id="{66ECEFD7-1C68-4601-8446-A3C519891B5F}"/>
              </a:ext>
            </a:extLst>
          </p:cNvPr>
          <p:cNvGrpSpPr/>
          <p:nvPr/>
        </p:nvGrpSpPr>
        <p:grpSpPr>
          <a:xfrm>
            <a:off x="4210658" y="3744780"/>
            <a:ext cx="428890" cy="428887"/>
            <a:chOff x="2460435" y="1380960"/>
            <a:chExt cx="914400" cy="914400"/>
          </a:xfrm>
        </p:grpSpPr>
        <p:sp>
          <p:nvSpPr>
            <p:cNvPr id="649" name="타원 111">
              <a:extLst>
                <a:ext uri="{FF2B5EF4-FFF2-40B4-BE49-F238E27FC236}">
                  <a16:creationId xmlns:a16="http://schemas.microsoft.com/office/drawing/2014/main" id="{E13ACDA5-7043-471E-83E7-8047F38CF806}"/>
                </a:ext>
              </a:extLst>
            </p:cNvPr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50" name="타원 112">
              <a:extLst>
                <a:ext uri="{FF2B5EF4-FFF2-40B4-BE49-F238E27FC236}">
                  <a16:creationId xmlns:a16="http://schemas.microsoft.com/office/drawing/2014/main" id="{DD89AF06-ADF9-4053-B7EE-4159C550EEF6}"/>
                </a:ext>
              </a:extLst>
            </p:cNvPr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51" name="Block Arc 11">
              <a:extLst>
                <a:ext uri="{FF2B5EF4-FFF2-40B4-BE49-F238E27FC236}">
                  <a16:creationId xmlns:a16="http://schemas.microsoft.com/office/drawing/2014/main" id="{153B1912-D0B3-47C5-9802-FB77E1CC55DA}"/>
                </a:ext>
              </a:extLst>
            </p:cNvPr>
            <p:cNvSpPr/>
            <p:nvPr/>
          </p:nvSpPr>
          <p:spPr>
            <a:xfrm>
              <a:off x="2735435" y="1544266"/>
              <a:ext cx="366858" cy="596926"/>
            </a:xfrm>
            <a:custGeom>
              <a:avLst/>
              <a:gdLst/>
              <a:ahLst/>
              <a:cxnLst/>
              <a:rect l="l" t="t" r="r" b="b"/>
              <a:pathLst>
                <a:path w="3636337" h="7138182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52" name="그룹 106">
            <a:extLst>
              <a:ext uri="{FF2B5EF4-FFF2-40B4-BE49-F238E27FC236}">
                <a16:creationId xmlns:a16="http://schemas.microsoft.com/office/drawing/2014/main" id="{4FDDCB88-7F93-488F-ACE2-76DDA6B8800D}"/>
              </a:ext>
            </a:extLst>
          </p:cNvPr>
          <p:cNvGrpSpPr/>
          <p:nvPr/>
        </p:nvGrpSpPr>
        <p:grpSpPr>
          <a:xfrm>
            <a:off x="3286634" y="2891435"/>
            <a:ext cx="428890" cy="428887"/>
            <a:chOff x="2460435" y="1380960"/>
            <a:chExt cx="914400" cy="914400"/>
          </a:xfrm>
        </p:grpSpPr>
        <p:sp>
          <p:nvSpPr>
            <p:cNvPr id="653" name="타원 111">
              <a:extLst>
                <a:ext uri="{FF2B5EF4-FFF2-40B4-BE49-F238E27FC236}">
                  <a16:creationId xmlns:a16="http://schemas.microsoft.com/office/drawing/2014/main" id="{06C38854-5B62-4F8D-9CC2-F688CCD6907F}"/>
                </a:ext>
              </a:extLst>
            </p:cNvPr>
            <p:cNvSpPr/>
            <p:nvPr/>
          </p:nvSpPr>
          <p:spPr>
            <a:xfrm>
              <a:off x="2460435" y="1380960"/>
              <a:ext cx="914400" cy="9144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54" name="타원 112">
              <a:extLst>
                <a:ext uri="{FF2B5EF4-FFF2-40B4-BE49-F238E27FC236}">
                  <a16:creationId xmlns:a16="http://schemas.microsoft.com/office/drawing/2014/main" id="{F96EF4F6-1A1F-45F1-8F38-F644CC78B0E2}"/>
                </a:ext>
              </a:extLst>
            </p:cNvPr>
            <p:cNvSpPr/>
            <p:nvPr/>
          </p:nvSpPr>
          <p:spPr>
            <a:xfrm>
              <a:off x="2529738" y="1453602"/>
              <a:ext cx="778251" cy="778252"/>
            </a:xfrm>
            <a:prstGeom prst="ellipse">
              <a:avLst/>
            </a:prstGeom>
            <a:solidFill>
              <a:schemeClr val="accent4"/>
            </a:solidFill>
            <a:ln w="190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655" name="Block Arc 11">
              <a:extLst>
                <a:ext uri="{FF2B5EF4-FFF2-40B4-BE49-F238E27FC236}">
                  <a16:creationId xmlns:a16="http://schemas.microsoft.com/office/drawing/2014/main" id="{1FB14378-E2D8-4940-BE5C-8B86E92355BE}"/>
                </a:ext>
              </a:extLst>
            </p:cNvPr>
            <p:cNvSpPr/>
            <p:nvPr/>
          </p:nvSpPr>
          <p:spPr>
            <a:xfrm>
              <a:off x="2735435" y="1544266"/>
              <a:ext cx="366858" cy="596926"/>
            </a:xfrm>
            <a:custGeom>
              <a:avLst/>
              <a:gdLst/>
              <a:ahLst/>
              <a:cxnLst/>
              <a:rect l="l" t="t" r="r" b="b"/>
              <a:pathLst>
                <a:path w="3636337" h="7138182">
                  <a:moveTo>
                    <a:pt x="1563551" y="3029061"/>
                  </a:moveTo>
                  <a:lnTo>
                    <a:pt x="1563551" y="1171769"/>
                  </a:lnTo>
                  <a:cubicBezTo>
                    <a:pt x="1444523" y="1201084"/>
                    <a:pt x="1330799" y="1254073"/>
                    <a:pt x="1228219" y="1328453"/>
                  </a:cubicBezTo>
                  <a:cubicBezTo>
                    <a:pt x="927220" y="1546705"/>
                    <a:pt x="771440" y="1913395"/>
                    <a:pt x="823311" y="2281559"/>
                  </a:cubicBezTo>
                  <a:cubicBezTo>
                    <a:pt x="886035" y="2761950"/>
                    <a:pt x="1181988" y="2923981"/>
                    <a:pt x="1563551" y="3029061"/>
                  </a:cubicBezTo>
                  <a:close/>
                  <a:moveTo>
                    <a:pt x="2056123" y="5971053"/>
                  </a:moveTo>
                  <a:cubicBezTo>
                    <a:pt x="2180706" y="5941789"/>
                    <a:pt x="2300029" y="5887431"/>
                    <a:pt x="2407191" y="5809729"/>
                  </a:cubicBezTo>
                  <a:cubicBezTo>
                    <a:pt x="2708190" y="5591477"/>
                    <a:pt x="2863970" y="5224787"/>
                    <a:pt x="2812099" y="4856623"/>
                  </a:cubicBezTo>
                  <a:cubicBezTo>
                    <a:pt x="2712300" y="4365494"/>
                    <a:pt x="2419393" y="4148018"/>
                    <a:pt x="2056123" y="4007016"/>
                  </a:cubicBezTo>
                  <a:close/>
                  <a:moveTo>
                    <a:pt x="2056123" y="7138182"/>
                  </a:moveTo>
                  <a:lnTo>
                    <a:pt x="1563551" y="7138182"/>
                  </a:lnTo>
                  <a:lnTo>
                    <a:pt x="1563551" y="6796553"/>
                  </a:lnTo>
                  <a:cubicBezTo>
                    <a:pt x="1376287" y="6771102"/>
                    <a:pt x="1191751" y="6715291"/>
                    <a:pt x="1016794" y="6629471"/>
                  </a:cubicBezTo>
                  <a:cubicBezTo>
                    <a:pt x="412303" y="6332946"/>
                    <a:pt x="21102" y="5726704"/>
                    <a:pt x="0" y="5053734"/>
                  </a:cubicBezTo>
                  <a:lnTo>
                    <a:pt x="813973" y="5028205"/>
                  </a:lnTo>
                  <a:cubicBezTo>
                    <a:pt x="825624" y="5399818"/>
                    <a:pt x="1041643" y="5734588"/>
                    <a:pt x="1375441" y="5898325"/>
                  </a:cubicBezTo>
                  <a:cubicBezTo>
                    <a:pt x="1436179" y="5928119"/>
                    <a:pt x="1499008" y="5951362"/>
                    <a:pt x="1563551" y="5965918"/>
                  </a:cubicBezTo>
                  <a:lnTo>
                    <a:pt x="1563551" y="3847635"/>
                  </a:lnTo>
                  <a:cubicBezTo>
                    <a:pt x="920238" y="3662345"/>
                    <a:pt x="233045" y="3450393"/>
                    <a:pt x="16852" y="2382091"/>
                  </a:cubicBezTo>
                  <a:cubicBezTo>
                    <a:pt x="-73403" y="1719933"/>
                    <a:pt x="208577" y="1061859"/>
                    <a:pt x="750173" y="669157"/>
                  </a:cubicBezTo>
                  <a:cubicBezTo>
                    <a:pt x="994931" y="491686"/>
                    <a:pt x="1274723" y="381458"/>
                    <a:pt x="1563551" y="341319"/>
                  </a:cubicBezTo>
                  <a:lnTo>
                    <a:pt x="1563551" y="0"/>
                  </a:lnTo>
                  <a:lnTo>
                    <a:pt x="2056123" y="0"/>
                  </a:lnTo>
                  <a:lnTo>
                    <a:pt x="2056123" y="339268"/>
                  </a:lnTo>
                  <a:cubicBezTo>
                    <a:pt x="2248752" y="363969"/>
                    <a:pt x="2438747" y="420481"/>
                    <a:pt x="2618616" y="508711"/>
                  </a:cubicBezTo>
                  <a:cubicBezTo>
                    <a:pt x="3223107" y="805237"/>
                    <a:pt x="3614308" y="1411478"/>
                    <a:pt x="3635410" y="2084448"/>
                  </a:cubicBezTo>
                  <a:lnTo>
                    <a:pt x="2821437" y="2109978"/>
                  </a:lnTo>
                  <a:cubicBezTo>
                    <a:pt x="2809786" y="1738364"/>
                    <a:pt x="2593767" y="1403594"/>
                    <a:pt x="2259969" y="1239857"/>
                  </a:cubicBezTo>
                  <a:cubicBezTo>
                    <a:pt x="2194243" y="1207617"/>
                    <a:pt x="2126069" y="1183046"/>
                    <a:pt x="2056123" y="1168235"/>
                  </a:cubicBezTo>
                  <a:lnTo>
                    <a:pt x="2056123" y="3150890"/>
                  </a:lnTo>
                  <a:cubicBezTo>
                    <a:pt x="2675271" y="3303511"/>
                    <a:pt x="3347939" y="3564428"/>
                    <a:pt x="3618512" y="4743007"/>
                  </a:cubicBezTo>
                  <a:cubicBezTo>
                    <a:pt x="3712448" y="5409725"/>
                    <a:pt x="3430336" y="6073786"/>
                    <a:pt x="2885237" y="6469025"/>
                  </a:cubicBezTo>
                  <a:cubicBezTo>
                    <a:pt x="2636047" y="6649712"/>
                    <a:pt x="2350538" y="6760700"/>
                    <a:pt x="2056123" y="679874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656" name="그룹 87">
            <a:extLst>
              <a:ext uri="{FF2B5EF4-FFF2-40B4-BE49-F238E27FC236}">
                <a16:creationId xmlns:a16="http://schemas.microsoft.com/office/drawing/2014/main" id="{5B516637-45EB-4B02-9062-9E135E0929BC}"/>
              </a:ext>
            </a:extLst>
          </p:cNvPr>
          <p:cNvGrpSpPr/>
          <p:nvPr/>
        </p:nvGrpSpPr>
        <p:grpSpPr>
          <a:xfrm rot="499283">
            <a:off x="1940101" y="2261139"/>
            <a:ext cx="1480659" cy="701198"/>
            <a:chOff x="1774163" y="2217893"/>
            <a:chExt cx="1927508" cy="912812"/>
          </a:xfrm>
        </p:grpSpPr>
        <p:grpSp>
          <p:nvGrpSpPr>
            <p:cNvPr id="657" name="그룹 86">
              <a:extLst>
                <a:ext uri="{FF2B5EF4-FFF2-40B4-BE49-F238E27FC236}">
                  <a16:creationId xmlns:a16="http://schemas.microsoft.com/office/drawing/2014/main" id="{ECE71C7D-FB94-4DCA-A1FC-552D10CD6EF4}"/>
                </a:ext>
              </a:extLst>
            </p:cNvPr>
            <p:cNvGrpSpPr/>
            <p:nvPr/>
          </p:nvGrpSpPr>
          <p:grpSpPr>
            <a:xfrm>
              <a:off x="1774163" y="2217893"/>
              <a:ext cx="1927508" cy="852379"/>
              <a:chOff x="1774163" y="2217893"/>
              <a:chExt cx="1927508" cy="852379"/>
            </a:xfrm>
            <a:solidFill>
              <a:schemeClr val="bg1"/>
            </a:solidFill>
          </p:grpSpPr>
          <p:sp>
            <p:nvSpPr>
              <p:cNvPr id="659" name="Freeform 18">
                <a:extLst>
                  <a:ext uri="{FF2B5EF4-FFF2-40B4-BE49-F238E27FC236}">
                    <a16:creationId xmlns:a16="http://schemas.microsoft.com/office/drawing/2014/main" id="{FB3F3E4C-5872-4B79-BDC8-05929C4A08F6}"/>
                  </a:ext>
                </a:extLst>
              </p:cNvPr>
              <p:cNvSpPr/>
              <p:nvPr/>
            </p:nvSpPr>
            <p:spPr>
              <a:xfrm flipH="1">
                <a:off x="1774163" y="2350717"/>
                <a:ext cx="1600825" cy="719555"/>
              </a:xfrm>
              <a:custGeom>
                <a:avLst/>
                <a:gdLst>
                  <a:gd name="connsiteX0" fmla="*/ 4126727 w 4126727"/>
                  <a:gd name="connsiteY0" fmla="*/ 866693 h 1836752"/>
                  <a:gd name="connsiteX1" fmla="*/ 2782957 w 4126727"/>
                  <a:gd name="connsiteY1" fmla="*/ 0 h 1836752"/>
                  <a:gd name="connsiteX2" fmla="*/ 2703444 w 4126727"/>
                  <a:gd name="connsiteY2" fmla="*/ 7952 h 1836752"/>
                  <a:gd name="connsiteX3" fmla="*/ 1375576 w 4126727"/>
                  <a:gd name="connsiteY3" fmla="*/ 326004 h 1836752"/>
                  <a:gd name="connsiteX4" fmla="*/ 0 w 4126727"/>
                  <a:gd name="connsiteY4" fmla="*/ 477079 h 1836752"/>
                  <a:gd name="connsiteX5" fmla="*/ 1574358 w 4126727"/>
                  <a:gd name="connsiteY5" fmla="*/ 898498 h 1836752"/>
                  <a:gd name="connsiteX6" fmla="*/ 2576223 w 4126727"/>
                  <a:gd name="connsiteY6" fmla="*/ 1280160 h 1836752"/>
                  <a:gd name="connsiteX7" fmla="*/ 3267986 w 4126727"/>
                  <a:gd name="connsiteY7" fmla="*/ 1836752 h 1836752"/>
                  <a:gd name="connsiteX8" fmla="*/ 4126727 w 4126727"/>
                  <a:gd name="connsiteY8" fmla="*/ 866693 h 1836752"/>
                  <a:gd name="connsiteX0" fmla="*/ 4126727 w 4126727"/>
                  <a:gd name="connsiteY0" fmla="*/ 884466 h 1854525"/>
                  <a:gd name="connsiteX1" fmla="*/ 2782957 w 4126727"/>
                  <a:gd name="connsiteY1" fmla="*/ 17773 h 1854525"/>
                  <a:gd name="connsiteX2" fmla="*/ 2703444 w 4126727"/>
                  <a:gd name="connsiteY2" fmla="*/ 25725 h 1854525"/>
                  <a:gd name="connsiteX3" fmla="*/ 1375576 w 4126727"/>
                  <a:gd name="connsiteY3" fmla="*/ 343777 h 1854525"/>
                  <a:gd name="connsiteX4" fmla="*/ 0 w 4126727"/>
                  <a:gd name="connsiteY4" fmla="*/ 494852 h 1854525"/>
                  <a:gd name="connsiteX5" fmla="*/ 1574358 w 4126727"/>
                  <a:gd name="connsiteY5" fmla="*/ 916271 h 1854525"/>
                  <a:gd name="connsiteX6" fmla="*/ 2576223 w 4126727"/>
                  <a:gd name="connsiteY6" fmla="*/ 1297933 h 1854525"/>
                  <a:gd name="connsiteX7" fmla="*/ 3267986 w 4126727"/>
                  <a:gd name="connsiteY7" fmla="*/ 1854525 h 1854525"/>
                  <a:gd name="connsiteX8" fmla="*/ 4126727 w 4126727"/>
                  <a:gd name="connsiteY8" fmla="*/ 884466 h 1854525"/>
                  <a:gd name="connsiteX0" fmla="*/ 1375576 w 4126727"/>
                  <a:gd name="connsiteY0" fmla="*/ 331865 h 1842613"/>
                  <a:gd name="connsiteX1" fmla="*/ 0 w 4126727"/>
                  <a:gd name="connsiteY1" fmla="*/ 482940 h 1842613"/>
                  <a:gd name="connsiteX2" fmla="*/ 1574358 w 4126727"/>
                  <a:gd name="connsiteY2" fmla="*/ 904359 h 1842613"/>
                  <a:gd name="connsiteX3" fmla="*/ 2576223 w 4126727"/>
                  <a:gd name="connsiteY3" fmla="*/ 1286021 h 1842613"/>
                  <a:gd name="connsiteX4" fmla="*/ 3267986 w 4126727"/>
                  <a:gd name="connsiteY4" fmla="*/ 1842613 h 1842613"/>
                  <a:gd name="connsiteX5" fmla="*/ 4126727 w 4126727"/>
                  <a:gd name="connsiteY5" fmla="*/ 872554 h 1842613"/>
                  <a:gd name="connsiteX6" fmla="*/ 2782957 w 4126727"/>
                  <a:gd name="connsiteY6" fmla="*/ 5861 h 1842613"/>
                  <a:gd name="connsiteX7" fmla="*/ 2794884 w 4126727"/>
                  <a:gd name="connsiteY7" fmla="*/ 105253 h 1842613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126727"/>
                  <a:gd name="connsiteY0" fmla="*/ 326004 h 1836752"/>
                  <a:gd name="connsiteX1" fmla="*/ 0 w 4126727"/>
                  <a:gd name="connsiteY1" fmla="*/ 477079 h 1836752"/>
                  <a:gd name="connsiteX2" fmla="*/ 1574358 w 4126727"/>
                  <a:gd name="connsiteY2" fmla="*/ 898498 h 1836752"/>
                  <a:gd name="connsiteX3" fmla="*/ 2576223 w 4126727"/>
                  <a:gd name="connsiteY3" fmla="*/ 1280160 h 1836752"/>
                  <a:gd name="connsiteX4" fmla="*/ 3267986 w 4126727"/>
                  <a:gd name="connsiteY4" fmla="*/ 1836752 h 1836752"/>
                  <a:gd name="connsiteX5" fmla="*/ 4126727 w 4126727"/>
                  <a:gd name="connsiteY5" fmla="*/ 866693 h 1836752"/>
                  <a:gd name="connsiteX6" fmla="*/ 2782957 w 412672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1375576 w 4063117"/>
                  <a:gd name="connsiteY7" fmla="*/ 326004 h 1836752"/>
                  <a:gd name="connsiteX0" fmla="*/ 1375576 w 4063117"/>
                  <a:gd name="connsiteY0" fmla="*/ 390578 h 1901326"/>
                  <a:gd name="connsiteX1" fmla="*/ 0 w 4063117"/>
                  <a:gd name="connsiteY1" fmla="*/ 541653 h 1901326"/>
                  <a:gd name="connsiteX2" fmla="*/ 1574358 w 4063117"/>
                  <a:gd name="connsiteY2" fmla="*/ 963072 h 1901326"/>
                  <a:gd name="connsiteX3" fmla="*/ 2576223 w 4063117"/>
                  <a:gd name="connsiteY3" fmla="*/ 1344734 h 1901326"/>
                  <a:gd name="connsiteX4" fmla="*/ 3267986 w 4063117"/>
                  <a:gd name="connsiteY4" fmla="*/ 1901326 h 1901326"/>
                  <a:gd name="connsiteX5" fmla="*/ 4063117 w 4063117"/>
                  <a:gd name="connsiteY5" fmla="*/ 994878 h 1901326"/>
                  <a:gd name="connsiteX6" fmla="*/ 2782957 w 4063117"/>
                  <a:gd name="connsiteY6" fmla="*/ 64574 h 1901326"/>
                  <a:gd name="connsiteX7" fmla="*/ 2178658 w 4063117"/>
                  <a:gd name="connsiteY7" fmla="*/ 96380 h 1901326"/>
                  <a:gd name="connsiteX8" fmla="*/ 1375576 w 4063117"/>
                  <a:gd name="connsiteY8" fmla="*/ 390578 h 1901326"/>
                  <a:gd name="connsiteX0" fmla="*/ 1375576 w 4063117"/>
                  <a:gd name="connsiteY0" fmla="*/ 383650 h 1894398"/>
                  <a:gd name="connsiteX1" fmla="*/ 0 w 4063117"/>
                  <a:gd name="connsiteY1" fmla="*/ 534725 h 1894398"/>
                  <a:gd name="connsiteX2" fmla="*/ 1574358 w 4063117"/>
                  <a:gd name="connsiteY2" fmla="*/ 956144 h 1894398"/>
                  <a:gd name="connsiteX3" fmla="*/ 2576223 w 4063117"/>
                  <a:gd name="connsiteY3" fmla="*/ 1337806 h 1894398"/>
                  <a:gd name="connsiteX4" fmla="*/ 3267986 w 4063117"/>
                  <a:gd name="connsiteY4" fmla="*/ 1894398 h 1894398"/>
                  <a:gd name="connsiteX5" fmla="*/ 4063117 w 4063117"/>
                  <a:gd name="connsiteY5" fmla="*/ 987950 h 1894398"/>
                  <a:gd name="connsiteX6" fmla="*/ 2782957 w 4063117"/>
                  <a:gd name="connsiteY6" fmla="*/ 57646 h 1894398"/>
                  <a:gd name="connsiteX7" fmla="*/ 2178658 w 4063117"/>
                  <a:gd name="connsiteY7" fmla="*/ 89452 h 1894398"/>
                  <a:gd name="connsiteX8" fmla="*/ 1375576 w 4063117"/>
                  <a:gd name="connsiteY8" fmla="*/ 383650 h 1894398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375576 w 4063117"/>
                  <a:gd name="connsiteY0" fmla="*/ 326004 h 1836752"/>
                  <a:gd name="connsiteX1" fmla="*/ 0 w 4063117"/>
                  <a:gd name="connsiteY1" fmla="*/ 477079 h 1836752"/>
                  <a:gd name="connsiteX2" fmla="*/ 1574358 w 4063117"/>
                  <a:gd name="connsiteY2" fmla="*/ 898498 h 1836752"/>
                  <a:gd name="connsiteX3" fmla="*/ 2576223 w 4063117"/>
                  <a:gd name="connsiteY3" fmla="*/ 1280160 h 1836752"/>
                  <a:gd name="connsiteX4" fmla="*/ 3267986 w 4063117"/>
                  <a:gd name="connsiteY4" fmla="*/ 1836752 h 1836752"/>
                  <a:gd name="connsiteX5" fmla="*/ 4063117 w 4063117"/>
                  <a:gd name="connsiteY5" fmla="*/ 930304 h 1836752"/>
                  <a:gd name="connsiteX6" fmla="*/ 2782957 w 4063117"/>
                  <a:gd name="connsiteY6" fmla="*/ 0 h 1836752"/>
                  <a:gd name="connsiteX7" fmla="*/ 2178658 w 4063117"/>
                  <a:gd name="connsiteY7" fmla="*/ 31806 h 1836752"/>
                  <a:gd name="connsiteX8" fmla="*/ 1375576 w 4063117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19093 w 4106634"/>
                  <a:gd name="connsiteY0" fmla="*/ 326004 h 1836752"/>
                  <a:gd name="connsiteX1" fmla="*/ 43517 w 4106634"/>
                  <a:gd name="connsiteY1" fmla="*/ 477079 h 1836752"/>
                  <a:gd name="connsiteX2" fmla="*/ 1617875 w 4106634"/>
                  <a:gd name="connsiteY2" fmla="*/ 898498 h 1836752"/>
                  <a:gd name="connsiteX3" fmla="*/ 2619740 w 4106634"/>
                  <a:gd name="connsiteY3" fmla="*/ 1280160 h 1836752"/>
                  <a:gd name="connsiteX4" fmla="*/ 3311503 w 4106634"/>
                  <a:gd name="connsiteY4" fmla="*/ 1836752 h 1836752"/>
                  <a:gd name="connsiteX5" fmla="*/ 4106634 w 4106634"/>
                  <a:gd name="connsiteY5" fmla="*/ 930304 h 1836752"/>
                  <a:gd name="connsiteX6" fmla="*/ 2826474 w 4106634"/>
                  <a:gd name="connsiteY6" fmla="*/ 0 h 1836752"/>
                  <a:gd name="connsiteX7" fmla="*/ 2222175 w 4106634"/>
                  <a:gd name="connsiteY7" fmla="*/ 31806 h 1836752"/>
                  <a:gd name="connsiteX8" fmla="*/ 1419093 w 4106634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625109 w 4112003"/>
                  <a:gd name="connsiteY3" fmla="*/ 1280160 h 1836752"/>
                  <a:gd name="connsiteX4" fmla="*/ 3316872 w 4112003"/>
                  <a:gd name="connsiteY4" fmla="*/ 1836752 h 1836752"/>
                  <a:gd name="connsiteX5" fmla="*/ 4112003 w 4112003"/>
                  <a:gd name="connsiteY5" fmla="*/ 930304 h 1836752"/>
                  <a:gd name="connsiteX6" fmla="*/ 2831843 w 4112003"/>
                  <a:gd name="connsiteY6" fmla="*/ 0 h 1836752"/>
                  <a:gd name="connsiteX7" fmla="*/ 2227544 w 4112003"/>
                  <a:gd name="connsiteY7" fmla="*/ 31806 h 1836752"/>
                  <a:gd name="connsiteX8" fmla="*/ 1424462 w 4112003"/>
                  <a:gd name="connsiteY8" fmla="*/ 326004 h 1836752"/>
                  <a:gd name="connsiteX0" fmla="*/ 1424462 w 4112003"/>
                  <a:gd name="connsiteY0" fmla="*/ 326004 h 1836752"/>
                  <a:gd name="connsiteX1" fmla="*/ 48886 w 4112003"/>
                  <a:gd name="connsiteY1" fmla="*/ 477079 h 1836752"/>
                  <a:gd name="connsiteX2" fmla="*/ 1623244 w 4112003"/>
                  <a:gd name="connsiteY2" fmla="*/ 898498 h 1836752"/>
                  <a:gd name="connsiteX3" fmla="*/ 2132129 w 4112003"/>
                  <a:gd name="connsiteY3" fmla="*/ 993914 h 1836752"/>
                  <a:gd name="connsiteX4" fmla="*/ 2625109 w 4112003"/>
                  <a:gd name="connsiteY4" fmla="*/ 1280160 h 1836752"/>
                  <a:gd name="connsiteX5" fmla="*/ 3316872 w 4112003"/>
                  <a:gd name="connsiteY5" fmla="*/ 1836752 h 1836752"/>
                  <a:gd name="connsiteX6" fmla="*/ 4112003 w 4112003"/>
                  <a:gd name="connsiteY6" fmla="*/ 930304 h 1836752"/>
                  <a:gd name="connsiteX7" fmla="*/ 2831843 w 4112003"/>
                  <a:gd name="connsiteY7" fmla="*/ 0 h 1836752"/>
                  <a:gd name="connsiteX8" fmla="*/ 2227544 w 4112003"/>
                  <a:gd name="connsiteY8" fmla="*/ 31806 h 1836752"/>
                  <a:gd name="connsiteX9" fmla="*/ 1424462 w 4112003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26004 h 1836752"/>
                  <a:gd name="connsiteX1" fmla="*/ 59649 w 4122766"/>
                  <a:gd name="connsiteY1" fmla="*/ 477079 h 1836752"/>
                  <a:gd name="connsiteX2" fmla="*/ 1634007 w 4122766"/>
                  <a:gd name="connsiteY2" fmla="*/ 898498 h 1836752"/>
                  <a:gd name="connsiteX3" fmla="*/ 2142892 w 4122766"/>
                  <a:gd name="connsiteY3" fmla="*/ 993914 h 1836752"/>
                  <a:gd name="connsiteX4" fmla="*/ 2635872 w 4122766"/>
                  <a:gd name="connsiteY4" fmla="*/ 1280160 h 1836752"/>
                  <a:gd name="connsiteX5" fmla="*/ 3327635 w 4122766"/>
                  <a:gd name="connsiteY5" fmla="*/ 1836752 h 1836752"/>
                  <a:gd name="connsiteX6" fmla="*/ 4122766 w 4122766"/>
                  <a:gd name="connsiteY6" fmla="*/ 930304 h 1836752"/>
                  <a:gd name="connsiteX7" fmla="*/ 2842606 w 4122766"/>
                  <a:gd name="connsiteY7" fmla="*/ 0 h 1836752"/>
                  <a:gd name="connsiteX8" fmla="*/ 2238307 w 4122766"/>
                  <a:gd name="connsiteY8" fmla="*/ 31806 h 1836752"/>
                  <a:gd name="connsiteX9" fmla="*/ 1435225 w 4122766"/>
                  <a:gd name="connsiteY9" fmla="*/ 326004 h 1836752"/>
                  <a:gd name="connsiteX0" fmla="*/ 1435225 w 4122766"/>
                  <a:gd name="connsiteY0" fmla="*/ 338408 h 1849156"/>
                  <a:gd name="connsiteX1" fmla="*/ 59649 w 4122766"/>
                  <a:gd name="connsiteY1" fmla="*/ 489483 h 1849156"/>
                  <a:gd name="connsiteX2" fmla="*/ 1634007 w 4122766"/>
                  <a:gd name="connsiteY2" fmla="*/ 910902 h 1849156"/>
                  <a:gd name="connsiteX3" fmla="*/ 2142892 w 4122766"/>
                  <a:gd name="connsiteY3" fmla="*/ 1006318 h 1849156"/>
                  <a:gd name="connsiteX4" fmla="*/ 2635872 w 4122766"/>
                  <a:gd name="connsiteY4" fmla="*/ 1292564 h 1849156"/>
                  <a:gd name="connsiteX5" fmla="*/ 3327635 w 4122766"/>
                  <a:gd name="connsiteY5" fmla="*/ 1849156 h 1849156"/>
                  <a:gd name="connsiteX6" fmla="*/ 4122766 w 4122766"/>
                  <a:gd name="connsiteY6" fmla="*/ 942708 h 1849156"/>
                  <a:gd name="connsiteX7" fmla="*/ 2842606 w 4122766"/>
                  <a:gd name="connsiteY7" fmla="*/ 12404 h 1849156"/>
                  <a:gd name="connsiteX8" fmla="*/ 2238307 w 4122766"/>
                  <a:gd name="connsiteY8" fmla="*/ 44210 h 1849156"/>
                  <a:gd name="connsiteX9" fmla="*/ 1435225 w 4122766"/>
                  <a:gd name="connsiteY9" fmla="*/ 338408 h 1849156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54916 h 1865664"/>
                  <a:gd name="connsiteX1" fmla="*/ 59649 w 4122766"/>
                  <a:gd name="connsiteY1" fmla="*/ 505991 h 1865664"/>
                  <a:gd name="connsiteX2" fmla="*/ 1634007 w 4122766"/>
                  <a:gd name="connsiteY2" fmla="*/ 927410 h 1865664"/>
                  <a:gd name="connsiteX3" fmla="*/ 2142892 w 4122766"/>
                  <a:gd name="connsiteY3" fmla="*/ 1022826 h 1865664"/>
                  <a:gd name="connsiteX4" fmla="*/ 2635872 w 4122766"/>
                  <a:gd name="connsiteY4" fmla="*/ 1309072 h 1865664"/>
                  <a:gd name="connsiteX5" fmla="*/ 3327635 w 4122766"/>
                  <a:gd name="connsiteY5" fmla="*/ 1865664 h 1865664"/>
                  <a:gd name="connsiteX6" fmla="*/ 4122766 w 4122766"/>
                  <a:gd name="connsiteY6" fmla="*/ 959216 h 1865664"/>
                  <a:gd name="connsiteX7" fmla="*/ 2842606 w 4122766"/>
                  <a:gd name="connsiteY7" fmla="*/ 28912 h 1865664"/>
                  <a:gd name="connsiteX8" fmla="*/ 2238307 w 4122766"/>
                  <a:gd name="connsiteY8" fmla="*/ 60718 h 1865664"/>
                  <a:gd name="connsiteX9" fmla="*/ 1435225 w 4122766"/>
                  <a:gd name="connsiteY9" fmla="*/ 354916 h 1865664"/>
                  <a:gd name="connsiteX0" fmla="*/ 1435225 w 4122766"/>
                  <a:gd name="connsiteY0" fmla="*/ 339809 h 1850557"/>
                  <a:gd name="connsiteX1" fmla="*/ 59649 w 4122766"/>
                  <a:gd name="connsiteY1" fmla="*/ 490884 h 1850557"/>
                  <a:gd name="connsiteX2" fmla="*/ 1634007 w 4122766"/>
                  <a:gd name="connsiteY2" fmla="*/ 912303 h 1850557"/>
                  <a:gd name="connsiteX3" fmla="*/ 2142892 w 4122766"/>
                  <a:gd name="connsiteY3" fmla="*/ 1007719 h 1850557"/>
                  <a:gd name="connsiteX4" fmla="*/ 2635872 w 4122766"/>
                  <a:gd name="connsiteY4" fmla="*/ 1293965 h 1850557"/>
                  <a:gd name="connsiteX5" fmla="*/ 3327635 w 4122766"/>
                  <a:gd name="connsiteY5" fmla="*/ 1850557 h 1850557"/>
                  <a:gd name="connsiteX6" fmla="*/ 4122766 w 4122766"/>
                  <a:gd name="connsiteY6" fmla="*/ 944109 h 1850557"/>
                  <a:gd name="connsiteX7" fmla="*/ 2842606 w 4122766"/>
                  <a:gd name="connsiteY7" fmla="*/ 13805 h 1850557"/>
                  <a:gd name="connsiteX8" fmla="*/ 2166745 w 4122766"/>
                  <a:gd name="connsiteY8" fmla="*/ 93319 h 1850557"/>
                  <a:gd name="connsiteX9" fmla="*/ 1435225 w 4122766"/>
                  <a:gd name="connsiteY9" fmla="*/ 339809 h 1850557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67230 h 1877978"/>
                  <a:gd name="connsiteX1" fmla="*/ 59649 w 4122766"/>
                  <a:gd name="connsiteY1" fmla="*/ 518305 h 1877978"/>
                  <a:gd name="connsiteX2" fmla="*/ 1634007 w 4122766"/>
                  <a:gd name="connsiteY2" fmla="*/ 939724 h 1877978"/>
                  <a:gd name="connsiteX3" fmla="*/ 2142892 w 4122766"/>
                  <a:gd name="connsiteY3" fmla="*/ 1035140 h 1877978"/>
                  <a:gd name="connsiteX4" fmla="*/ 2635872 w 4122766"/>
                  <a:gd name="connsiteY4" fmla="*/ 1321386 h 1877978"/>
                  <a:gd name="connsiteX5" fmla="*/ 3327635 w 4122766"/>
                  <a:gd name="connsiteY5" fmla="*/ 1877978 h 1877978"/>
                  <a:gd name="connsiteX6" fmla="*/ 4122766 w 4122766"/>
                  <a:gd name="connsiteY6" fmla="*/ 971530 h 1877978"/>
                  <a:gd name="connsiteX7" fmla="*/ 2842606 w 4122766"/>
                  <a:gd name="connsiteY7" fmla="*/ 9421 h 1877978"/>
                  <a:gd name="connsiteX8" fmla="*/ 2166745 w 4122766"/>
                  <a:gd name="connsiteY8" fmla="*/ 120740 h 1877978"/>
                  <a:gd name="connsiteX9" fmla="*/ 1435225 w 4122766"/>
                  <a:gd name="connsiteY9" fmla="*/ 367230 h 1877978"/>
                  <a:gd name="connsiteX0" fmla="*/ 1435225 w 4122766"/>
                  <a:gd name="connsiteY0" fmla="*/ 376690 h 1887438"/>
                  <a:gd name="connsiteX1" fmla="*/ 59649 w 4122766"/>
                  <a:gd name="connsiteY1" fmla="*/ 527765 h 1887438"/>
                  <a:gd name="connsiteX2" fmla="*/ 1634007 w 4122766"/>
                  <a:gd name="connsiteY2" fmla="*/ 949184 h 1887438"/>
                  <a:gd name="connsiteX3" fmla="*/ 2142892 w 4122766"/>
                  <a:gd name="connsiteY3" fmla="*/ 1044600 h 1887438"/>
                  <a:gd name="connsiteX4" fmla="*/ 2635872 w 4122766"/>
                  <a:gd name="connsiteY4" fmla="*/ 1330846 h 1887438"/>
                  <a:gd name="connsiteX5" fmla="*/ 3327635 w 4122766"/>
                  <a:gd name="connsiteY5" fmla="*/ 1887438 h 1887438"/>
                  <a:gd name="connsiteX6" fmla="*/ 4122766 w 4122766"/>
                  <a:gd name="connsiteY6" fmla="*/ 980990 h 1887438"/>
                  <a:gd name="connsiteX7" fmla="*/ 2842606 w 4122766"/>
                  <a:gd name="connsiteY7" fmla="*/ 18881 h 1887438"/>
                  <a:gd name="connsiteX8" fmla="*/ 2166745 w 4122766"/>
                  <a:gd name="connsiteY8" fmla="*/ 130200 h 1887438"/>
                  <a:gd name="connsiteX9" fmla="*/ 1435225 w 4122766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635872 w 4067107"/>
                  <a:gd name="connsiteY4" fmla="*/ 1330846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887438"/>
                  <a:gd name="connsiteX1" fmla="*/ 59649 w 4067107"/>
                  <a:gd name="connsiteY1" fmla="*/ 527765 h 1887438"/>
                  <a:gd name="connsiteX2" fmla="*/ 1634007 w 4067107"/>
                  <a:gd name="connsiteY2" fmla="*/ 949184 h 1887438"/>
                  <a:gd name="connsiteX3" fmla="*/ 2142892 w 4067107"/>
                  <a:gd name="connsiteY3" fmla="*/ 1044600 h 1887438"/>
                  <a:gd name="connsiteX4" fmla="*/ 2548408 w 4067107"/>
                  <a:gd name="connsiteY4" fmla="*/ 1275187 h 1887438"/>
                  <a:gd name="connsiteX5" fmla="*/ 3327635 w 4067107"/>
                  <a:gd name="connsiteY5" fmla="*/ 1887438 h 1887438"/>
                  <a:gd name="connsiteX6" fmla="*/ 4067107 w 4067107"/>
                  <a:gd name="connsiteY6" fmla="*/ 1036649 h 1887438"/>
                  <a:gd name="connsiteX7" fmla="*/ 2842606 w 4067107"/>
                  <a:gd name="connsiteY7" fmla="*/ 18881 h 1887438"/>
                  <a:gd name="connsiteX8" fmla="*/ 2166745 w 4067107"/>
                  <a:gd name="connsiteY8" fmla="*/ 130200 h 1887438"/>
                  <a:gd name="connsiteX9" fmla="*/ 1435225 w 4067107"/>
                  <a:gd name="connsiteY9" fmla="*/ 376690 h 1887438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089096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548408 w 4067107"/>
                  <a:gd name="connsiteY4" fmla="*/ 1275187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927194"/>
                  <a:gd name="connsiteX1" fmla="*/ 59649 w 4067107"/>
                  <a:gd name="connsiteY1" fmla="*/ 527765 h 1927194"/>
                  <a:gd name="connsiteX2" fmla="*/ 1634007 w 4067107"/>
                  <a:gd name="connsiteY2" fmla="*/ 949184 h 1927194"/>
                  <a:gd name="connsiteX3" fmla="*/ 2142892 w 4067107"/>
                  <a:gd name="connsiteY3" fmla="*/ 1044600 h 1927194"/>
                  <a:gd name="connsiteX4" fmla="*/ 2476846 w 4067107"/>
                  <a:gd name="connsiteY4" fmla="*/ 1378554 h 1927194"/>
                  <a:gd name="connsiteX5" fmla="*/ 3256074 w 4067107"/>
                  <a:gd name="connsiteY5" fmla="*/ 1927194 h 1927194"/>
                  <a:gd name="connsiteX6" fmla="*/ 4067107 w 4067107"/>
                  <a:gd name="connsiteY6" fmla="*/ 1036649 h 1927194"/>
                  <a:gd name="connsiteX7" fmla="*/ 2842606 w 4067107"/>
                  <a:gd name="connsiteY7" fmla="*/ 18881 h 1927194"/>
                  <a:gd name="connsiteX8" fmla="*/ 2166745 w 4067107"/>
                  <a:gd name="connsiteY8" fmla="*/ 130200 h 1927194"/>
                  <a:gd name="connsiteX9" fmla="*/ 1435225 w 4067107"/>
                  <a:gd name="connsiteY9" fmla="*/ 376690 h 1927194"/>
                  <a:gd name="connsiteX0" fmla="*/ 1435225 w 4067107"/>
                  <a:gd name="connsiteY0" fmla="*/ 376690 h 1747240"/>
                  <a:gd name="connsiteX1" fmla="*/ 59649 w 4067107"/>
                  <a:gd name="connsiteY1" fmla="*/ 527765 h 1747240"/>
                  <a:gd name="connsiteX2" fmla="*/ 1634007 w 4067107"/>
                  <a:gd name="connsiteY2" fmla="*/ 949184 h 1747240"/>
                  <a:gd name="connsiteX3" fmla="*/ 2142892 w 4067107"/>
                  <a:gd name="connsiteY3" fmla="*/ 1044600 h 1747240"/>
                  <a:gd name="connsiteX4" fmla="*/ 2476846 w 4067107"/>
                  <a:gd name="connsiteY4" fmla="*/ 1378554 h 1747240"/>
                  <a:gd name="connsiteX5" fmla="*/ 3004138 w 4067107"/>
                  <a:gd name="connsiteY5" fmla="*/ 1747240 h 1747240"/>
                  <a:gd name="connsiteX6" fmla="*/ 4067107 w 4067107"/>
                  <a:gd name="connsiteY6" fmla="*/ 1036649 h 1747240"/>
                  <a:gd name="connsiteX7" fmla="*/ 2842606 w 4067107"/>
                  <a:gd name="connsiteY7" fmla="*/ 18881 h 1747240"/>
                  <a:gd name="connsiteX8" fmla="*/ 2166745 w 4067107"/>
                  <a:gd name="connsiteY8" fmla="*/ 130200 h 1747240"/>
                  <a:gd name="connsiteX9" fmla="*/ 1435225 w 4067107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3004138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  <a:gd name="connsiteX0" fmla="*/ 1435225 w 3887153"/>
                  <a:gd name="connsiteY0" fmla="*/ 376690 h 1747240"/>
                  <a:gd name="connsiteX1" fmla="*/ 59649 w 3887153"/>
                  <a:gd name="connsiteY1" fmla="*/ 527765 h 1747240"/>
                  <a:gd name="connsiteX2" fmla="*/ 1634007 w 3887153"/>
                  <a:gd name="connsiteY2" fmla="*/ 949184 h 1747240"/>
                  <a:gd name="connsiteX3" fmla="*/ 2142892 w 3887153"/>
                  <a:gd name="connsiteY3" fmla="*/ 1044600 h 1747240"/>
                  <a:gd name="connsiteX4" fmla="*/ 2476846 w 3887153"/>
                  <a:gd name="connsiteY4" fmla="*/ 1378554 h 1747240"/>
                  <a:gd name="connsiteX5" fmla="*/ 2806187 w 3887153"/>
                  <a:gd name="connsiteY5" fmla="*/ 1747240 h 1747240"/>
                  <a:gd name="connsiteX6" fmla="*/ 3887153 w 3887153"/>
                  <a:gd name="connsiteY6" fmla="*/ 784714 h 1747240"/>
                  <a:gd name="connsiteX7" fmla="*/ 2842606 w 3887153"/>
                  <a:gd name="connsiteY7" fmla="*/ 18881 h 1747240"/>
                  <a:gd name="connsiteX8" fmla="*/ 2166745 w 3887153"/>
                  <a:gd name="connsiteY8" fmla="*/ 130200 h 1747240"/>
                  <a:gd name="connsiteX9" fmla="*/ 1435225 w 3887153"/>
                  <a:gd name="connsiteY9" fmla="*/ 376690 h 17472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887153" h="1747240">
                    <a:moveTo>
                      <a:pt x="1435225" y="376690"/>
                    </a:moveTo>
                    <a:cubicBezTo>
                      <a:pt x="921041" y="355486"/>
                      <a:pt x="168317" y="374040"/>
                      <a:pt x="59649" y="527765"/>
                    </a:cubicBezTo>
                    <a:cubicBezTo>
                      <a:pt x="-282257" y="890874"/>
                      <a:pt x="926341" y="920030"/>
                      <a:pt x="1634007" y="949184"/>
                    </a:cubicBezTo>
                    <a:cubicBezTo>
                      <a:pt x="1755927" y="988940"/>
                      <a:pt x="2020972" y="1004844"/>
                      <a:pt x="2142892" y="1044600"/>
                    </a:cubicBezTo>
                    <a:lnTo>
                      <a:pt x="2476846" y="1378554"/>
                    </a:lnTo>
                    <a:lnTo>
                      <a:pt x="2806187" y="1747240"/>
                    </a:lnTo>
                    <a:lnTo>
                      <a:pt x="3887153" y="784714"/>
                    </a:lnTo>
                    <a:cubicBezTo>
                      <a:pt x="3502840" y="495816"/>
                      <a:pt x="3512746" y="372650"/>
                      <a:pt x="2842606" y="18881"/>
                    </a:cubicBezTo>
                    <a:cubicBezTo>
                      <a:pt x="2541783" y="-38103"/>
                      <a:pt x="2417210" y="44060"/>
                      <a:pt x="2166745" y="130200"/>
                    </a:cubicBezTo>
                    <a:cubicBezTo>
                      <a:pt x="1932182" y="184534"/>
                      <a:pt x="1811587" y="315730"/>
                      <a:pt x="1435225" y="376690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660" name="Freeform 19">
                <a:extLst>
                  <a:ext uri="{FF2B5EF4-FFF2-40B4-BE49-F238E27FC236}">
                    <a16:creationId xmlns:a16="http://schemas.microsoft.com/office/drawing/2014/main" id="{17B54D6E-6DE5-4C2F-873C-5ADEDE21D3FC}"/>
                  </a:ext>
                </a:extLst>
              </p:cNvPr>
              <p:cNvSpPr/>
              <p:nvPr/>
            </p:nvSpPr>
            <p:spPr>
              <a:xfrm flipH="1">
                <a:off x="2156087" y="2217893"/>
                <a:ext cx="1545584" cy="794676"/>
              </a:xfrm>
              <a:custGeom>
                <a:avLst/>
                <a:gdLst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288111 w 3347499"/>
                  <a:gd name="connsiteY0" fmla="*/ 620202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288111 w 3347499"/>
                  <a:gd name="connsiteY9" fmla="*/ 620202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52007 h 1995778"/>
                  <a:gd name="connsiteX1" fmla="*/ 659958 w 3347499"/>
                  <a:gd name="connsiteY1" fmla="*/ 95416 h 1995778"/>
                  <a:gd name="connsiteX2" fmla="*/ 373711 w 3347499"/>
                  <a:gd name="connsiteY2" fmla="*/ 39757 h 1995778"/>
                  <a:gd name="connsiteX3" fmla="*/ 119270 w 3347499"/>
                  <a:gd name="connsiteY3" fmla="*/ 0 h 1995778"/>
                  <a:gd name="connsiteX4" fmla="*/ 111318 w 3347499"/>
                  <a:gd name="connsiteY4" fmla="*/ 151075 h 1995778"/>
                  <a:gd name="connsiteX5" fmla="*/ 0 w 3347499"/>
                  <a:gd name="connsiteY5" fmla="*/ 214686 h 1995778"/>
                  <a:gd name="connsiteX6" fmla="*/ 779228 w 3347499"/>
                  <a:gd name="connsiteY6" fmla="*/ 1264258 h 1995778"/>
                  <a:gd name="connsiteX7" fmla="*/ 1900362 w 3347499"/>
                  <a:gd name="connsiteY7" fmla="*/ 1995778 h 1995778"/>
                  <a:gd name="connsiteX8" fmla="*/ 3347499 w 3347499"/>
                  <a:gd name="connsiteY8" fmla="*/ 1653872 h 1995778"/>
                  <a:gd name="connsiteX9" fmla="*/ 1304013 w 3347499"/>
                  <a:gd name="connsiteY9" fmla="*/ 652007 h 1995778"/>
                  <a:gd name="connsiteX0" fmla="*/ 1304013 w 3347499"/>
                  <a:gd name="connsiteY0" fmla="*/ 635267 h 1979038"/>
                  <a:gd name="connsiteX1" fmla="*/ 659958 w 3347499"/>
                  <a:gd name="connsiteY1" fmla="*/ 78676 h 1979038"/>
                  <a:gd name="connsiteX2" fmla="*/ 373711 w 3347499"/>
                  <a:gd name="connsiteY2" fmla="*/ 23017 h 1979038"/>
                  <a:gd name="connsiteX3" fmla="*/ 95416 w 3347499"/>
                  <a:gd name="connsiteY3" fmla="*/ 38919 h 1979038"/>
                  <a:gd name="connsiteX4" fmla="*/ 111318 w 3347499"/>
                  <a:gd name="connsiteY4" fmla="*/ 134335 h 1979038"/>
                  <a:gd name="connsiteX5" fmla="*/ 0 w 3347499"/>
                  <a:gd name="connsiteY5" fmla="*/ 197946 h 1979038"/>
                  <a:gd name="connsiteX6" fmla="*/ 779228 w 3347499"/>
                  <a:gd name="connsiteY6" fmla="*/ 1247518 h 1979038"/>
                  <a:gd name="connsiteX7" fmla="*/ 1900362 w 3347499"/>
                  <a:gd name="connsiteY7" fmla="*/ 1979038 h 1979038"/>
                  <a:gd name="connsiteX8" fmla="*/ 3347499 w 3347499"/>
                  <a:gd name="connsiteY8" fmla="*/ 1637132 h 1979038"/>
                  <a:gd name="connsiteX9" fmla="*/ 1304013 w 3347499"/>
                  <a:gd name="connsiteY9" fmla="*/ 635267 h 1979038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11318 w 3347499"/>
                  <a:gd name="connsiteY4" fmla="*/ 153906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779228 w 3347499"/>
                  <a:gd name="connsiteY6" fmla="*/ 1267089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998609"/>
                  <a:gd name="connsiteX1" fmla="*/ 659958 w 3347499"/>
                  <a:gd name="connsiteY1" fmla="*/ 98247 h 1998609"/>
                  <a:gd name="connsiteX2" fmla="*/ 373711 w 3347499"/>
                  <a:gd name="connsiteY2" fmla="*/ 42588 h 1998609"/>
                  <a:gd name="connsiteX3" fmla="*/ 95416 w 3347499"/>
                  <a:gd name="connsiteY3" fmla="*/ 58490 h 1998609"/>
                  <a:gd name="connsiteX4" fmla="*/ 174928 w 3347499"/>
                  <a:gd name="connsiteY4" fmla="*/ 177759 h 1998609"/>
                  <a:gd name="connsiteX5" fmla="*/ 0 w 3347499"/>
                  <a:gd name="connsiteY5" fmla="*/ 217517 h 1998609"/>
                  <a:gd name="connsiteX6" fmla="*/ 811033 w 3347499"/>
                  <a:gd name="connsiteY6" fmla="*/ 1243235 h 1998609"/>
                  <a:gd name="connsiteX7" fmla="*/ 1900362 w 3347499"/>
                  <a:gd name="connsiteY7" fmla="*/ 1998609 h 1998609"/>
                  <a:gd name="connsiteX8" fmla="*/ 3347499 w 3347499"/>
                  <a:gd name="connsiteY8" fmla="*/ 1656703 h 1998609"/>
                  <a:gd name="connsiteX9" fmla="*/ 1304013 w 3347499"/>
                  <a:gd name="connsiteY9" fmla="*/ 654838 h 1998609"/>
                  <a:gd name="connsiteX0" fmla="*/ 1304013 w 3347499"/>
                  <a:gd name="connsiteY0" fmla="*/ 654838 h 1863437"/>
                  <a:gd name="connsiteX1" fmla="*/ 659958 w 3347499"/>
                  <a:gd name="connsiteY1" fmla="*/ 98247 h 1863437"/>
                  <a:gd name="connsiteX2" fmla="*/ 373711 w 3347499"/>
                  <a:gd name="connsiteY2" fmla="*/ 42588 h 1863437"/>
                  <a:gd name="connsiteX3" fmla="*/ 95416 w 3347499"/>
                  <a:gd name="connsiteY3" fmla="*/ 58490 h 1863437"/>
                  <a:gd name="connsiteX4" fmla="*/ 174928 w 3347499"/>
                  <a:gd name="connsiteY4" fmla="*/ 177759 h 1863437"/>
                  <a:gd name="connsiteX5" fmla="*/ 0 w 3347499"/>
                  <a:gd name="connsiteY5" fmla="*/ 217517 h 1863437"/>
                  <a:gd name="connsiteX6" fmla="*/ 811033 w 3347499"/>
                  <a:gd name="connsiteY6" fmla="*/ 1243235 h 1863437"/>
                  <a:gd name="connsiteX7" fmla="*/ 1924216 w 3347499"/>
                  <a:gd name="connsiteY7" fmla="*/ 1863437 h 1863437"/>
                  <a:gd name="connsiteX8" fmla="*/ 3347499 w 3347499"/>
                  <a:gd name="connsiteY8" fmla="*/ 1656703 h 1863437"/>
                  <a:gd name="connsiteX9" fmla="*/ 1304013 w 3347499"/>
                  <a:gd name="connsiteY9" fmla="*/ 654838 h 1863437"/>
                  <a:gd name="connsiteX0" fmla="*/ 1304013 w 3347499"/>
                  <a:gd name="connsiteY0" fmla="*/ 654838 h 1982707"/>
                  <a:gd name="connsiteX1" fmla="*/ 659958 w 3347499"/>
                  <a:gd name="connsiteY1" fmla="*/ 98247 h 1982707"/>
                  <a:gd name="connsiteX2" fmla="*/ 373711 w 3347499"/>
                  <a:gd name="connsiteY2" fmla="*/ 42588 h 1982707"/>
                  <a:gd name="connsiteX3" fmla="*/ 95416 w 3347499"/>
                  <a:gd name="connsiteY3" fmla="*/ 58490 h 1982707"/>
                  <a:gd name="connsiteX4" fmla="*/ 174928 w 3347499"/>
                  <a:gd name="connsiteY4" fmla="*/ 177759 h 1982707"/>
                  <a:gd name="connsiteX5" fmla="*/ 0 w 3347499"/>
                  <a:gd name="connsiteY5" fmla="*/ 217517 h 1982707"/>
                  <a:gd name="connsiteX6" fmla="*/ 811033 w 3347499"/>
                  <a:gd name="connsiteY6" fmla="*/ 1243235 h 1982707"/>
                  <a:gd name="connsiteX7" fmla="*/ 2146852 w 3347499"/>
                  <a:gd name="connsiteY7" fmla="*/ 1982707 h 1982707"/>
                  <a:gd name="connsiteX8" fmla="*/ 3347499 w 3347499"/>
                  <a:gd name="connsiteY8" fmla="*/ 1656703 h 1982707"/>
                  <a:gd name="connsiteX9" fmla="*/ 1304013 w 3347499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1304013 w 3387256"/>
                  <a:gd name="connsiteY9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26401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15616 w 3387256"/>
                  <a:gd name="connsiteY9" fmla="*/ 782060 h 1982707"/>
                  <a:gd name="connsiteX10" fmla="*/ 1304013 w 3387256"/>
                  <a:gd name="connsiteY10" fmla="*/ 654838 h 1982707"/>
                  <a:gd name="connsiteX0" fmla="*/ 1304013 w 3387256"/>
                  <a:gd name="connsiteY0" fmla="*/ 654838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304013 w 3387256"/>
                  <a:gd name="connsiteY10" fmla="*/ 654838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739470 w 3387256"/>
                  <a:gd name="connsiteY9" fmla="*/ 813865 h 1982707"/>
                  <a:gd name="connsiteX10" fmla="*/ 1272207 w 3387256"/>
                  <a:gd name="connsiteY10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387256"/>
                  <a:gd name="connsiteY0" fmla="*/ 630984 h 1982707"/>
                  <a:gd name="connsiteX1" fmla="*/ 659958 w 3387256"/>
                  <a:gd name="connsiteY1" fmla="*/ 98247 h 1982707"/>
                  <a:gd name="connsiteX2" fmla="*/ 373711 w 3387256"/>
                  <a:gd name="connsiteY2" fmla="*/ 42588 h 1982707"/>
                  <a:gd name="connsiteX3" fmla="*/ 95416 w 3387256"/>
                  <a:gd name="connsiteY3" fmla="*/ 58490 h 1982707"/>
                  <a:gd name="connsiteX4" fmla="*/ 174928 w 3387256"/>
                  <a:gd name="connsiteY4" fmla="*/ 177759 h 1982707"/>
                  <a:gd name="connsiteX5" fmla="*/ 0 w 3387256"/>
                  <a:gd name="connsiteY5" fmla="*/ 217517 h 1982707"/>
                  <a:gd name="connsiteX6" fmla="*/ 811033 w 3387256"/>
                  <a:gd name="connsiteY6" fmla="*/ 1243235 h 1982707"/>
                  <a:gd name="connsiteX7" fmla="*/ 2146852 w 3387256"/>
                  <a:gd name="connsiteY7" fmla="*/ 1982707 h 1982707"/>
                  <a:gd name="connsiteX8" fmla="*/ 3387256 w 3387256"/>
                  <a:gd name="connsiteY8" fmla="*/ 1648752 h 1982707"/>
                  <a:gd name="connsiteX9" fmla="*/ 2353585 w 3387256"/>
                  <a:gd name="connsiteY9" fmla="*/ 1267090 h 1982707"/>
                  <a:gd name="connsiteX10" fmla="*/ 739470 w 3387256"/>
                  <a:gd name="connsiteY10" fmla="*/ 813865 h 1982707"/>
                  <a:gd name="connsiteX11" fmla="*/ 1272207 w 338725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39470 w 3753016"/>
                  <a:gd name="connsiteY10" fmla="*/ 813865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53585 w 3753016"/>
                  <a:gd name="connsiteY9" fmla="*/ 1267090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385390 w 3753016"/>
                  <a:gd name="connsiteY9" fmla="*/ 1314798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1276 w 3753016"/>
                  <a:gd name="connsiteY10" fmla="*/ 861572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79227 w 3753016"/>
                  <a:gd name="connsiteY10" fmla="*/ 893377 h 1982707"/>
                  <a:gd name="connsiteX11" fmla="*/ 1272207 w 3753016"/>
                  <a:gd name="connsiteY11" fmla="*/ 630984 h 1982707"/>
                  <a:gd name="connsiteX0" fmla="*/ 1272207 w 3753016"/>
                  <a:gd name="connsiteY0" fmla="*/ 630984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72207 w 3753016"/>
                  <a:gd name="connsiteY11" fmla="*/ 630984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74928 w 3753016"/>
                  <a:gd name="connsiteY4" fmla="*/ 177759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659958 w 3753016"/>
                  <a:gd name="connsiteY1" fmla="*/ 98247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280159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280159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731519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2789 h 1982707"/>
                  <a:gd name="connsiteX1" fmla="*/ 699714 w 3753016"/>
                  <a:gd name="connsiteY1" fmla="*/ 90295 h 1982707"/>
                  <a:gd name="connsiteX2" fmla="*/ 373711 w 3753016"/>
                  <a:gd name="connsiteY2" fmla="*/ 42588 h 1982707"/>
                  <a:gd name="connsiteX3" fmla="*/ 95416 w 3753016"/>
                  <a:gd name="connsiteY3" fmla="*/ 58490 h 1982707"/>
                  <a:gd name="connsiteX4" fmla="*/ 119269 w 3753016"/>
                  <a:gd name="connsiteY4" fmla="*/ 169808 h 1982707"/>
                  <a:gd name="connsiteX5" fmla="*/ 0 w 3753016"/>
                  <a:gd name="connsiteY5" fmla="*/ 217517 h 1982707"/>
                  <a:gd name="connsiteX6" fmla="*/ 811033 w 3753016"/>
                  <a:gd name="connsiteY6" fmla="*/ 1243235 h 1982707"/>
                  <a:gd name="connsiteX7" fmla="*/ 2146852 w 3753016"/>
                  <a:gd name="connsiteY7" fmla="*/ 1982707 h 1982707"/>
                  <a:gd name="connsiteX8" fmla="*/ 3753016 w 3753016"/>
                  <a:gd name="connsiteY8" fmla="*/ 1497677 h 1982707"/>
                  <a:gd name="connsiteX9" fmla="*/ 2409244 w 3753016"/>
                  <a:gd name="connsiteY9" fmla="*/ 1290944 h 1982707"/>
                  <a:gd name="connsiteX10" fmla="*/ 755373 w 3753016"/>
                  <a:gd name="connsiteY10" fmla="*/ 869524 h 1982707"/>
                  <a:gd name="connsiteX11" fmla="*/ 1311965 w 3753016"/>
                  <a:gd name="connsiteY11" fmla="*/ 662789 h 1982707"/>
                  <a:gd name="connsiteX0" fmla="*/ 1311965 w 3753016"/>
                  <a:gd name="connsiteY0" fmla="*/ 665192 h 1985110"/>
                  <a:gd name="connsiteX1" fmla="*/ 699714 w 3753016"/>
                  <a:gd name="connsiteY1" fmla="*/ 92698 h 1985110"/>
                  <a:gd name="connsiteX2" fmla="*/ 397565 w 3753016"/>
                  <a:gd name="connsiteY2" fmla="*/ 37040 h 1985110"/>
                  <a:gd name="connsiteX3" fmla="*/ 95416 w 3753016"/>
                  <a:gd name="connsiteY3" fmla="*/ 60893 h 1985110"/>
                  <a:gd name="connsiteX4" fmla="*/ 119269 w 3753016"/>
                  <a:gd name="connsiteY4" fmla="*/ 172211 h 1985110"/>
                  <a:gd name="connsiteX5" fmla="*/ 0 w 3753016"/>
                  <a:gd name="connsiteY5" fmla="*/ 219920 h 1985110"/>
                  <a:gd name="connsiteX6" fmla="*/ 811033 w 3753016"/>
                  <a:gd name="connsiteY6" fmla="*/ 1245638 h 1985110"/>
                  <a:gd name="connsiteX7" fmla="*/ 2146852 w 3753016"/>
                  <a:gd name="connsiteY7" fmla="*/ 1985110 h 1985110"/>
                  <a:gd name="connsiteX8" fmla="*/ 3753016 w 3753016"/>
                  <a:gd name="connsiteY8" fmla="*/ 1500080 h 1985110"/>
                  <a:gd name="connsiteX9" fmla="*/ 2409244 w 3753016"/>
                  <a:gd name="connsiteY9" fmla="*/ 1293347 h 1985110"/>
                  <a:gd name="connsiteX10" fmla="*/ 755373 w 3753016"/>
                  <a:gd name="connsiteY10" fmla="*/ 871927 h 1985110"/>
                  <a:gd name="connsiteX11" fmla="*/ 1311965 w 3753016"/>
                  <a:gd name="connsiteY11" fmla="*/ 665192 h 1985110"/>
                  <a:gd name="connsiteX0" fmla="*/ 1311965 w 3753016"/>
                  <a:gd name="connsiteY0" fmla="*/ 670630 h 1990548"/>
                  <a:gd name="connsiteX1" fmla="*/ 699714 w 3753016"/>
                  <a:gd name="connsiteY1" fmla="*/ 98136 h 1990548"/>
                  <a:gd name="connsiteX2" fmla="*/ 453224 w 3753016"/>
                  <a:gd name="connsiteY2" fmla="*/ 26576 h 1990548"/>
                  <a:gd name="connsiteX3" fmla="*/ 95416 w 3753016"/>
                  <a:gd name="connsiteY3" fmla="*/ 66331 h 1990548"/>
                  <a:gd name="connsiteX4" fmla="*/ 119269 w 3753016"/>
                  <a:gd name="connsiteY4" fmla="*/ 177649 h 1990548"/>
                  <a:gd name="connsiteX5" fmla="*/ 0 w 3753016"/>
                  <a:gd name="connsiteY5" fmla="*/ 225358 h 1990548"/>
                  <a:gd name="connsiteX6" fmla="*/ 811033 w 3753016"/>
                  <a:gd name="connsiteY6" fmla="*/ 1251076 h 1990548"/>
                  <a:gd name="connsiteX7" fmla="*/ 2146852 w 3753016"/>
                  <a:gd name="connsiteY7" fmla="*/ 1990548 h 1990548"/>
                  <a:gd name="connsiteX8" fmla="*/ 3753016 w 3753016"/>
                  <a:gd name="connsiteY8" fmla="*/ 1505518 h 1990548"/>
                  <a:gd name="connsiteX9" fmla="*/ 2409244 w 3753016"/>
                  <a:gd name="connsiteY9" fmla="*/ 1298785 h 1990548"/>
                  <a:gd name="connsiteX10" fmla="*/ 755373 w 3753016"/>
                  <a:gd name="connsiteY10" fmla="*/ 877365 h 1990548"/>
                  <a:gd name="connsiteX11" fmla="*/ 1311965 w 3753016"/>
                  <a:gd name="connsiteY11" fmla="*/ 670630 h 1990548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95416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19269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78748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0 w 3753016"/>
                  <a:gd name="connsiteY4" fmla="*/ 226457 h 1991647"/>
                  <a:gd name="connsiteX5" fmla="*/ 811033 w 3753016"/>
                  <a:gd name="connsiteY5" fmla="*/ 1252175 h 1991647"/>
                  <a:gd name="connsiteX6" fmla="*/ 2146852 w 3753016"/>
                  <a:gd name="connsiteY6" fmla="*/ 1991647 h 1991647"/>
                  <a:gd name="connsiteX7" fmla="*/ 3753016 w 3753016"/>
                  <a:gd name="connsiteY7" fmla="*/ 1506617 h 1991647"/>
                  <a:gd name="connsiteX8" fmla="*/ 2409244 w 3753016"/>
                  <a:gd name="connsiteY8" fmla="*/ 1299884 h 1991647"/>
                  <a:gd name="connsiteX9" fmla="*/ 755373 w 3753016"/>
                  <a:gd name="connsiteY9" fmla="*/ 878464 h 1991647"/>
                  <a:gd name="connsiteX10" fmla="*/ 1311965 w 3753016"/>
                  <a:gd name="connsiteY10" fmla="*/ 671729 h 1991647"/>
                  <a:gd name="connsiteX0" fmla="*/ 1337304 w 3778355"/>
                  <a:gd name="connsiteY0" fmla="*/ 671729 h 1991647"/>
                  <a:gd name="connsiteX1" fmla="*/ 725053 w 3778355"/>
                  <a:gd name="connsiteY1" fmla="*/ 99235 h 1991647"/>
                  <a:gd name="connsiteX2" fmla="*/ 478563 w 3778355"/>
                  <a:gd name="connsiteY2" fmla="*/ 27675 h 1991647"/>
                  <a:gd name="connsiteX3" fmla="*/ 152560 w 3778355"/>
                  <a:gd name="connsiteY3" fmla="*/ 67430 h 1991647"/>
                  <a:gd name="connsiteX4" fmla="*/ 232072 w 3778355"/>
                  <a:gd name="connsiteY4" fmla="*/ 186702 h 1991647"/>
                  <a:gd name="connsiteX5" fmla="*/ 25339 w 3778355"/>
                  <a:gd name="connsiteY5" fmla="*/ 226457 h 1991647"/>
                  <a:gd name="connsiteX6" fmla="*/ 836372 w 3778355"/>
                  <a:gd name="connsiteY6" fmla="*/ 1252175 h 1991647"/>
                  <a:gd name="connsiteX7" fmla="*/ 2172191 w 3778355"/>
                  <a:gd name="connsiteY7" fmla="*/ 1991647 h 1991647"/>
                  <a:gd name="connsiteX8" fmla="*/ 3778355 w 3778355"/>
                  <a:gd name="connsiteY8" fmla="*/ 1506617 h 1991647"/>
                  <a:gd name="connsiteX9" fmla="*/ 2434583 w 3778355"/>
                  <a:gd name="connsiteY9" fmla="*/ 1299884 h 1991647"/>
                  <a:gd name="connsiteX10" fmla="*/ 780712 w 3778355"/>
                  <a:gd name="connsiteY10" fmla="*/ 878464 h 1991647"/>
                  <a:gd name="connsiteX11" fmla="*/ 1337304 w 3778355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206733 w 3753016"/>
                  <a:gd name="connsiteY4" fmla="*/ 186702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1033 w 3753016"/>
                  <a:gd name="connsiteY6" fmla="*/ 1252175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91647"/>
                  <a:gd name="connsiteX1" fmla="*/ 699714 w 3753016"/>
                  <a:gd name="connsiteY1" fmla="*/ 99235 h 1991647"/>
                  <a:gd name="connsiteX2" fmla="*/ 453224 w 3753016"/>
                  <a:gd name="connsiteY2" fmla="*/ 27675 h 1991647"/>
                  <a:gd name="connsiteX3" fmla="*/ 127221 w 3753016"/>
                  <a:gd name="connsiteY3" fmla="*/ 67430 h 1991647"/>
                  <a:gd name="connsiteX4" fmla="*/ 166977 w 3753016"/>
                  <a:gd name="connsiteY4" fmla="*/ 154897 h 1991647"/>
                  <a:gd name="connsiteX5" fmla="*/ 0 w 3753016"/>
                  <a:gd name="connsiteY5" fmla="*/ 226457 h 1991647"/>
                  <a:gd name="connsiteX6" fmla="*/ 818984 w 3753016"/>
                  <a:gd name="connsiteY6" fmla="*/ 1347591 h 1991647"/>
                  <a:gd name="connsiteX7" fmla="*/ 2146852 w 3753016"/>
                  <a:gd name="connsiteY7" fmla="*/ 1991647 h 1991647"/>
                  <a:gd name="connsiteX8" fmla="*/ 3753016 w 3753016"/>
                  <a:gd name="connsiteY8" fmla="*/ 1506617 h 1991647"/>
                  <a:gd name="connsiteX9" fmla="*/ 2409244 w 3753016"/>
                  <a:gd name="connsiteY9" fmla="*/ 1299884 h 1991647"/>
                  <a:gd name="connsiteX10" fmla="*/ 755373 w 3753016"/>
                  <a:gd name="connsiteY10" fmla="*/ 878464 h 1991647"/>
                  <a:gd name="connsiteX11" fmla="*/ 1311965 w 3753016"/>
                  <a:gd name="connsiteY11" fmla="*/ 671729 h 199164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8037"/>
                  <a:gd name="connsiteX1" fmla="*/ 699714 w 3753016"/>
                  <a:gd name="connsiteY1" fmla="*/ 99235 h 1928037"/>
                  <a:gd name="connsiteX2" fmla="*/ 453224 w 3753016"/>
                  <a:gd name="connsiteY2" fmla="*/ 27675 h 1928037"/>
                  <a:gd name="connsiteX3" fmla="*/ 127221 w 3753016"/>
                  <a:gd name="connsiteY3" fmla="*/ 67430 h 1928037"/>
                  <a:gd name="connsiteX4" fmla="*/ 166977 w 3753016"/>
                  <a:gd name="connsiteY4" fmla="*/ 154897 h 1928037"/>
                  <a:gd name="connsiteX5" fmla="*/ 0 w 3753016"/>
                  <a:gd name="connsiteY5" fmla="*/ 226457 h 1928037"/>
                  <a:gd name="connsiteX6" fmla="*/ 818984 w 3753016"/>
                  <a:gd name="connsiteY6" fmla="*/ 1347591 h 1928037"/>
                  <a:gd name="connsiteX7" fmla="*/ 2011680 w 3753016"/>
                  <a:gd name="connsiteY7" fmla="*/ 1928037 h 1928037"/>
                  <a:gd name="connsiteX8" fmla="*/ 3753016 w 3753016"/>
                  <a:gd name="connsiteY8" fmla="*/ 1506617 h 1928037"/>
                  <a:gd name="connsiteX9" fmla="*/ 2409244 w 3753016"/>
                  <a:gd name="connsiteY9" fmla="*/ 1299884 h 1928037"/>
                  <a:gd name="connsiteX10" fmla="*/ 755373 w 3753016"/>
                  <a:gd name="connsiteY10" fmla="*/ 878464 h 1928037"/>
                  <a:gd name="connsiteX11" fmla="*/ 1311965 w 3753016"/>
                  <a:gd name="connsiteY11" fmla="*/ 671729 h 1928037"/>
                  <a:gd name="connsiteX0" fmla="*/ 1311965 w 3753016"/>
                  <a:gd name="connsiteY0" fmla="*/ 671729 h 1929647"/>
                  <a:gd name="connsiteX1" fmla="*/ 699714 w 3753016"/>
                  <a:gd name="connsiteY1" fmla="*/ 99235 h 1929647"/>
                  <a:gd name="connsiteX2" fmla="*/ 453224 w 3753016"/>
                  <a:gd name="connsiteY2" fmla="*/ 27675 h 1929647"/>
                  <a:gd name="connsiteX3" fmla="*/ 127221 w 3753016"/>
                  <a:gd name="connsiteY3" fmla="*/ 67430 h 1929647"/>
                  <a:gd name="connsiteX4" fmla="*/ 166977 w 3753016"/>
                  <a:gd name="connsiteY4" fmla="*/ 154897 h 1929647"/>
                  <a:gd name="connsiteX5" fmla="*/ 0 w 3753016"/>
                  <a:gd name="connsiteY5" fmla="*/ 226457 h 1929647"/>
                  <a:gd name="connsiteX6" fmla="*/ 818984 w 3753016"/>
                  <a:gd name="connsiteY6" fmla="*/ 1347591 h 1929647"/>
                  <a:gd name="connsiteX7" fmla="*/ 2011680 w 3753016"/>
                  <a:gd name="connsiteY7" fmla="*/ 1928037 h 1929647"/>
                  <a:gd name="connsiteX8" fmla="*/ 3753016 w 3753016"/>
                  <a:gd name="connsiteY8" fmla="*/ 1506617 h 1929647"/>
                  <a:gd name="connsiteX9" fmla="*/ 2409244 w 3753016"/>
                  <a:gd name="connsiteY9" fmla="*/ 1299884 h 1929647"/>
                  <a:gd name="connsiteX10" fmla="*/ 755373 w 3753016"/>
                  <a:gd name="connsiteY10" fmla="*/ 878464 h 1929647"/>
                  <a:gd name="connsiteX11" fmla="*/ 1311965 w 3753016"/>
                  <a:gd name="connsiteY11" fmla="*/ 671729 h 192964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753016" h="1929647">
                    <a:moveTo>
                      <a:pt x="1311965" y="671729"/>
                    </a:moveTo>
                    <a:cubicBezTo>
                      <a:pt x="1166191" y="480897"/>
                      <a:pt x="893195" y="-35936"/>
                      <a:pt x="699714" y="99235"/>
                    </a:cubicBezTo>
                    <a:cubicBezTo>
                      <a:pt x="667909" y="136342"/>
                      <a:pt x="636104" y="-73042"/>
                      <a:pt x="453224" y="27675"/>
                    </a:cubicBezTo>
                    <a:cubicBezTo>
                      <a:pt x="360459" y="32976"/>
                      <a:pt x="331304" y="-57141"/>
                      <a:pt x="127221" y="67430"/>
                    </a:cubicBezTo>
                    <a:cubicBezTo>
                      <a:pt x="74212" y="88634"/>
                      <a:pt x="188181" y="128392"/>
                      <a:pt x="166977" y="154897"/>
                    </a:cubicBezTo>
                    <a:cubicBezTo>
                      <a:pt x="145773" y="181402"/>
                      <a:pt x="70236" y="131041"/>
                      <a:pt x="0" y="226457"/>
                    </a:cubicBezTo>
                    <a:cubicBezTo>
                      <a:pt x="272995" y="600168"/>
                      <a:pt x="673210" y="1283981"/>
                      <a:pt x="818984" y="1347591"/>
                    </a:cubicBezTo>
                    <a:cubicBezTo>
                      <a:pt x="1216549" y="1541073"/>
                      <a:pt x="1741336" y="1885630"/>
                      <a:pt x="2011680" y="1928037"/>
                    </a:cubicBezTo>
                    <a:cubicBezTo>
                      <a:pt x="2266121" y="1954542"/>
                      <a:pt x="3172571" y="1647090"/>
                      <a:pt x="3753016" y="1506617"/>
                    </a:cubicBezTo>
                    <a:cubicBezTo>
                      <a:pt x="3697357" y="1407226"/>
                      <a:pt x="3208351" y="1168688"/>
                      <a:pt x="2409244" y="1299884"/>
                    </a:cubicBezTo>
                    <a:cubicBezTo>
                      <a:pt x="489003" y="1295909"/>
                      <a:pt x="734169" y="972555"/>
                      <a:pt x="755373" y="878464"/>
                    </a:cubicBezTo>
                    <a:cubicBezTo>
                      <a:pt x="816333" y="727390"/>
                      <a:pt x="1115833" y="695583"/>
                      <a:pt x="1311965" y="671729"/>
                    </a:cubicBez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658" name="직사각형 85">
              <a:extLst>
                <a:ext uri="{FF2B5EF4-FFF2-40B4-BE49-F238E27FC236}">
                  <a16:creationId xmlns:a16="http://schemas.microsoft.com/office/drawing/2014/main" id="{0AF75DB9-6A7A-453A-9DC0-43D0157F110E}"/>
                </a:ext>
              </a:extLst>
            </p:cNvPr>
            <p:cNvSpPr/>
            <p:nvPr/>
          </p:nvSpPr>
          <p:spPr>
            <a:xfrm rot="19296495">
              <a:off x="1901289" y="2421398"/>
              <a:ext cx="285737" cy="709307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50800" dist="50800" dir="5400000" algn="ctr" rotWithShape="0">
                <a:srgbClr val="000000">
                  <a:alpha val="22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661" name="Freeform 2">
            <a:extLst>
              <a:ext uri="{FF2B5EF4-FFF2-40B4-BE49-F238E27FC236}">
                <a16:creationId xmlns:a16="http://schemas.microsoft.com/office/drawing/2014/main" id="{F8ED699E-2803-4DD6-BED8-D1E0574237FB}"/>
              </a:ext>
            </a:extLst>
          </p:cNvPr>
          <p:cNvSpPr>
            <a:spLocks noChangeAspect="1"/>
          </p:cNvSpPr>
          <p:nvPr/>
        </p:nvSpPr>
        <p:spPr>
          <a:xfrm flipH="1">
            <a:off x="3965599" y="1786397"/>
            <a:ext cx="1013240" cy="545917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662" name="Freeform 5">
            <a:extLst>
              <a:ext uri="{FF2B5EF4-FFF2-40B4-BE49-F238E27FC236}">
                <a16:creationId xmlns:a16="http://schemas.microsoft.com/office/drawing/2014/main" id="{3A384FF0-E5AF-4C6B-A2B7-B0022DD4D35C}"/>
              </a:ext>
            </a:extLst>
          </p:cNvPr>
          <p:cNvSpPr>
            <a:spLocks noChangeAspect="1"/>
          </p:cNvSpPr>
          <p:nvPr/>
        </p:nvSpPr>
        <p:spPr>
          <a:xfrm flipH="1">
            <a:off x="5391438" y="2891435"/>
            <a:ext cx="985410" cy="530922"/>
          </a:xfrm>
          <a:custGeom>
            <a:avLst/>
            <a:gdLst/>
            <a:ahLst/>
            <a:cxnLst/>
            <a:rect l="l" t="t" r="r" b="b"/>
            <a:pathLst>
              <a:path w="1872168" h="1008693">
                <a:moveTo>
                  <a:pt x="699542" y="162"/>
                </a:moveTo>
                <a:cubicBezTo>
                  <a:pt x="683169" y="534"/>
                  <a:pt x="666273" y="1556"/>
                  <a:pt x="648845" y="3291"/>
                </a:cubicBezTo>
                <a:cubicBezTo>
                  <a:pt x="357120" y="49686"/>
                  <a:pt x="273885" y="284789"/>
                  <a:pt x="274981" y="413694"/>
                </a:cubicBezTo>
                <a:cubicBezTo>
                  <a:pt x="4451" y="471904"/>
                  <a:pt x="-11347" y="662854"/>
                  <a:pt x="4101" y="753457"/>
                </a:cubicBezTo>
                <a:cubicBezTo>
                  <a:pt x="42383" y="946818"/>
                  <a:pt x="296257" y="1004273"/>
                  <a:pt x="384912" y="1005378"/>
                </a:cubicBezTo>
                <a:lnTo>
                  <a:pt x="1507196" y="1008693"/>
                </a:lnTo>
                <a:cubicBezTo>
                  <a:pt x="1646895" y="1000406"/>
                  <a:pt x="1746295" y="947371"/>
                  <a:pt x="1825546" y="854557"/>
                </a:cubicBezTo>
                <a:cubicBezTo>
                  <a:pt x="1897410" y="760086"/>
                  <a:pt x="1873973" y="626012"/>
                  <a:pt x="1836613" y="558208"/>
                </a:cubicBezTo>
                <a:cubicBezTo>
                  <a:pt x="1808089" y="509360"/>
                  <a:pt x="1675919" y="402617"/>
                  <a:pt x="1507617" y="430504"/>
                </a:cubicBezTo>
                <a:cubicBezTo>
                  <a:pt x="1525469" y="335682"/>
                  <a:pt x="1477961" y="244522"/>
                  <a:pt x="1398003" y="206286"/>
                </a:cubicBezTo>
                <a:cubicBezTo>
                  <a:pt x="1299806" y="153261"/>
                  <a:pt x="1182195" y="177294"/>
                  <a:pt x="1108176" y="215068"/>
                </a:cubicBezTo>
                <a:cubicBezTo>
                  <a:pt x="1072916" y="135306"/>
                  <a:pt x="945134" y="-5422"/>
                  <a:pt x="699542" y="162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663" name="Freeform: Shape 662">
            <a:extLst>
              <a:ext uri="{FF2B5EF4-FFF2-40B4-BE49-F238E27FC236}">
                <a16:creationId xmlns:a16="http://schemas.microsoft.com/office/drawing/2014/main" id="{CC476541-2C51-45D9-8026-6A67D4A8892B}"/>
              </a:ext>
            </a:extLst>
          </p:cNvPr>
          <p:cNvSpPr>
            <a:spLocks noChangeAspect="1"/>
          </p:cNvSpPr>
          <p:nvPr/>
        </p:nvSpPr>
        <p:spPr>
          <a:xfrm flipH="1">
            <a:off x="4339644" y="5836651"/>
            <a:ext cx="1138860" cy="501733"/>
          </a:xfrm>
          <a:custGeom>
            <a:avLst/>
            <a:gdLst>
              <a:gd name="connsiteX0" fmla="*/ 969426 w 1987167"/>
              <a:gd name="connsiteY0" fmla="*/ 139 h 875460"/>
              <a:gd name="connsiteX1" fmla="*/ 925425 w 1987167"/>
              <a:gd name="connsiteY1" fmla="*/ 2855 h 875460"/>
              <a:gd name="connsiteX2" fmla="*/ 711240 w 1987167"/>
              <a:gd name="connsiteY2" fmla="*/ 103754 h 875460"/>
              <a:gd name="connsiteX3" fmla="*/ 687472 w 1987167"/>
              <a:gd name="connsiteY3" fmla="*/ 131351 h 875460"/>
              <a:gd name="connsiteX4" fmla="*/ 659932 w 1987167"/>
              <a:gd name="connsiteY4" fmla="*/ 118700 h 875460"/>
              <a:gd name="connsiteX5" fmla="*/ 535531 w 1987167"/>
              <a:gd name="connsiteY5" fmla="*/ 103384 h 875460"/>
              <a:gd name="connsiteX6" fmla="*/ 496720 w 1987167"/>
              <a:gd name="connsiteY6" fmla="*/ 105780 h 875460"/>
              <a:gd name="connsiteX7" fmla="*/ 210511 w 1987167"/>
              <a:gd name="connsiteY7" fmla="*/ 419962 h 875460"/>
              <a:gd name="connsiteX8" fmla="*/ 3140 w 1987167"/>
              <a:gd name="connsiteY8" fmla="*/ 680066 h 875460"/>
              <a:gd name="connsiteX9" fmla="*/ 294668 w 1987167"/>
              <a:gd name="connsiteY9" fmla="*/ 872922 h 875460"/>
              <a:gd name="connsiteX10" fmla="*/ 1153827 w 1987167"/>
              <a:gd name="connsiteY10" fmla="*/ 875460 h 875460"/>
              <a:gd name="connsiteX11" fmla="*/ 1163871 w 1987167"/>
              <a:gd name="connsiteY11" fmla="*/ 873964 h 875460"/>
              <a:gd name="connsiteX12" fmla="*/ 1670402 w 1987167"/>
              <a:gd name="connsiteY12" fmla="*/ 875460 h 875460"/>
              <a:gd name="connsiteX13" fmla="*/ 1946703 w 1987167"/>
              <a:gd name="connsiteY13" fmla="*/ 741683 h 875460"/>
              <a:gd name="connsiteX14" fmla="*/ 1956308 w 1987167"/>
              <a:gd name="connsiteY14" fmla="*/ 484477 h 875460"/>
              <a:gd name="connsiteX15" fmla="*/ 1670767 w 1987167"/>
              <a:gd name="connsiteY15" fmla="*/ 373641 h 875460"/>
              <a:gd name="connsiteX16" fmla="*/ 1575632 w 1987167"/>
              <a:gd name="connsiteY16" fmla="*/ 179038 h 875460"/>
              <a:gd name="connsiteX17" fmla="*/ 1324086 w 1987167"/>
              <a:gd name="connsiteY17" fmla="*/ 186660 h 875460"/>
              <a:gd name="connsiteX18" fmla="*/ 969426 w 1987167"/>
              <a:gd name="connsiteY18" fmla="*/ 139 h 87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987167" h="875460">
                <a:moveTo>
                  <a:pt x="969426" y="139"/>
                </a:moveTo>
                <a:cubicBezTo>
                  <a:pt x="955216" y="462"/>
                  <a:pt x="940551" y="1349"/>
                  <a:pt x="925425" y="2855"/>
                </a:cubicBezTo>
                <a:cubicBezTo>
                  <a:pt x="830478" y="17955"/>
                  <a:pt x="760977" y="56087"/>
                  <a:pt x="711240" y="103754"/>
                </a:cubicBezTo>
                <a:lnTo>
                  <a:pt x="687472" y="131351"/>
                </a:lnTo>
                <a:lnTo>
                  <a:pt x="659932" y="118700"/>
                </a:lnTo>
                <a:cubicBezTo>
                  <a:pt x="623900" y="108247"/>
                  <a:pt x="582534" y="102315"/>
                  <a:pt x="535531" y="103384"/>
                </a:cubicBezTo>
                <a:cubicBezTo>
                  <a:pt x="522997" y="103669"/>
                  <a:pt x="510062" y="104451"/>
                  <a:pt x="496720" y="105780"/>
                </a:cubicBezTo>
                <a:cubicBezTo>
                  <a:pt x="273392" y="141297"/>
                  <a:pt x="209672" y="321279"/>
                  <a:pt x="210511" y="419962"/>
                </a:cubicBezTo>
                <a:cubicBezTo>
                  <a:pt x="3408" y="464524"/>
                  <a:pt x="-8687" y="610705"/>
                  <a:pt x="3140" y="680066"/>
                </a:cubicBezTo>
                <a:cubicBezTo>
                  <a:pt x="32446" y="828092"/>
                  <a:pt x="226798" y="872077"/>
                  <a:pt x="294668" y="872922"/>
                </a:cubicBezTo>
                <a:lnTo>
                  <a:pt x="1153827" y="875460"/>
                </a:lnTo>
                <a:lnTo>
                  <a:pt x="1163871" y="873964"/>
                </a:lnTo>
                <a:lnTo>
                  <a:pt x="1670402" y="875460"/>
                </a:lnTo>
                <a:cubicBezTo>
                  <a:pt x="1791649" y="868268"/>
                  <a:pt x="1877920" y="822238"/>
                  <a:pt x="1946703" y="741683"/>
                </a:cubicBezTo>
                <a:cubicBezTo>
                  <a:pt x="2009075" y="659690"/>
                  <a:pt x="1988734" y="543325"/>
                  <a:pt x="1956308" y="484477"/>
                </a:cubicBezTo>
                <a:cubicBezTo>
                  <a:pt x="1931552" y="442081"/>
                  <a:pt x="1816839" y="349437"/>
                  <a:pt x="1670767" y="373641"/>
                </a:cubicBezTo>
                <a:cubicBezTo>
                  <a:pt x="1686261" y="291343"/>
                  <a:pt x="1645029" y="212224"/>
                  <a:pt x="1575632" y="179038"/>
                </a:cubicBezTo>
                <a:cubicBezTo>
                  <a:pt x="1490405" y="133017"/>
                  <a:pt x="1388328" y="153876"/>
                  <a:pt x="1324086" y="186660"/>
                </a:cubicBezTo>
                <a:cubicBezTo>
                  <a:pt x="1293483" y="117434"/>
                  <a:pt x="1182579" y="-4707"/>
                  <a:pt x="969426" y="139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664" name="Freeform 33">
            <a:extLst>
              <a:ext uri="{FF2B5EF4-FFF2-40B4-BE49-F238E27FC236}">
                <a16:creationId xmlns:a16="http://schemas.microsoft.com/office/drawing/2014/main" id="{3652E45D-BF99-414C-B6C8-FB85452C24AE}"/>
              </a:ext>
            </a:extLst>
          </p:cNvPr>
          <p:cNvSpPr>
            <a:spLocks noChangeAspect="1"/>
          </p:cNvSpPr>
          <p:nvPr/>
        </p:nvSpPr>
        <p:spPr>
          <a:xfrm flipH="1">
            <a:off x="548170" y="4394895"/>
            <a:ext cx="1526481" cy="952639"/>
          </a:xfrm>
          <a:custGeom>
            <a:avLst/>
            <a:gdLst/>
            <a:ahLst/>
            <a:cxnLst/>
            <a:rect l="l" t="t" r="r" b="b"/>
            <a:pathLst>
              <a:path w="2601365" h="1217445">
                <a:moveTo>
                  <a:pt x="518058" y="120"/>
                </a:moveTo>
                <a:cubicBezTo>
                  <a:pt x="699936" y="-4015"/>
                  <a:pt x="794568" y="100203"/>
                  <a:pt x="820680" y="159272"/>
                </a:cubicBezTo>
                <a:cubicBezTo>
                  <a:pt x="875496" y="131298"/>
                  <a:pt x="962595" y="113500"/>
                  <a:pt x="1035317" y="152769"/>
                </a:cubicBezTo>
                <a:cubicBezTo>
                  <a:pt x="1094530" y="181085"/>
                  <a:pt x="1129714" y="248595"/>
                  <a:pt x="1116493" y="318816"/>
                </a:cubicBezTo>
                <a:cubicBezTo>
                  <a:pt x="1241132" y="298164"/>
                  <a:pt x="1339013" y="377215"/>
                  <a:pt x="1360137" y="413389"/>
                </a:cubicBezTo>
                <a:cubicBezTo>
                  <a:pt x="1371427" y="433879"/>
                  <a:pt x="1381000" y="462541"/>
                  <a:pt x="1382394" y="494326"/>
                </a:cubicBezTo>
                <a:cubicBezTo>
                  <a:pt x="1429405" y="444430"/>
                  <a:pt x="1497901" y="404502"/>
                  <a:pt x="1593680" y="389269"/>
                </a:cubicBezTo>
                <a:cubicBezTo>
                  <a:pt x="1608036" y="387841"/>
                  <a:pt x="1621954" y="386998"/>
                  <a:pt x="1635441" y="386692"/>
                </a:cubicBezTo>
                <a:cubicBezTo>
                  <a:pt x="1837742" y="382093"/>
                  <a:pt x="1942999" y="498014"/>
                  <a:pt x="1972044" y="563716"/>
                </a:cubicBezTo>
                <a:cubicBezTo>
                  <a:pt x="2033016" y="532600"/>
                  <a:pt x="2129895" y="512804"/>
                  <a:pt x="2210783" y="556482"/>
                </a:cubicBezTo>
                <a:cubicBezTo>
                  <a:pt x="2276646" y="587978"/>
                  <a:pt x="2315780" y="663068"/>
                  <a:pt x="2301075" y="741176"/>
                </a:cubicBezTo>
                <a:cubicBezTo>
                  <a:pt x="2439710" y="718204"/>
                  <a:pt x="2548582" y="806132"/>
                  <a:pt x="2572078" y="846369"/>
                </a:cubicBezTo>
                <a:cubicBezTo>
                  <a:pt x="2602853" y="902221"/>
                  <a:pt x="2622158" y="1012661"/>
                  <a:pt x="2562962" y="1090479"/>
                </a:cubicBezTo>
                <a:cubicBezTo>
                  <a:pt x="2497680" y="1166932"/>
                  <a:pt x="2415802" y="1210619"/>
                  <a:pt x="2300728" y="1217445"/>
                </a:cubicBezTo>
                <a:lnTo>
                  <a:pt x="1376271" y="1214715"/>
                </a:lnTo>
                <a:lnTo>
                  <a:pt x="1371014" y="1214296"/>
                </a:lnTo>
                <a:lnTo>
                  <a:pt x="1349870" y="1217445"/>
                </a:lnTo>
                <a:lnTo>
                  <a:pt x="425412" y="1214715"/>
                </a:lnTo>
                <a:cubicBezTo>
                  <a:pt x="352385" y="1213804"/>
                  <a:pt x="143262" y="1166477"/>
                  <a:pt x="111728" y="1007201"/>
                </a:cubicBezTo>
                <a:cubicBezTo>
                  <a:pt x="99003" y="932568"/>
                  <a:pt x="112016" y="775279"/>
                  <a:pt x="334859" y="727329"/>
                </a:cubicBezTo>
                <a:cubicBezTo>
                  <a:pt x="333957" y="621147"/>
                  <a:pt x="402519" y="427487"/>
                  <a:pt x="642822" y="389269"/>
                </a:cubicBezTo>
                <a:cubicBezTo>
                  <a:pt x="657177" y="387841"/>
                  <a:pt x="671096" y="386999"/>
                  <a:pt x="684582" y="386692"/>
                </a:cubicBezTo>
                <a:cubicBezTo>
                  <a:pt x="886883" y="382093"/>
                  <a:pt x="992141" y="498014"/>
                  <a:pt x="1021185" y="563716"/>
                </a:cubicBezTo>
                <a:cubicBezTo>
                  <a:pt x="1082157" y="532600"/>
                  <a:pt x="1179036" y="512804"/>
                  <a:pt x="1259924" y="556482"/>
                </a:cubicBezTo>
                <a:cubicBezTo>
                  <a:pt x="1281172" y="566643"/>
                  <a:pt x="1299638" y="581341"/>
                  <a:pt x="1313023" y="600362"/>
                </a:cubicBezTo>
                <a:cubicBezTo>
                  <a:pt x="1323561" y="572635"/>
                  <a:pt x="1339067" y="545030"/>
                  <a:pt x="1360422" y="519839"/>
                </a:cubicBezTo>
                <a:cubicBezTo>
                  <a:pt x="1348923" y="509093"/>
                  <a:pt x="1335621" y="500357"/>
                  <a:pt x="1321193" y="493457"/>
                </a:cubicBezTo>
                <a:cubicBezTo>
                  <a:pt x="1229057" y="443705"/>
                  <a:pt x="1118707" y="466254"/>
                  <a:pt x="1049257" y="501696"/>
                </a:cubicBezTo>
                <a:cubicBezTo>
                  <a:pt x="1013968" y="421869"/>
                  <a:pt x="879907" y="276958"/>
                  <a:pt x="618280" y="302992"/>
                </a:cubicBezTo>
                <a:cubicBezTo>
                  <a:pt x="344563" y="346524"/>
                  <a:pt x="266466" y="567113"/>
                  <a:pt x="267494" y="688061"/>
                </a:cubicBezTo>
                <a:cubicBezTo>
                  <a:pt x="229475" y="696241"/>
                  <a:pt x="196818" y="707216"/>
                  <a:pt x="169021" y="720685"/>
                </a:cubicBezTo>
                <a:cubicBezTo>
                  <a:pt x="96879" y="695133"/>
                  <a:pt x="20314" y="645246"/>
                  <a:pt x="3037" y="557984"/>
                </a:cubicBezTo>
                <a:cubicBezTo>
                  <a:pt x="-8404" y="490887"/>
                  <a:pt x="3296" y="349476"/>
                  <a:pt x="203642" y="306367"/>
                </a:cubicBezTo>
                <a:cubicBezTo>
                  <a:pt x="202831" y="210905"/>
                  <a:pt x="264472" y="36796"/>
                  <a:pt x="480514" y="2437"/>
                </a:cubicBezTo>
                <a:cubicBezTo>
                  <a:pt x="493420" y="1153"/>
                  <a:pt x="505933" y="395"/>
                  <a:pt x="518058" y="120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665" name="TextBox 664">
            <a:extLst>
              <a:ext uri="{FF2B5EF4-FFF2-40B4-BE49-F238E27FC236}">
                <a16:creationId xmlns:a16="http://schemas.microsoft.com/office/drawing/2014/main" id="{FE7DDCB7-318E-4545-92E1-48954C2FE4F3}"/>
              </a:ext>
            </a:extLst>
          </p:cNvPr>
          <p:cNvSpPr txBox="1"/>
          <p:nvPr/>
        </p:nvSpPr>
        <p:spPr>
          <a:xfrm>
            <a:off x="7791785" y="1754093"/>
            <a:ext cx="3683604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 </a:t>
            </a:r>
            <a:r>
              <a:rPr lang="en-GB" altLang="ko-KR" sz="2800" dirty="0"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800" dirty="0">
                <a:solidFill>
                  <a:schemeClr val="accent3"/>
                </a:solidFill>
                <a:cs typeface="Arial" pitchFamily="34" charset="0"/>
              </a:rPr>
              <a:t>Clean Text </a:t>
            </a:r>
            <a:r>
              <a:rPr lang="en-GB" altLang="ko-KR" sz="2800" dirty="0">
                <a:cs typeface="Arial" pitchFamily="34" charset="0"/>
              </a:rPr>
              <a:t>Slide for your Presentation</a:t>
            </a:r>
            <a:endParaRPr lang="ko-KR" altLang="en-US" sz="2800" dirty="0">
              <a:cs typeface="Arial" pitchFamily="34" charset="0"/>
            </a:endParaRPr>
          </a:p>
        </p:txBody>
      </p:sp>
      <p:grpSp>
        <p:nvGrpSpPr>
          <p:cNvPr id="666" name="Group 24">
            <a:extLst>
              <a:ext uri="{FF2B5EF4-FFF2-40B4-BE49-F238E27FC236}">
                <a16:creationId xmlns:a16="http://schemas.microsoft.com/office/drawing/2014/main" id="{D9EDEA6F-3B24-453F-8AEF-6C3B39B3D92E}"/>
              </a:ext>
            </a:extLst>
          </p:cNvPr>
          <p:cNvGrpSpPr/>
          <p:nvPr/>
        </p:nvGrpSpPr>
        <p:grpSpPr>
          <a:xfrm>
            <a:off x="6767364" y="4741523"/>
            <a:ext cx="2265248" cy="1366510"/>
            <a:chOff x="395534" y="3558339"/>
            <a:chExt cx="3972999" cy="1701639"/>
          </a:xfrm>
          <a:noFill/>
        </p:grpSpPr>
        <p:sp>
          <p:nvSpPr>
            <p:cNvPr id="667" name="TextBox 666">
              <a:extLst>
                <a:ext uri="{FF2B5EF4-FFF2-40B4-BE49-F238E27FC236}">
                  <a16:creationId xmlns:a16="http://schemas.microsoft.com/office/drawing/2014/main" id="{9D2EA035-ACB2-4AEF-ADEC-49F7F27D95D3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668" name="TextBox 667">
              <a:extLst>
                <a:ext uri="{FF2B5EF4-FFF2-40B4-BE49-F238E27FC236}">
                  <a16:creationId xmlns:a16="http://schemas.microsoft.com/office/drawing/2014/main" id="{59B29346-7949-4C67-A27E-AFDBB99F0036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grpSp>
        <p:nvGrpSpPr>
          <p:cNvPr id="669" name="Group 33">
            <a:extLst>
              <a:ext uri="{FF2B5EF4-FFF2-40B4-BE49-F238E27FC236}">
                <a16:creationId xmlns:a16="http://schemas.microsoft.com/office/drawing/2014/main" id="{5ECC42C0-48B0-4530-A6DB-AFE68D2F1C39}"/>
              </a:ext>
            </a:extLst>
          </p:cNvPr>
          <p:cNvGrpSpPr/>
          <p:nvPr/>
        </p:nvGrpSpPr>
        <p:grpSpPr>
          <a:xfrm>
            <a:off x="9378581" y="4741523"/>
            <a:ext cx="2265248" cy="1366510"/>
            <a:chOff x="395534" y="3558339"/>
            <a:chExt cx="3972999" cy="1701639"/>
          </a:xfrm>
          <a:noFill/>
        </p:grpSpPr>
        <p:sp>
          <p:nvSpPr>
            <p:cNvPr id="670" name="TextBox 669">
              <a:extLst>
                <a:ext uri="{FF2B5EF4-FFF2-40B4-BE49-F238E27FC236}">
                  <a16:creationId xmlns:a16="http://schemas.microsoft.com/office/drawing/2014/main" id="{ABBE947C-5A4D-47E6-928E-F99EC30BEA71}"/>
                </a:ext>
              </a:extLst>
            </p:cNvPr>
            <p:cNvSpPr txBox="1"/>
            <p:nvPr/>
          </p:nvSpPr>
          <p:spPr>
            <a:xfrm>
              <a:off x="395534" y="3558339"/>
              <a:ext cx="3972999" cy="34493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  <p:sp>
          <p:nvSpPr>
            <p:cNvPr id="671" name="TextBox 670">
              <a:extLst>
                <a:ext uri="{FF2B5EF4-FFF2-40B4-BE49-F238E27FC236}">
                  <a16:creationId xmlns:a16="http://schemas.microsoft.com/office/drawing/2014/main" id="{12EB35D3-F8B8-48E3-A3B1-954637A7DE52}"/>
                </a:ext>
              </a:extLst>
            </p:cNvPr>
            <p:cNvSpPr txBox="1"/>
            <p:nvPr/>
          </p:nvSpPr>
          <p:spPr>
            <a:xfrm>
              <a:off x="395536" y="3995230"/>
              <a:ext cx="3972997" cy="126474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</p:grpSp>
      <p:sp>
        <p:nvSpPr>
          <p:cNvPr id="672" name="TextBox 671">
            <a:extLst>
              <a:ext uri="{FF2B5EF4-FFF2-40B4-BE49-F238E27FC236}">
                <a16:creationId xmlns:a16="http://schemas.microsoft.com/office/drawing/2014/main" id="{4B6D5580-916A-469C-AAD2-24B22B073367}"/>
              </a:ext>
            </a:extLst>
          </p:cNvPr>
          <p:cNvSpPr txBox="1"/>
          <p:nvPr/>
        </p:nvSpPr>
        <p:spPr>
          <a:xfrm>
            <a:off x="8947741" y="3765859"/>
            <a:ext cx="2527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cs typeface="Arial" pitchFamily="34" charset="0"/>
              </a:rPr>
              <a:t>Get a modern PowerPoint  Presentation that is beautifully designed. </a:t>
            </a:r>
            <a:endParaRPr lang="ko-KR" altLang="en-US" sz="1200" b="1" dirty="0">
              <a:cs typeface="Arial" pitchFamily="34" charset="0"/>
            </a:endParaRPr>
          </a:p>
        </p:txBody>
      </p:sp>
      <p:sp>
        <p:nvSpPr>
          <p:cNvPr id="673" name="TextBox 672">
            <a:extLst>
              <a:ext uri="{FF2B5EF4-FFF2-40B4-BE49-F238E27FC236}">
                <a16:creationId xmlns:a16="http://schemas.microsoft.com/office/drawing/2014/main" id="{E72B1637-DD22-482E-B1A2-855A1DAB4D70}"/>
              </a:ext>
            </a:extLst>
          </p:cNvPr>
          <p:cNvSpPr txBox="1"/>
          <p:nvPr/>
        </p:nvSpPr>
        <p:spPr>
          <a:xfrm>
            <a:off x="7264091" y="3696553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4"/>
                </a:solidFill>
                <a:cs typeface="Arial" pitchFamily="34" charset="0"/>
              </a:rPr>
              <a:t>$350</a:t>
            </a:r>
            <a:endParaRPr lang="ko-KR" altLang="en-US" sz="48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96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26</cp:revision>
  <dcterms:created xsi:type="dcterms:W3CDTF">2018-02-18T19:39:47Z</dcterms:created>
  <dcterms:modified xsi:type="dcterms:W3CDTF">2019-04-24T06:18:47Z</dcterms:modified>
</cp:coreProperties>
</file>