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294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Oval 21">
            <a:extLst>
              <a:ext uri="{FF2B5EF4-FFF2-40B4-BE49-F238E27FC236}">
                <a16:creationId xmlns:a16="http://schemas.microsoft.com/office/drawing/2014/main" id="{283505CB-63D2-4FD1-8929-E0BC9DD5C104}"/>
              </a:ext>
            </a:extLst>
          </p:cNvPr>
          <p:cNvSpPr>
            <a:spLocks noChangeAspect="1"/>
          </p:cNvSpPr>
          <p:nvPr/>
        </p:nvSpPr>
        <p:spPr>
          <a:xfrm>
            <a:off x="817094" y="405520"/>
            <a:ext cx="3605776" cy="3657538"/>
          </a:xfrm>
          <a:custGeom>
            <a:avLst/>
            <a:gdLst>
              <a:gd name="connsiteX0" fmla="*/ 898689 w 1652142"/>
              <a:gd name="connsiteY0" fmla="*/ 548008 h 1665940"/>
              <a:gd name="connsiteX1" fmla="*/ 529661 w 1652142"/>
              <a:gd name="connsiteY1" fmla="*/ 761066 h 1665940"/>
              <a:gd name="connsiteX2" fmla="*/ 742719 w 1652142"/>
              <a:gd name="connsiteY2" fmla="*/ 1130094 h 1665940"/>
              <a:gd name="connsiteX3" fmla="*/ 1111747 w 1652142"/>
              <a:gd name="connsiteY3" fmla="*/ 917036 h 1665940"/>
              <a:gd name="connsiteX4" fmla="*/ 898689 w 1652142"/>
              <a:gd name="connsiteY4" fmla="*/ 548008 h 1665940"/>
              <a:gd name="connsiteX5" fmla="*/ 952303 w 1652142"/>
              <a:gd name="connsiteY5" fmla="*/ 347916 h 1665940"/>
              <a:gd name="connsiteX6" fmla="*/ 1311839 w 1652142"/>
              <a:gd name="connsiteY6" fmla="*/ 970650 h 1665940"/>
              <a:gd name="connsiteX7" fmla="*/ 689105 w 1652142"/>
              <a:gd name="connsiteY7" fmla="*/ 1330186 h 1665940"/>
              <a:gd name="connsiteX8" fmla="*/ 329569 w 1652142"/>
              <a:gd name="connsiteY8" fmla="*/ 707451 h 1665940"/>
              <a:gd name="connsiteX9" fmla="*/ 952303 w 1652142"/>
              <a:gd name="connsiteY9" fmla="*/ 347916 h 1665940"/>
              <a:gd name="connsiteX10" fmla="*/ 971799 w 1652142"/>
              <a:gd name="connsiteY10" fmla="*/ 275155 h 1665940"/>
              <a:gd name="connsiteX11" fmla="*/ 256808 w 1652142"/>
              <a:gd name="connsiteY11" fmla="*/ 687955 h 1665940"/>
              <a:gd name="connsiteX12" fmla="*/ 669609 w 1652142"/>
              <a:gd name="connsiteY12" fmla="*/ 1402947 h 1665940"/>
              <a:gd name="connsiteX13" fmla="*/ 1384600 w 1652142"/>
              <a:gd name="connsiteY13" fmla="*/ 990146 h 1665940"/>
              <a:gd name="connsiteX14" fmla="*/ 971799 w 1652142"/>
              <a:gd name="connsiteY14" fmla="*/ 275155 h 1665940"/>
              <a:gd name="connsiteX15" fmla="*/ 1652142 w 1652142"/>
              <a:gd name="connsiteY15" fmla="*/ 394531 h 1665940"/>
              <a:gd name="connsiteX16" fmla="*/ 1649662 w 1652142"/>
              <a:gd name="connsiteY16" fmla="*/ 403784 h 1665940"/>
              <a:gd name="connsiteX17" fmla="*/ 1647140 w 1652142"/>
              <a:gd name="connsiteY17" fmla="*/ 399895 h 1665940"/>
              <a:gd name="connsiteX18" fmla="*/ 1652142 w 1652142"/>
              <a:gd name="connsiteY18" fmla="*/ 394531 h 1665940"/>
              <a:gd name="connsiteX19" fmla="*/ 1158157 w 1652142"/>
              <a:gd name="connsiteY19" fmla="*/ 65026 h 1665940"/>
              <a:gd name="connsiteX20" fmla="*/ 1154679 w 1652142"/>
              <a:gd name="connsiteY20" fmla="*/ 271718 h 1665940"/>
              <a:gd name="connsiteX21" fmla="*/ 1148331 w 1652142"/>
              <a:gd name="connsiteY21" fmla="*/ 270017 h 1665940"/>
              <a:gd name="connsiteX22" fmla="*/ 1286346 w 1652142"/>
              <a:gd name="connsiteY22" fmla="*/ 377149 h 1665940"/>
              <a:gd name="connsiteX23" fmla="*/ 1470353 w 1652142"/>
              <a:gd name="connsiteY23" fmla="*/ 331395 h 1665940"/>
              <a:gd name="connsiteX24" fmla="*/ 1588305 w 1652142"/>
              <a:gd name="connsiteY24" fmla="*/ 553229 h 1665940"/>
              <a:gd name="connsiteX25" fmla="*/ 1457194 w 1652142"/>
              <a:gd name="connsiteY25" fmla="*/ 671432 h 1665940"/>
              <a:gd name="connsiteX26" fmla="*/ 1478595 w 1652142"/>
              <a:gd name="connsiteY26" fmla="*/ 857704 h 1665940"/>
              <a:gd name="connsiteX27" fmla="*/ 1642362 w 1652142"/>
              <a:gd name="connsiteY27" fmla="*/ 948616 h 1665940"/>
              <a:gd name="connsiteX28" fmla="*/ 1577335 w 1652142"/>
              <a:gd name="connsiteY28" fmla="*/ 1191298 h 1665940"/>
              <a:gd name="connsiteX29" fmla="*/ 1378614 w 1652142"/>
              <a:gd name="connsiteY29" fmla="*/ 1187955 h 1665940"/>
              <a:gd name="connsiteX30" fmla="*/ 1288939 w 1652142"/>
              <a:gd name="connsiteY30" fmla="*/ 1301599 h 1665940"/>
              <a:gd name="connsiteX31" fmla="*/ 1354201 w 1652142"/>
              <a:gd name="connsiteY31" fmla="*/ 1471932 h 1665940"/>
              <a:gd name="connsiteX32" fmla="*/ 1148396 w 1652142"/>
              <a:gd name="connsiteY32" fmla="*/ 1616039 h 1665940"/>
              <a:gd name="connsiteX33" fmla="*/ 992294 w 1652142"/>
              <a:gd name="connsiteY33" fmla="*/ 1480516 h 1665940"/>
              <a:gd name="connsiteX34" fmla="*/ 823805 w 1652142"/>
              <a:gd name="connsiteY34" fmla="*/ 1495510 h 1665940"/>
              <a:gd name="connsiteX35" fmla="*/ 729193 w 1652142"/>
              <a:gd name="connsiteY35" fmla="*/ 1665940 h 1665940"/>
              <a:gd name="connsiteX36" fmla="*/ 486511 w 1652142"/>
              <a:gd name="connsiteY36" fmla="*/ 1600914 h 1665940"/>
              <a:gd name="connsiteX37" fmla="*/ 489790 w 1652142"/>
              <a:gd name="connsiteY37" fmla="*/ 1406012 h 1665940"/>
              <a:gd name="connsiteX38" fmla="*/ 352658 w 1652142"/>
              <a:gd name="connsiteY38" fmla="*/ 1298452 h 1665940"/>
              <a:gd name="connsiteX39" fmla="*/ 355803 w 1652142"/>
              <a:gd name="connsiteY39" fmla="*/ 1305197 h 1665940"/>
              <a:gd name="connsiteX40" fmla="*/ 152856 w 1652142"/>
              <a:gd name="connsiteY40" fmla="*/ 1344512 h 1665940"/>
              <a:gd name="connsiteX41" fmla="*/ 46675 w 1652142"/>
              <a:gd name="connsiteY41" fmla="*/ 1116809 h 1665940"/>
              <a:gd name="connsiteX42" fmla="*/ 183929 w 1652142"/>
              <a:gd name="connsiteY42" fmla="*/ 1005520 h 1665940"/>
              <a:gd name="connsiteX43" fmla="*/ 161615 w 1652142"/>
              <a:gd name="connsiteY43" fmla="*/ 838915 h 1665940"/>
              <a:gd name="connsiteX44" fmla="*/ 0 w 1652142"/>
              <a:gd name="connsiteY44" fmla="*/ 749197 h 1665940"/>
              <a:gd name="connsiteX45" fmla="*/ 65026 w 1652142"/>
              <a:gd name="connsiteY45" fmla="*/ 506515 h 1665940"/>
              <a:gd name="connsiteX46" fmla="*/ 250227 w 1652142"/>
              <a:gd name="connsiteY46" fmla="*/ 509630 h 1665940"/>
              <a:gd name="connsiteX47" fmla="*/ 340015 w 1652142"/>
              <a:gd name="connsiteY47" fmla="*/ 388679 h 1665940"/>
              <a:gd name="connsiteX48" fmla="*/ 277984 w 1652142"/>
              <a:gd name="connsiteY48" fmla="*/ 197357 h 1665940"/>
              <a:gd name="connsiteX49" fmla="*/ 491050 w 1652142"/>
              <a:gd name="connsiteY49" fmla="*/ 64219 h 1665940"/>
              <a:gd name="connsiteX50" fmla="*/ 639843 w 1652142"/>
              <a:gd name="connsiteY50" fmla="*/ 207726 h 1665940"/>
              <a:gd name="connsiteX51" fmla="*/ 638348 w 1652142"/>
              <a:gd name="connsiteY51" fmla="*/ 208660 h 1665940"/>
              <a:gd name="connsiteX52" fmla="*/ 821488 w 1652142"/>
              <a:gd name="connsiteY52" fmla="*/ 182440 h 1665940"/>
              <a:gd name="connsiteX53" fmla="*/ 815140 w 1652142"/>
              <a:gd name="connsiteY53" fmla="*/ 180739 h 1665940"/>
              <a:gd name="connsiteX54" fmla="*/ 915476 w 1652142"/>
              <a:gd name="connsiteY54" fmla="*/ 0 h 1665940"/>
              <a:gd name="connsiteX55" fmla="*/ 1158157 w 1652142"/>
              <a:gd name="connsiteY55" fmla="*/ 65026 h 1665940"/>
              <a:gd name="connsiteX0" fmla="*/ 898689 w 1652142"/>
              <a:gd name="connsiteY0" fmla="*/ 548008 h 1665940"/>
              <a:gd name="connsiteX1" fmla="*/ 529661 w 1652142"/>
              <a:gd name="connsiteY1" fmla="*/ 761066 h 1665940"/>
              <a:gd name="connsiteX2" fmla="*/ 742719 w 1652142"/>
              <a:gd name="connsiteY2" fmla="*/ 1130094 h 1665940"/>
              <a:gd name="connsiteX3" fmla="*/ 1111747 w 1652142"/>
              <a:gd name="connsiteY3" fmla="*/ 917036 h 1665940"/>
              <a:gd name="connsiteX4" fmla="*/ 898689 w 1652142"/>
              <a:gd name="connsiteY4" fmla="*/ 548008 h 1665940"/>
              <a:gd name="connsiteX5" fmla="*/ 952303 w 1652142"/>
              <a:gd name="connsiteY5" fmla="*/ 347916 h 1665940"/>
              <a:gd name="connsiteX6" fmla="*/ 1311839 w 1652142"/>
              <a:gd name="connsiteY6" fmla="*/ 970650 h 1665940"/>
              <a:gd name="connsiteX7" fmla="*/ 689105 w 1652142"/>
              <a:gd name="connsiteY7" fmla="*/ 1330186 h 1665940"/>
              <a:gd name="connsiteX8" fmla="*/ 329569 w 1652142"/>
              <a:gd name="connsiteY8" fmla="*/ 707451 h 1665940"/>
              <a:gd name="connsiteX9" fmla="*/ 952303 w 1652142"/>
              <a:gd name="connsiteY9" fmla="*/ 347916 h 1665940"/>
              <a:gd name="connsiteX10" fmla="*/ 971799 w 1652142"/>
              <a:gd name="connsiteY10" fmla="*/ 275155 h 1665940"/>
              <a:gd name="connsiteX11" fmla="*/ 256808 w 1652142"/>
              <a:gd name="connsiteY11" fmla="*/ 687955 h 1665940"/>
              <a:gd name="connsiteX12" fmla="*/ 669609 w 1652142"/>
              <a:gd name="connsiteY12" fmla="*/ 1402947 h 1665940"/>
              <a:gd name="connsiteX13" fmla="*/ 1384600 w 1652142"/>
              <a:gd name="connsiteY13" fmla="*/ 990146 h 1665940"/>
              <a:gd name="connsiteX14" fmla="*/ 971799 w 1652142"/>
              <a:gd name="connsiteY14" fmla="*/ 275155 h 1665940"/>
              <a:gd name="connsiteX15" fmla="*/ 1652142 w 1652142"/>
              <a:gd name="connsiteY15" fmla="*/ 394531 h 1665940"/>
              <a:gd name="connsiteX16" fmla="*/ 1649662 w 1652142"/>
              <a:gd name="connsiteY16" fmla="*/ 403784 h 1665940"/>
              <a:gd name="connsiteX17" fmla="*/ 1647140 w 1652142"/>
              <a:gd name="connsiteY17" fmla="*/ 399895 h 1665940"/>
              <a:gd name="connsiteX18" fmla="*/ 1652142 w 1652142"/>
              <a:gd name="connsiteY18" fmla="*/ 394531 h 1665940"/>
              <a:gd name="connsiteX19" fmla="*/ 1158157 w 1652142"/>
              <a:gd name="connsiteY19" fmla="*/ 65026 h 1665940"/>
              <a:gd name="connsiteX20" fmla="*/ 1154679 w 1652142"/>
              <a:gd name="connsiteY20" fmla="*/ 271718 h 1665940"/>
              <a:gd name="connsiteX21" fmla="*/ 1148331 w 1652142"/>
              <a:gd name="connsiteY21" fmla="*/ 270017 h 1665940"/>
              <a:gd name="connsiteX22" fmla="*/ 1286346 w 1652142"/>
              <a:gd name="connsiteY22" fmla="*/ 377149 h 1665940"/>
              <a:gd name="connsiteX23" fmla="*/ 1470353 w 1652142"/>
              <a:gd name="connsiteY23" fmla="*/ 331395 h 1665940"/>
              <a:gd name="connsiteX24" fmla="*/ 1588305 w 1652142"/>
              <a:gd name="connsiteY24" fmla="*/ 553229 h 1665940"/>
              <a:gd name="connsiteX25" fmla="*/ 1457194 w 1652142"/>
              <a:gd name="connsiteY25" fmla="*/ 671432 h 1665940"/>
              <a:gd name="connsiteX26" fmla="*/ 1478595 w 1652142"/>
              <a:gd name="connsiteY26" fmla="*/ 857704 h 1665940"/>
              <a:gd name="connsiteX27" fmla="*/ 1642362 w 1652142"/>
              <a:gd name="connsiteY27" fmla="*/ 948616 h 1665940"/>
              <a:gd name="connsiteX28" fmla="*/ 1577335 w 1652142"/>
              <a:gd name="connsiteY28" fmla="*/ 1191298 h 1665940"/>
              <a:gd name="connsiteX29" fmla="*/ 1378614 w 1652142"/>
              <a:gd name="connsiteY29" fmla="*/ 1187955 h 1665940"/>
              <a:gd name="connsiteX30" fmla="*/ 1288939 w 1652142"/>
              <a:gd name="connsiteY30" fmla="*/ 1301599 h 1665940"/>
              <a:gd name="connsiteX31" fmla="*/ 1354201 w 1652142"/>
              <a:gd name="connsiteY31" fmla="*/ 1471932 h 1665940"/>
              <a:gd name="connsiteX32" fmla="*/ 1148396 w 1652142"/>
              <a:gd name="connsiteY32" fmla="*/ 1616039 h 1665940"/>
              <a:gd name="connsiteX33" fmla="*/ 992294 w 1652142"/>
              <a:gd name="connsiteY33" fmla="*/ 1480516 h 1665940"/>
              <a:gd name="connsiteX34" fmla="*/ 823805 w 1652142"/>
              <a:gd name="connsiteY34" fmla="*/ 1495510 h 1665940"/>
              <a:gd name="connsiteX35" fmla="*/ 729193 w 1652142"/>
              <a:gd name="connsiteY35" fmla="*/ 1665940 h 1665940"/>
              <a:gd name="connsiteX36" fmla="*/ 486511 w 1652142"/>
              <a:gd name="connsiteY36" fmla="*/ 1600914 h 1665940"/>
              <a:gd name="connsiteX37" fmla="*/ 489790 w 1652142"/>
              <a:gd name="connsiteY37" fmla="*/ 1406012 h 1665940"/>
              <a:gd name="connsiteX38" fmla="*/ 352658 w 1652142"/>
              <a:gd name="connsiteY38" fmla="*/ 1298452 h 1665940"/>
              <a:gd name="connsiteX39" fmla="*/ 152856 w 1652142"/>
              <a:gd name="connsiteY39" fmla="*/ 1344512 h 1665940"/>
              <a:gd name="connsiteX40" fmla="*/ 46675 w 1652142"/>
              <a:gd name="connsiteY40" fmla="*/ 1116809 h 1665940"/>
              <a:gd name="connsiteX41" fmla="*/ 183929 w 1652142"/>
              <a:gd name="connsiteY41" fmla="*/ 1005520 h 1665940"/>
              <a:gd name="connsiteX42" fmla="*/ 161615 w 1652142"/>
              <a:gd name="connsiteY42" fmla="*/ 838915 h 1665940"/>
              <a:gd name="connsiteX43" fmla="*/ 0 w 1652142"/>
              <a:gd name="connsiteY43" fmla="*/ 749197 h 1665940"/>
              <a:gd name="connsiteX44" fmla="*/ 65026 w 1652142"/>
              <a:gd name="connsiteY44" fmla="*/ 506515 h 1665940"/>
              <a:gd name="connsiteX45" fmla="*/ 250227 w 1652142"/>
              <a:gd name="connsiteY45" fmla="*/ 509630 h 1665940"/>
              <a:gd name="connsiteX46" fmla="*/ 340015 w 1652142"/>
              <a:gd name="connsiteY46" fmla="*/ 388679 h 1665940"/>
              <a:gd name="connsiteX47" fmla="*/ 277984 w 1652142"/>
              <a:gd name="connsiteY47" fmla="*/ 197357 h 1665940"/>
              <a:gd name="connsiteX48" fmla="*/ 491050 w 1652142"/>
              <a:gd name="connsiteY48" fmla="*/ 64219 h 1665940"/>
              <a:gd name="connsiteX49" fmla="*/ 639843 w 1652142"/>
              <a:gd name="connsiteY49" fmla="*/ 207726 h 1665940"/>
              <a:gd name="connsiteX50" fmla="*/ 638348 w 1652142"/>
              <a:gd name="connsiteY50" fmla="*/ 208660 h 1665940"/>
              <a:gd name="connsiteX51" fmla="*/ 821488 w 1652142"/>
              <a:gd name="connsiteY51" fmla="*/ 182440 h 1665940"/>
              <a:gd name="connsiteX52" fmla="*/ 815140 w 1652142"/>
              <a:gd name="connsiteY52" fmla="*/ 180739 h 1665940"/>
              <a:gd name="connsiteX53" fmla="*/ 915476 w 1652142"/>
              <a:gd name="connsiteY53" fmla="*/ 0 h 1665940"/>
              <a:gd name="connsiteX54" fmla="*/ 1158157 w 1652142"/>
              <a:gd name="connsiteY54" fmla="*/ 65026 h 1665940"/>
              <a:gd name="connsiteX0" fmla="*/ 898689 w 1652142"/>
              <a:gd name="connsiteY0" fmla="*/ 548008 h 1665940"/>
              <a:gd name="connsiteX1" fmla="*/ 529661 w 1652142"/>
              <a:gd name="connsiteY1" fmla="*/ 761066 h 1665940"/>
              <a:gd name="connsiteX2" fmla="*/ 742719 w 1652142"/>
              <a:gd name="connsiteY2" fmla="*/ 1130094 h 1665940"/>
              <a:gd name="connsiteX3" fmla="*/ 1111747 w 1652142"/>
              <a:gd name="connsiteY3" fmla="*/ 917036 h 1665940"/>
              <a:gd name="connsiteX4" fmla="*/ 898689 w 1652142"/>
              <a:gd name="connsiteY4" fmla="*/ 548008 h 1665940"/>
              <a:gd name="connsiteX5" fmla="*/ 952303 w 1652142"/>
              <a:gd name="connsiteY5" fmla="*/ 347916 h 1665940"/>
              <a:gd name="connsiteX6" fmla="*/ 1311839 w 1652142"/>
              <a:gd name="connsiteY6" fmla="*/ 970650 h 1665940"/>
              <a:gd name="connsiteX7" fmla="*/ 689105 w 1652142"/>
              <a:gd name="connsiteY7" fmla="*/ 1330186 h 1665940"/>
              <a:gd name="connsiteX8" fmla="*/ 329569 w 1652142"/>
              <a:gd name="connsiteY8" fmla="*/ 707451 h 1665940"/>
              <a:gd name="connsiteX9" fmla="*/ 952303 w 1652142"/>
              <a:gd name="connsiteY9" fmla="*/ 347916 h 1665940"/>
              <a:gd name="connsiteX10" fmla="*/ 971799 w 1652142"/>
              <a:gd name="connsiteY10" fmla="*/ 275155 h 1665940"/>
              <a:gd name="connsiteX11" fmla="*/ 256808 w 1652142"/>
              <a:gd name="connsiteY11" fmla="*/ 687955 h 1665940"/>
              <a:gd name="connsiteX12" fmla="*/ 669609 w 1652142"/>
              <a:gd name="connsiteY12" fmla="*/ 1402947 h 1665940"/>
              <a:gd name="connsiteX13" fmla="*/ 1384600 w 1652142"/>
              <a:gd name="connsiteY13" fmla="*/ 990146 h 1665940"/>
              <a:gd name="connsiteX14" fmla="*/ 971799 w 1652142"/>
              <a:gd name="connsiteY14" fmla="*/ 275155 h 1665940"/>
              <a:gd name="connsiteX15" fmla="*/ 1652142 w 1652142"/>
              <a:gd name="connsiteY15" fmla="*/ 394531 h 1665940"/>
              <a:gd name="connsiteX16" fmla="*/ 1649662 w 1652142"/>
              <a:gd name="connsiteY16" fmla="*/ 403784 h 1665940"/>
              <a:gd name="connsiteX17" fmla="*/ 1647140 w 1652142"/>
              <a:gd name="connsiteY17" fmla="*/ 399895 h 1665940"/>
              <a:gd name="connsiteX18" fmla="*/ 1652142 w 1652142"/>
              <a:gd name="connsiteY18" fmla="*/ 394531 h 1665940"/>
              <a:gd name="connsiteX19" fmla="*/ 1158157 w 1652142"/>
              <a:gd name="connsiteY19" fmla="*/ 65026 h 1665940"/>
              <a:gd name="connsiteX20" fmla="*/ 1154679 w 1652142"/>
              <a:gd name="connsiteY20" fmla="*/ 271718 h 1665940"/>
              <a:gd name="connsiteX21" fmla="*/ 1148331 w 1652142"/>
              <a:gd name="connsiteY21" fmla="*/ 270017 h 1665940"/>
              <a:gd name="connsiteX22" fmla="*/ 1286346 w 1652142"/>
              <a:gd name="connsiteY22" fmla="*/ 377149 h 1665940"/>
              <a:gd name="connsiteX23" fmla="*/ 1470353 w 1652142"/>
              <a:gd name="connsiteY23" fmla="*/ 331395 h 1665940"/>
              <a:gd name="connsiteX24" fmla="*/ 1588305 w 1652142"/>
              <a:gd name="connsiteY24" fmla="*/ 553229 h 1665940"/>
              <a:gd name="connsiteX25" fmla="*/ 1457194 w 1652142"/>
              <a:gd name="connsiteY25" fmla="*/ 671432 h 1665940"/>
              <a:gd name="connsiteX26" fmla="*/ 1478595 w 1652142"/>
              <a:gd name="connsiteY26" fmla="*/ 857704 h 1665940"/>
              <a:gd name="connsiteX27" fmla="*/ 1642362 w 1652142"/>
              <a:gd name="connsiteY27" fmla="*/ 948616 h 1665940"/>
              <a:gd name="connsiteX28" fmla="*/ 1577335 w 1652142"/>
              <a:gd name="connsiteY28" fmla="*/ 1191298 h 1665940"/>
              <a:gd name="connsiteX29" fmla="*/ 1378614 w 1652142"/>
              <a:gd name="connsiteY29" fmla="*/ 1187955 h 1665940"/>
              <a:gd name="connsiteX30" fmla="*/ 1288939 w 1652142"/>
              <a:gd name="connsiteY30" fmla="*/ 1301599 h 1665940"/>
              <a:gd name="connsiteX31" fmla="*/ 1354201 w 1652142"/>
              <a:gd name="connsiteY31" fmla="*/ 1471932 h 1665940"/>
              <a:gd name="connsiteX32" fmla="*/ 1148396 w 1652142"/>
              <a:gd name="connsiteY32" fmla="*/ 1616039 h 1665940"/>
              <a:gd name="connsiteX33" fmla="*/ 992294 w 1652142"/>
              <a:gd name="connsiteY33" fmla="*/ 1480516 h 1665940"/>
              <a:gd name="connsiteX34" fmla="*/ 823805 w 1652142"/>
              <a:gd name="connsiteY34" fmla="*/ 1495510 h 1665940"/>
              <a:gd name="connsiteX35" fmla="*/ 729193 w 1652142"/>
              <a:gd name="connsiteY35" fmla="*/ 1665940 h 1665940"/>
              <a:gd name="connsiteX36" fmla="*/ 486511 w 1652142"/>
              <a:gd name="connsiteY36" fmla="*/ 1600914 h 1665940"/>
              <a:gd name="connsiteX37" fmla="*/ 489790 w 1652142"/>
              <a:gd name="connsiteY37" fmla="*/ 1406012 h 1665940"/>
              <a:gd name="connsiteX38" fmla="*/ 352658 w 1652142"/>
              <a:gd name="connsiteY38" fmla="*/ 1298452 h 1665940"/>
              <a:gd name="connsiteX39" fmla="*/ 152856 w 1652142"/>
              <a:gd name="connsiteY39" fmla="*/ 1344512 h 1665940"/>
              <a:gd name="connsiteX40" fmla="*/ 46675 w 1652142"/>
              <a:gd name="connsiteY40" fmla="*/ 1116809 h 1665940"/>
              <a:gd name="connsiteX41" fmla="*/ 183929 w 1652142"/>
              <a:gd name="connsiteY41" fmla="*/ 1005520 h 1665940"/>
              <a:gd name="connsiteX42" fmla="*/ 161615 w 1652142"/>
              <a:gd name="connsiteY42" fmla="*/ 838915 h 1665940"/>
              <a:gd name="connsiteX43" fmla="*/ 0 w 1652142"/>
              <a:gd name="connsiteY43" fmla="*/ 749197 h 1665940"/>
              <a:gd name="connsiteX44" fmla="*/ 65026 w 1652142"/>
              <a:gd name="connsiteY44" fmla="*/ 506515 h 1665940"/>
              <a:gd name="connsiteX45" fmla="*/ 250227 w 1652142"/>
              <a:gd name="connsiteY45" fmla="*/ 509630 h 1665940"/>
              <a:gd name="connsiteX46" fmla="*/ 340015 w 1652142"/>
              <a:gd name="connsiteY46" fmla="*/ 388679 h 1665940"/>
              <a:gd name="connsiteX47" fmla="*/ 277984 w 1652142"/>
              <a:gd name="connsiteY47" fmla="*/ 197357 h 1665940"/>
              <a:gd name="connsiteX48" fmla="*/ 491050 w 1652142"/>
              <a:gd name="connsiteY48" fmla="*/ 64219 h 1665940"/>
              <a:gd name="connsiteX49" fmla="*/ 639843 w 1652142"/>
              <a:gd name="connsiteY49" fmla="*/ 207726 h 1665940"/>
              <a:gd name="connsiteX50" fmla="*/ 638348 w 1652142"/>
              <a:gd name="connsiteY50" fmla="*/ 208660 h 1665940"/>
              <a:gd name="connsiteX51" fmla="*/ 821488 w 1652142"/>
              <a:gd name="connsiteY51" fmla="*/ 182440 h 1665940"/>
              <a:gd name="connsiteX52" fmla="*/ 915476 w 1652142"/>
              <a:gd name="connsiteY52" fmla="*/ 0 h 1665940"/>
              <a:gd name="connsiteX53" fmla="*/ 1158157 w 1652142"/>
              <a:gd name="connsiteY53" fmla="*/ 65026 h 1665940"/>
              <a:gd name="connsiteX0" fmla="*/ 898689 w 1652142"/>
              <a:gd name="connsiteY0" fmla="*/ 548008 h 1665940"/>
              <a:gd name="connsiteX1" fmla="*/ 529661 w 1652142"/>
              <a:gd name="connsiteY1" fmla="*/ 761066 h 1665940"/>
              <a:gd name="connsiteX2" fmla="*/ 742719 w 1652142"/>
              <a:gd name="connsiteY2" fmla="*/ 1130094 h 1665940"/>
              <a:gd name="connsiteX3" fmla="*/ 1111747 w 1652142"/>
              <a:gd name="connsiteY3" fmla="*/ 917036 h 1665940"/>
              <a:gd name="connsiteX4" fmla="*/ 898689 w 1652142"/>
              <a:gd name="connsiteY4" fmla="*/ 548008 h 1665940"/>
              <a:gd name="connsiteX5" fmla="*/ 952303 w 1652142"/>
              <a:gd name="connsiteY5" fmla="*/ 347916 h 1665940"/>
              <a:gd name="connsiteX6" fmla="*/ 1311839 w 1652142"/>
              <a:gd name="connsiteY6" fmla="*/ 970650 h 1665940"/>
              <a:gd name="connsiteX7" fmla="*/ 689105 w 1652142"/>
              <a:gd name="connsiteY7" fmla="*/ 1330186 h 1665940"/>
              <a:gd name="connsiteX8" fmla="*/ 329569 w 1652142"/>
              <a:gd name="connsiteY8" fmla="*/ 707451 h 1665940"/>
              <a:gd name="connsiteX9" fmla="*/ 952303 w 1652142"/>
              <a:gd name="connsiteY9" fmla="*/ 347916 h 1665940"/>
              <a:gd name="connsiteX10" fmla="*/ 971799 w 1652142"/>
              <a:gd name="connsiteY10" fmla="*/ 275155 h 1665940"/>
              <a:gd name="connsiteX11" fmla="*/ 256808 w 1652142"/>
              <a:gd name="connsiteY11" fmla="*/ 687955 h 1665940"/>
              <a:gd name="connsiteX12" fmla="*/ 669609 w 1652142"/>
              <a:gd name="connsiteY12" fmla="*/ 1402947 h 1665940"/>
              <a:gd name="connsiteX13" fmla="*/ 1384600 w 1652142"/>
              <a:gd name="connsiteY13" fmla="*/ 990146 h 1665940"/>
              <a:gd name="connsiteX14" fmla="*/ 971799 w 1652142"/>
              <a:gd name="connsiteY14" fmla="*/ 275155 h 1665940"/>
              <a:gd name="connsiteX15" fmla="*/ 1652142 w 1652142"/>
              <a:gd name="connsiteY15" fmla="*/ 394531 h 1665940"/>
              <a:gd name="connsiteX16" fmla="*/ 1649662 w 1652142"/>
              <a:gd name="connsiteY16" fmla="*/ 403784 h 1665940"/>
              <a:gd name="connsiteX17" fmla="*/ 1647140 w 1652142"/>
              <a:gd name="connsiteY17" fmla="*/ 399895 h 1665940"/>
              <a:gd name="connsiteX18" fmla="*/ 1652142 w 1652142"/>
              <a:gd name="connsiteY18" fmla="*/ 394531 h 1665940"/>
              <a:gd name="connsiteX19" fmla="*/ 1158157 w 1652142"/>
              <a:gd name="connsiteY19" fmla="*/ 65026 h 1665940"/>
              <a:gd name="connsiteX20" fmla="*/ 1154679 w 1652142"/>
              <a:gd name="connsiteY20" fmla="*/ 271718 h 1665940"/>
              <a:gd name="connsiteX21" fmla="*/ 1148331 w 1652142"/>
              <a:gd name="connsiteY21" fmla="*/ 270017 h 1665940"/>
              <a:gd name="connsiteX22" fmla="*/ 1286346 w 1652142"/>
              <a:gd name="connsiteY22" fmla="*/ 377149 h 1665940"/>
              <a:gd name="connsiteX23" fmla="*/ 1470353 w 1652142"/>
              <a:gd name="connsiteY23" fmla="*/ 331395 h 1665940"/>
              <a:gd name="connsiteX24" fmla="*/ 1588305 w 1652142"/>
              <a:gd name="connsiteY24" fmla="*/ 553229 h 1665940"/>
              <a:gd name="connsiteX25" fmla="*/ 1457194 w 1652142"/>
              <a:gd name="connsiteY25" fmla="*/ 671432 h 1665940"/>
              <a:gd name="connsiteX26" fmla="*/ 1478595 w 1652142"/>
              <a:gd name="connsiteY26" fmla="*/ 857704 h 1665940"/>
              <a:gd name="connsiteX27" fmla="*/ 1642362 w 1652142"/>
              <a:gd name="connsiteY27" fmla="*/ 948616 h 1665940"/>
              <a:gd name="connsiteX28" fmla="*/ 1577335 w 1652142"/>
              <a:gd name="connsiteY28" fmla="*/ 1191298 h 1665940"/>
              <a:gd name="connsiteX29" fmla="*/ 1378614 w 1652142"/>
              <a:gd name="connsiteY29" fmla="*/ 1187955 h 1665940"/>
              <a:gd name="connsiteX30" fmla="*/ 1288939 w 1652142"/>
              <a:gd name="connsiteY30" fmla="*/ 1301599 h 1665940"/>
              <a:gd name="connsiteX31" fmla="*/ 1354201 w 1652142"/>
              <a:gd name="connsiteY31" fmla="*/ 1471932 h 1665940"/>
              <a:gd name="connsiteX32" fmla="*/ 1148396 w 1652142"/>
              <a:gd name="connsiteY32" fmla="*/ 1616039 h 1665940"/>
              <a:gd name="connsiteX33" fmla="*/ 992294 w 1652142"/>
              <a:gd name="connsiteY33" fmla="*/ 1480516 h 1665940"/>
              <a:gd name="connsiteX34" fmla="*/ 823805 w 1652142"/>
              <a:gd name="connsiteY34" fmla="*/ 1495510 h 1665940"/>
              <a:gd name="connsiteX35" fmla="*/ 729193 w 1652142"/>
              <a:gd name="connsiteY35" fmla="*/ 1665940 h 1665940"/>
              <a:gd name="connsiteX36" fmla="*/ 486511 w 1652142"/>
              <a:gd name="connsiteY36" fmla="*/ 1600914 h 1665940"/>
              <a:gd name="connsiteX37" fmla="*/ 489790 w 1652142"/>
              <a:gd name="connsiteY37" fmla="*/ 1406012 h 1665940"/>
              <a:gd name="connsiteX38" fmla="*/ 352658 w 1652142"/>
              <a:gd name="connsiteY38" fmla="*/ 1298452 h 1665940"/>
              <a:gd name="connsiteX39" fmla="*/ 152856 w 1652142"/>
              <a:gd name="connsiteY39" fmla="*/ 1344512 h 1665940"/>
              <a:gd name="connsiteX40" fmla="*/ 46675 w 1652142"/>
              <a:gd name="connsiteY40" fmla="*/ 1116809 h 1665940"/>
              <a:gd name="connsiteX41" fmla="*/ 183929 w 1652142"/>
              <a:gd name="connsiteY41" fmla="*/ 1005520 h 1665940"/>
              <a:gd name="connsiteX42" fmla="*/ 161615 w 1652142"/>
              <a:gd name="connsiteY42" fmla="*/ 838915 h 1665940"/>
              <a:gd name="connsiteX43" fmla="*/ 0 w 1652142"/>
              <a:gd name="connsiteY43" fmla="*/ 749197 h 1665940"/>
              <a:gd name="connsiteX44" fmla="*/ 65026 w 1652142"/>
              <a:gd name="connsiteY44" fmla="*/ 506515 h 1665940"/>
              <a:gd name="connsiteX45" fmla="*/ 250227 w 1652142"/>
              <a:gd name="connsiteY45" fmla="*/ 509630 h 1665940"/>
              <a:gd name="connsiteX46" fmla="*/ 340015 w 1652142"/>
              <a:gd name="connsiteY46" fmla="*/ 388679 h 1665940"/>
              <a:gd name="connsiteX47" fmla="*/ 277984 w 1652142"/>
              <a:gd name="connsiteY47" fmla="*/ 197357 h 1665940"/>
              <a:gd name="connsiteX48" fmla="*/ 491050 w 1652142"/>
              <a:gd name="connsiteY48" fmla="*/ 64219 h 1665940"/>
              <a:gd name="connsiteX49" fmla="*/ 639843 w 1652142"/>
              <a:gd name="connsiteY49" fmla="*/ 207726 h 1665940"/>
              <a:gd name="connsiteX50" fmla="*/ 821488 w 1652142"/>
              <a:gd name="connsiteY50" fmla="*/ 182440 h 1665940"/>
              <a:gd name="connsiteX51" fmla="*/ 915476 w 1652142"/>
              <a:gd name="connsiteY51" fmla="*/ 0 h 1665940"/>
              <a:gd name="connsiteX52" fmla="*/ 1158157 w 1652142"/>
              <a:gd name="connsiteY52" fmla="*/ 65026 h 1665940"/>
              <a:gd name="connsiteX0" fmla="*/ 898689 w 1652142"/>
              <a:gd name="connsiteY0" fmla="*/ 548008 h 1665940"/>
              <a:gd name="connsiteX1" fmla="*/ 529661 w 1652142"/>
              <a:gd name="connsiteY1" fmla="*/ 761066 h 1665940"/>
              <a:gd name="connsiteX2" fmla="*/ 742719 w 1652142"/>
              <a:gd name="connsiteY2" fmla="*/ 1130094 h 1665940"/>
              <a:gd name="connsiteX3" fmla="*/ 1111747 w 1652142"/>
              <a:gd name="connsiteY3" fmla="*/ 917036 h 1665940"/>
              <a:gd name="connsiteX4" fmla="*/ 898689 w 1652142"/>
              <a:gd name="connsiteY4" fmla="*/ 548008 h 1665940"/>
              <a:gd name="connsiteX5" fmla="*/ 952303 w 1652142"/>
              <a:gd name="connsiteY5" fmla="*/ 347916 h 1665940"/>
              <a:gd name="connsiteX6" fmla="*/ 1311839 w 1652142"/>
              <a:gd name="connsiteY6" fmla="*/ 970650 h 1665940"/>
              <a:gd name="connsiteX7" fmla="*/ 689105 w 1652142"/>
              <a:gd name="connsiteY7" fmla="*/ 1330186 h 1665940"/>
              <a:gd name="connsiteX8" fmla="*/ 329569 w 1652142"/>
              <a:gd name="connsiteY8" fmla="*/ 707451 h 1665940"/>
              <a:gd name="connsiteX9" fmla="*/ 952303 w 1652142"/>
              <a:gd name="connsiteY9" fmla="*/ 347916 h 1665940"/>
              <a:gd name="connsiteX10" fmla="*/ 971799 w 1652142"/>
              <a:gd name="connsiteY10" fmla="*/ 275155 h 1665940"/>
              <a:gd name="connsiteX11" fmla="*/ 256808 w 1652142"/>
              <a:gd name="connsiteY11" fmla="*/ 687955 h 1665940"/>
              <a:gd name="connsiteX12" fmla="*/ 669609 w 1652142"/>
              <a:gd name="connsiteY12" fmla="*/ 1402947 h 1665940"/>
              <a:gd name="connsiteX13" fmla="*/ 1384600 w 1652142"/>
              <a:gd name="connsiteY13" fmla="*/ 990146 h 1665940"/>
              <a:gd name="connsiteX14" fmla="*/ 971799 w 1652142"/>
              <a:gd name="connsiteY14" fmla="*/ 275155 h 1665940"/>
              <a:gd name="connsiteX15" fmla="*/ 1652142 w 1652142"/>
              <a:gd name="connsiteY15" fmla="*/ 394531 h 1665940"/>
              <a:gd name="connsiteX16" fmla="*/ 1649662 w 1652142"/>
              <a:gd name="connsiteY16" fmla="*/ 403784 h 1665940"/>
              <a:gd name="connsiteX17" fmla="*/ 1647140 w 1652142"/>
              <a:gd name="connsiteY17" fmla="*/ 399895 h 1665940"/>
              <a:gd name="connsiteX18" fmla="*/ 1652142 w 1652142"/>
              <a:gd name="connsiteY18" fmla="*/ 394531 h 1665940"/>
              <a:gd name="connsiteX19" fmla="*/ 1158157 w 1652142"/>
              <a:gd name="connsiteY19" fmla="*/ 65026 h 1665940"/>
              <a:gd name="connsiteX20" fmla="*/ 1154679 w 1652142"/>
              <a:gd name="connsiteY20" fmla="*/ 271718 h 1665940"/>
              <a:gd name="connsiteX21" fmla="*/ 1286346 w 1652142"/>
              <a:gd name="connsiteY21" fmla="*/ 377149 h 1665940"/>
              <a:gd name="connsiteX22" fmla="*/ 1470353 w 1652142"/>
              <a:gd name="connsiteY22" fmla="*/ 331395 h 1665940"/>
              <a:gd name="connsiteX23" fmla="*/ 1588305 w 1652142"/>
              <a:gd name="connsiteY23" fmla="*/ 553229 h 1665940"/>
              <a:gd name="connsiteX24" fmla="*/ 1457194 w 1652142"/>
              <a:gd name="connsiteY24" fmla="*/ 671432 h 1665940"/>
              <a:gd name="connsiteX25" fmla="*/ 1478595 w 1652142"/>
              <a:gd name="connsiteY25" fmla="*/ 857704 h 1665940"/>
              <a:gd name="connsiteX26" fmla="*/ 1642362 w 1652142"/>
              <a:gd name="connsiteY26" fmla="*/ 948616 h 1665940"/>
              <a:gd name="connsiteX27" fmla="*/ 1577335 w 1652142"/>
              <a:gd name="connsiteY27" fmla="*/ 1191298 h 1665940"/>
              <a:gd name="connsiteX28" fmla="*/ 1378614 w 1652142"/>
              <a:gd name="connsiteY28" fmla="*/ 1187955 h 1665940"/>
              <a:gd name="connsiteX29" fmla="*/ 1288939 w 1652142"/>
              <a:gd name="connsiteY29" fmla="*/ 1301599 h 1665940"/>
              <a:gd name="connsiteX30" fmla="*/ 1354201 w 1652142"/>
              <a:gd name="connsiteY30" fmla="*/ 1471932 h 1665940"/>
              <a:gd name="connsiteX31" fmla="*/ 1148396 w 1652142"/>
              <a:gd name="connsiteY31" fmla="*/ 1616039 h 1665940"/>
              <a:gd name="connsiteX32" fmla="*/ 992294 w 1652142"/>
              <a:gd name="connsiteY32" fmla="*/ 1480516 h 1665940"/>
              <a:gd name="connsiteX33" fmla="*/ 823805 w 1652142"/>
              <a:gd name="connsiteY33" fmla="*/ 1495510 h 1665940"/>
              <a:gd name="connsiteX34" fmla="*/ 729193 w 1652142"/>
              <a:gd name="connsiteY34" fmla="*/ 1665940 h 1665940"/>
              <a:gd name="connsiteX35" fmla="*/ 486511 w 1652142"/>
              <a:gd name="connsiteY35" fmla="*/ 1600914 h 1665940"/>
              <a:gd name="connsiteX36" fmla="*/ 489790 w 1652142"/>
              <a:gd name="connsiteY36" fmla="*/ 1406012 h 1665940"/>
              <a:gd name="connsiteX37" fmla="*/ 352658 w 1652142"/>
              <a:gd name="connsiteY37" fmla="*/ 1298452 h 1665940"/>
              <a:gd name="connsiteX38" fmla="*/ 152856 w 1652142"/>
              <a:gd name="connsiteY38" fmla="*/ 1344512 h 1665940"/>
              <a:gd name="connsiteX39" fmla="*/ 46675 w 1652142"/>
              <a:gd name="connsiteY39" fmla="*/ 1116809 h 1665940"/>
              <a:gd name="connsiteX40" fmla="*/ 183929 w 1652142"/>
              <a:gd name="connsiteY40" fmla="*/ 1005520 h 1665940"/>
              <a:gd name="connsiteX41" fmla="*/ 161615 w 1652142"/>
              <a:gd name="connsiteY41" fmla="*/ 838915 h 1665940"/>
              <a:gd name="connsiteX42" fmla="*/ 0 w 1652142"/>
              <a:gd name="connsiteY42" fmla="*/ 749197 h 1665940"/>
              <a:gd name="connsiteX43" fmla="*/ 65026 w 1652142"/>
              <a:gd name="connsiteY43" fmla="*/ 506515 h 1665940"/>
              <a:gd name="connsiteX44" fmla="*/ 250227 w 1652142"/>
              <a:gd name="connsiteY44" fmla="*/ 509630 h 1665940"/>
              <a:gd name="connsiteX45" fmla="*/ 340015 w 1652142"/>
              <a:gd name="connsiteY45" fmla="*/ 388679 h 1665940"/>
              <a:gd name="connsiteX46" fmla="*/ 277984 w 1652142"/>
              <a:gd name="connsiteY46" fmla="*/ 197357 h 1665940"/>
              <a:gd name="connsiteX47" fmla="*/ 491050 w 1652142"/>
              <a:gd name="connsiteY47" fmla="*/ 64219 h 1665940"/>
              <a:gd name="connsiteX48" fmla="*/ 639843 w 1652142"/>
              <a:gd name="connsiteY48" fmla="*/ 207726 h 1665940"/>
              <a:gd name="connsiteX49" fmla="*/ 821488 w 1652142"/>
              <a:gd name="connsiteY49" fmla="*/ 182440 h 1665940"/>
              <a:gd name="connsiteX50" fmla="*/ 915476 w 1652142"/>
              <a:gd name="connsiteY50" fmla="*/ 0 h 1665940"/>
              <a:gd name="connsiteX51" fmla="*/ 1158157 w 1652142"/>
              <a:gd name="connsiteY51" fmla="*/ 65026 h 1665940"/>
              <a:gd name="connsiteX0" fmla="*/ 898689 w 1649662"/>
              <a:gd name="connsiteY0" fmla="*/ 548008 h 1665940"/>
              <a:gd name="connsiteX1" fmla="*/ 529661 w 1649662"/>
              <a:gd name="connsiteY1" fmla="*/ 761066 h 1665940"/>
              <a:gd name="connsiteX2" fmla="*/ 742719 w 1649662"/>
              <a:gd name="connsiteY2" fmla="*/ 1130094 h 1665940"/>
              <a:gd name="connsiteX3" fmla="*/ 1111747 w 1649662"/>
              <a:gd name="connsiteY3" fmla="*/ 917036 h 1665940"/>
              <a:gd name="connsiteX4" fmla="*/ 898689 w 1649662"/>
              <a:gd name="connsiteY4" fmla="*/ 548008 h 1665940"/>
              <a:gd name="connsiteX5" fmla="*/ 952303 w 1649662"/>
              <a:gd name="connsiteY5" fmla="*/ 347916 h 1665940"/>
              <a:gd name="connsiteX6" fmla="*/ 1311839 w 1649662"/>
              <a:gd name="connsiteY6" fmla="*/ 970650 h 1665940"/>
              <a:gd name="connsiteX7" fmla="*/ 689105 w 1649662"/>
              <a:gd name="connsiteY7" fmla="*/ 1330186 h 1665940"/>
              <a:gd name="connsiteX8" fmla="*/ 329569 w 1649662"/>
              <a:gd name="connsiteY8" fmla="*/ 707451 h 1665940"/>
              <a:gd name="connsiteX9" fmla="*/ 952303 w 1649662"/>
              <a:gd name="connsiteY9" fmla="*/ 347916 h 1665940"/>
              <a:gd name="connsiteX10" fmla="*/ 971799 w 1649662"/>
              <a:gd name="connsiteY10" fmla="*/ 275155 h 1665940"/>
              <a:gd name="connsiteX11" fmla="*/ 256808 w 1649662"/>
              <a:gd name="connsiteY11" fmla="*/ 687955 h 1665940"/>
              <a:gd name="connsiteX12" fmla="*/ 669609 w 1649662"/>
              <a:gd name="connsiteY12" fmla="*/ 1402947 h 1665940"/>
              <a:gd name="connsiteX13" fmla="*/ 1384600 w 1649662"/>
              <a:gd name="connsiteY13" fmla="*/ 990146 h 1665940"/>
              <a:gd name="connsiteX14" fmla="*/ 971799 w 1649662"/>
              <a:gd name="connsiteY14" fmla="*/ 275155 h 1665940"/>
              <a:gd name="connsiteX15" fmla="*/ 1647140 w 1649662"/>
              <a:gd name="connsiteY15" fmla="*/ 399895 h 1665940"/>
              <a:gd name="connsiteX16" fmla="*/ 1649662 w 1649662"/>
              <a:gd name="connsiteY16" fmla="*/ 403784 h 1665940"/>
              <a:gd name="connsiteX17" fmla="*/ 1647140 w 1649662"/>
              <a:gd name="connsiteY17" fmla="*/ 399895 h 1665940"/>
              <a:gd name="connsiteX18" fmla="*/ 1158157 w 1649662"/>
              <a:gd name="connsiteY18" fmla="*/ 65026 h 1665940"/>
              <a:gd name="connsiteX19" fmla="*/ 1154679 w 1649662"/>
              <a:gd name="connsiteY19" fmla="*/ 271718 h 1665940"/>
              <a:gd name="connsiteX20" fmla="*/ 1286346 w 1649662"/>
              <a:gd name="connsiteY20" fmla="*/ 377149 h 1665940"/>
              <a:gd name="connsiteX21" fmla="*/ 1470353 w 1649662"/>
              <a:gd name="connsiteY21" fmla="*/ 331395 h 1665940"/>
              <a:gd name="connsiteX22" fmla="*/ 1588305 w 1649662"/>
              <a:gd name="connsiteY22" fmla="*/ 553229 h 1665940"/>
              <a:gd name="connsiteX23" fmla="*/ 1457194 w 1649662"/>
              <a:gd name="connsiteY23" fmla="*/ 671432 h 1665940"/>
              <a:gd name="connsiteX24" fmla="*/ 1478595 w 1649662"/>
              <a:gd name="connsiteY24" fmla="*/ 857704 h 1665940"/>
              <a:gd name="connsiteX25" fmla="*/ 1642362 w 1649662"/>
              <a:gd name="connsiteY25" fmla="*/ 948616 h 1665940"/>
              <a:gd name="connsiteX26" fmla="*/ 1577335 w 1649662"/>
              <a:gd name="connsiteY26" fmla="*/ 1191298 h 1665940"/>
              <a:gd name="connsiteX27" fmla="*/ 1378614 w 1649662"/>
              <a:gd name="connsiteY27" fmla="*/ 1187955 h 1665940"/>
              <a:gd name="connsiteX28" fmla="*/ 1288939 w 1649662"/>
              <a:gd name="connsiteY28" fmla="*/ 1301599 h 1665940"/>
              <a:gd name="connsiteX29" fmla="*/ 1354201 w 1649662"/>
              <a:gd name="connsiteY29" fmla="*/ 1471932 h 1665940"/>
              <a:gd name="connsiteX30" fmla="*/ 1148396 w 1649662"/>
              <a:gd name="connsiteY30" fmla="*/ 1616039 h 1665940"/>
              <a:gd name="connsiteX31" fmla="*/ 992294 w 1649662"/>
              <a:gd name="connsiteY31" fmla="*/ 1480516 h 1665940"/>
              <a:gd name="connsiteX32" fmla="*/ 823805 w 1649662"/>
              <a:gd name="connsiteY32" fmla="*/ 1495510 h 1665940"/>
              <a:gd name="connsiteX33" fmla="*/ 729193 w 1649662"/>
              <a:gd name="connsiteY33" fmla="*/ 1665940 h 1665940"/>
              <a:gd name="connsiteX34" fmla="*/ 486511 w 1649662"/>
              <a:gd name="connsiteY34" fmla="*/ 1600914 h 1665940"/>
              <a:gd name="connsiteX35" fmla="*/ 489790 w 1649662"/>
              <a:gd name="connsiteY35" fmla="*/ 1406012 h 1665940"/>
              <a:gd name="connsiteX36" fmla="*/ 352658 w 1649662"/>
              <a:gd name="connsiteY36" fmla="*/ 1298452 h 1665940"/>
              <a:gd name="connsiteX37" fmla="*/ 152856 w 1649662"/>
              <a:gd name="connsiteY37" fmla="*/ 1344512 h 1665940"/>
              <a:gd name="connsiteX38" fmla="*/ 46675 w 1649662"/>
              <a:gd name="connsiteY38" fmla="*/ 1116809 h 1665940"/>
              <a:gd name="connsiteX39" fmla="*/ 183929 w 1649662"/>
              <a:gd name="connsiteY39" fmla="*/ 1005520 h 1665940"/>
              <a:gd name="connsiteX40" fmla="*/ 161615 w 1649662"/>
              <a:gd name="connsiteY40" fmla="*/ 838915 h 1665940"/>
              <a:gd name="connsiteX41" fmla="*/ 0 w 1649662"/>
              <a:gd name="connsiteY41" fmla="*/ 749197 h 1665940"/>
              <a:gd name="connsiteX42" fmla="*/ 65026 w 1649662"/>
              <a:gd name="connsiteY42" fmla="*/ 506515 h 1665940"/>
              <a:gd name="connsiteX43" fmla="*/ 250227 w 1649662"/>
              <a:gd name="connsiteY43" fmla="*/ 509630 h 1665940"/>
              <a:gd name="connsiteX44" fmla="*/ 340015 w 1649662"/>
              <a:gd name="connsiteY44" fmla="*/ 388679 h 1665940"/>
              <a:gd name="connsiteX45" fmla="*/ 277984 w 1649662"/>
              <a:gd name="connsiteY45" fmla="*/ 197357 h 1665940"/>
              <a:gd name="connsiteX46" fmla="*/ 491050 w 1649662"/>
              <a:gd name="connsiteY46" fmla="*/ 64219 h 1665940"/>
              <a:gd name="connsiteX47" fmla="*/ 639843 w 1649662"/>
              <a:gd name="connsiteY47" fmla="*/ 207726 h 1665940"/>
              <a:gd name="connsiteX48" fmla="*/ 821488 w 1649662"/>
              <a:gd name="connsiteY48" fmla="*/ 182440 h 1665940"/>
              <a:gd name="connsiteX49" fmla="*/ 915476 w 1649662"/>
              <a:gd name="connsiteY49" fmla="*/ 0 h 1665940"/>
              <a:gd name="connsiteX50" fmla="*/ 1158157 w 1649662"/>
              <a:gd name="connsiteY50" fmla="*/ 65026 h 1665940"/>
              <a:gd name="connsiteX0" fmla="*/ 898689 w 1642362"/>
              <a:gd name="connsiteY0" fmla="*/ 548008 h 1665940"/>
              <a:gd name="connsiteX1" fmla="*/ 529661 w 1642362"/>
              <a:gd name="connsiteY1" fmla="*/ 761066 h 1665940"/>
              <a:gd name="connsiteX2" fmla="*/ 742719 w 1642362"/>
              <a:gd name="connsiteY2" fmla="*/ 1130094 h 1665940"/>
              <a:gd name="connsiteX3" fmla="*/ 1111747 w 1642362"/>
              <a:gd name="connsiteY3" fmla="*/ 917036 h 1665940"/>
              <a:gd name="connsiteX4" fmla="*/ 898689 w 1642362"/>
              <a:gd name="connsiteY4" fmla="*/ 548008 h 1665940"/>
              <a:gd name="connsiteX5" fmla="*/ 952303 w 1642362"/>
              <a:gd name="connsiteY5" fmla="*/ 347916 h 1665940"/>
              <a:gd name="connsiteX6" fmla="*/ 1311839 w 1642362"/>
              <a:gd name="connsiteY6" fmla="*/ 970650 h 1665940"/>
              <a:gd name="connsiteX7" fmla="*/ 689105 w 1642362"/>
              <a:gd name="connsiteY7" fmla="*/ 1330186 h 1665940"/>
              <a:gd name="connsiteX8" fmla="*/ 329569 w 1642362"/>
              <a:gd name="connsiteY8" fmla="*/ 707451 h 1665940"/>
              <a:gd name="connsiteX9" fmla="*/ 952303 w 1642362"/>
              <a:gd name="connsiteY9" fmla="*/ 347916 h 1665940"/>
              <a:gd name="connsiteX10" fmla="*/ 971799 w 1642362"/>
              <a:gd name="connsiteY10" fmla="*/ 275155 h 1665940"/>
              <a:gd name="connsiteX11" fmla="*/ 256808 w 1642362"/>
              <a:gd name="connsiteY11" fmla="*/ 687955 h 1665940"/>
              <a:gd name="connsiteX12" fmla="*/ 669609 w 1642362"/>
              <a:gd name="connsiteY12" fmla="*/ 1402947 h 1665940"/>
              <a:gd name="connsiteX13" fmla="*/ 1384600 w 1642362"/>
              <a:gd name="connsiteY13" fmla="*/ 990146 h 1665940"/>
              <a:gd name="connsiteX14" fmla="*/ 971799 w 1642362"/>
              <a:gd name="connsiteY14" fmla="*/ 275155 h 1665940"/>
              <a:gd name="connsiteX15" fmla="*/ 1158157 w 1642362"/>
              <a:gd name="connsiteY15" fmla="*/ 65026 h 1665940"/>
              <a:gd name="connsiteX16" fmla="*/ 1154679 w 1642362"/>
              <a:gd name="connsiteY16" fmla="*/ 271718 h 1665940"/>
              <a:gd name="connsiteX17" fmla="*/ 1286346 w 1642362"/>
              <a:gd name="connsiteY17" fmla="*/ 377149 h 1665940"/>
              <a:gd name="connsiteX18" fmla="*/ 1470353 w 1642362"/>
              <a:gd name="connsiteY18" fmla="*/ 331395 h 1665940"/>
              <a:gd name="connsiteX19" fmla="*/ 1588305 w 1642362"/>
              <a:gd name="connsiteY19" fmla="*/ 553229 h 1665940"/>
              <a:gd name="connsiteX20" fmla="*/ 1457194 w 1642362"/>
              <a:gd name="connsiteY20" fmla="*/ 671432 h 1665940"/>
              <a:gd name="connsiteX21" fmla="*/ 1478595 w 1642362"/>
              <a:gd name="connsiteY21" fmla="*/ 857704 h 1665940"/>
              <a:gd name="connsiteX22" fmla="*/ 1642362 w 1642362"/>
              <a:gd name="connsiteY22" fmla="*/ 948616 h 1665940"/>
              <a:gd name="connsiteX23" fmla="*/ 1577335 w 1642362"/>
              <a:gd name="connsiteY23" fmla="*/ 1191298 h 1665940"/>
              <a:gd name="connsiteX24" fmla="*/ 1378614 w 1642362"/>
              <a:gd name="connsiteY24" fmla="*/ 1187955 h 1665940"/>
              <a:gd name="connsiteX25" fmla="*/ 1288939 w 1642362"/>
              <a:gd name="connsiteY25" fmla="*/ 1301599 h 1665940"/>
              <a:gd name="connsiteX26" fmla="*/ 1354201 w 1642362"/>
              <a:gd name="connsiteY26" fmla="*/ 1471932 h 1665940"/>
              <a:gd name="connsiteX27" fmla="*/ 1148396 w 1642362"/>
              <a:gd name="connsiteY27" fmla="*/ 1616039 h 1665940"/>
              <a:gd name="connsiteX28" fmla="*/ 992294 w 1642362"/>
              <a:gd name="connsiteY28" fmla="*/ 1480516 h 1665940"/>
              <a:gd name="connsiteX29" fmla="*/ 823805 w 1642362"/>
              <a:gd name="connsiteY29" fmla="*/ 1495510 h 1665940"/>
              <a:gd name="connsiteX30" fmla="*/ 729193 w 1642362"/>
              <a:gd name="connsiteY30" fmla="*/ 1665940 h 1665940"/>
              <a:gd name="connsiteX31" fmla="*/ 486511 w 1642362"/>
              <a:gd name="connsiteY31" fmla="*/ 1600914 h 1665940"/>
              <a:gd name="connsiteX32" fmla="*/ 489790 w 1642362"/>
              <a:gd name="connsiteY32" fmla="*/ 1406012 h 1665940"/>
              <a:gd name="connsiteX33" fmla="*/ 352658 w 1642362"/>
              <a:gd name="connsiteY33" fmla="*/ 1298452 h 1665940"/>
              <a:gd name="connsiteX34" fmla="*/ 152856 w 1642362"/>
              <a:gd name="connsiteY34" fmla="*/ 1344512 h 1665940"/>
              <a:gd name="connsiteX35" fmla="*/ 46675 w 1642362"/>
              <a:gd name="connsiteY35" fmla="*/ 1116809 h 1665940"/>
              <a:gd name="connsiteX36" fmla="*/ 183929 w 1642362"/>
              <a:gd name="connsiteY36" fmla="*/ 1005520 h 1665940"/>
              <a:gd name="connsiteX37" fmla="*/ 161615 w 1642362"/>
              <a:gd name="connsiteY37" fmla="*/ 838915 h 1665940"/>
              <a:gd name="connsiteX38" fmla="*/ 0 w 1642362"/>
              <a:gd name="connsiteY38" fmla="*/ 749197 h 1665940"/>
              <a:gd name="connsiteX39" fmla="*/ 65026 w 1642362"/>
              <a:gd name="connsiteY39" fmla="*/ 506515 h 1665940"/>
              <a:gd name="connsiteX40" fmla="*/ 250227 w 1642362"/>
              <a:gd name="connsiteY40" fmla="*/ 509630 h 1665940"/>
              <a:gd name="connsiteX41" fmla="*/ 340015 w 1642362"/>
              <a:gd name="connsiteY41" fmla="*/ 388679 h 1665940"/>
              <a:gd name="connsiteX42" fmla="*/ 277984 w 1642362"/>
              <a:gd name="connsiteY42" fmla="*/ 197357 h 1665940"/>
              <a:gd name="connsiteX43" fmla="*/ 491050 w 1642362"/>
              <a:gd name="connsiteY43" fmla="*/ 64219 h 1665940"/>
              <a:gd name="connsiteX44" fmla="*/ 639843 w 1642362"/>
              <a:gd name="connsiteY44" fmla="*/ 207726 h 1665940"/>
              <a:gd name="connsiteX45" fmla="*/ 821488 w 1642362"/>
              <a:gd name="connsiteY45" fmla="*/ 182440 h 1665940"/>
              <a:gd name="connsiteX46" fmla="*/ 915476 w 1642362"/>
              <a:gd name="connsiteY46" fmla="*/ 0 h 1665940"/>
              <a:gd name="connsiteX47" fmla="*/ 1158157 w 1642362"/>
              <a:gd name="connsiteY47" fmla="*/ 65026 h 166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64236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158157" y="65026"/>
                </a:moveTo>
                <a:cubicBezTo>
                  <a:pt x="1156998" y="133923"/>
                  <a:pt x="1155838" y="202821"/>
                  <a:pt x="1154679" y="271718"/>
                </a:cubicBezTo>
                <a:lnTo>
                  <a:pt x="1286346" y="377149"/>
                </a:ln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823805" y="1495510"/>
                </a:ln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821488" y="182440"/>
                </a:lnTo>
                <a:lnTo>
                  <a:pt x="915476" y="0"/>
                </a:lnTo>
                <a:lnTo>
                  <a:pt x="1158157" y="65026"/>
                </a:lnTo>
                <a:close/>
              </a:path>
            </a:pathLst>
          </a:custGeom>
          <a:solidFill>
            <a:schemeClr val="bg1"/>
          </a:solidFill>
          <a:ln w="31750">
            <a:noFill/>
          </a:ln>
          <a:effectLst>
            <a:innerShdw blurRad="114300">
              <a:schemeClr val="bg1">
                <a:lumMod val="75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39" name="Oval 21">
            <a:extLst>
              <a:ext uri="{FF2B5EF4-FFF2-40B4-BE49-F238E27FC236}">
                <a16:creationId xmlns:a16="http://schemas.microsoft.com/office/drawing/2014/main" id="{283B258D-16A1-4CCC-9108-8D108B0E3A9A}"/>
              </a:ext>
            </a:extLst>
          </p:cNvPr>
          <p:cNvSpPr>
            <a:spLocks noChangeAspect="1"/>
          </p:cNvSpPr>
          <p:nvPr/>
        </p:nvSpPr>
        <p:spPr>
          <a:xfrm rot="21317264">
            <a:off x="4467300" y="1285002"/>
            <a:ext cx="5107672" cy="5180995"/>
          </a:xfrm>
          <a:custGeom>
            <a:avLst/>
            <a:gdLst>
              <a:gd name="connsiteX0" fmla="*/ 898689 w 1652142"/>
              <a:gd name="connsiteY0" fmla="*/ 548008 h 1665940"/>
              <a:gd name="connsiteX1" fmla="*/ 529661 w 1652142"/>
              <a:gd name="connsiteY1" fmla="*/ 761066 h 1665940"/>
              <a:gd name="connsiteX2" fmla="*/ 742719 w 1652142"/>
              <a:gd name="connsiteY2" fmla="*/ 1130094 h 1665940"/>
              <a:gd name="connsiteX3" fmla="*/ 1111747 w 1652142"/>
              <a:gd name="connsiteY3" fmla="*/ 917036 h 1665940"/>
              <a:gd name="connsiteX4" fmla="*/ 898689 w 1652142"/>
              <a:gd name="connsiteY4" fmla="*/ 548008 h 1665940"/>
              <a:gd name="connsiteX5" fmla="*/ 952303 w 1652142"/>
              <a:gd name="connsiteY5" fmla="*/ 347916 h 1665940"/>
              <a:gd name="connsiteX6" fmla="*/ 1311839 w 1652142"/>
              <a:gd name="connsiteY6" fmla="*/ 970650 h 1665940"/>
              <a:gd name="connsiteX7" fmla="*/ 689105 w 1652142"/>
              <a:gd name="connsiteY7" fmla="*/ 1330186 h 1665940"/>
              <a:gd name="connsiteX8" fmla="*/ 329569 w 1652142"/>
              <a:gd name="connsiteY8" fmla="*/ 707451 h 1665940"/>
              <a:gd name="connsiteX9" fmla="*/ 952303 w 1652142"/>
              <a:gd name="connsiteY9" fmla="*/ 347916 h 1665940"/>
              <a:gd name="connsiteX10" fmla="*/ 971799 w 1652142"/>
              <a:gd name="connsiteY10" fmla="*/ 275155 h 1665940"/>
              <a:gd name="connsiteX11" fmla="*/ 256808 w 1652142"/>
              <a:gd name="connsiteY11" fmla="*/ 687955 h 1665940"/>
              <a:gd name="connsiteX12" fmla="*/ 669609 w 1652142"/>
              <a:gd name="connsiteY12" fmla="*/ 1402947 h 1665940"/>
              <a:gd name="connsiteX13" fmla="*/ 1384600 w 1652142"/>
              <a:gd name="connsiteY13" fmla="*/ 990146 h 1665940"/>
              <a:gd name="connsiteX14" fmla="*/ 971799 w 1652142"/>
              <a:gd name="connsiteY14" fmla="*/ 275155 h 1665940"/>
              <a:gd name="connsiteX15" fmla="*/ 1652142 w 1652142"/>
              <a:gd name="connsiteY15" fmla="*/ 394531 h 1665940"/>
              <a:gd name="connsiteX16" fmla="*/ 1649662 w 1652142"/>
              <a:gd name="connsiteY16" fmla="*/ 403784 h 1665940"/>
              <a:gd name="connsiteX17" fmla="*/ 1647140 w 1652142"/>
              <a:gd name="connsiteY17" fmla="*/ 399895 h 1665940"/>
              <a:gd name="connsiteX18" fmla="*/ 1652142 w 1652142"/>
              <a:gd name="connsiteY18" fmla="*/ 394531 h 1665940"/>
              <a:gd name="connsiteX19" fmla="*/ 1158157 w 1652142"/>
              <a:gd name="connsiteY19" fmla="*/ 65026 h 1665940"/>
              <a:gd name="connsiteX20" fmla="*/ 1154679 w 1652142"/>
              <a:gd name="connsiteY20" fmla="*/ 271718 h 1665940"/>
              <a:gd name="connsiteX21" fmla="*/ 1148331 w 1652142"/>
              <a:gd name="connsiteY21" fmla="*/ 270017 h 1665940"/>
              <a:gd name="connsiteX22" fmla="*/ 1286346 w 1652142"/>
              <a:gd name="connsiteY22" fmla="*/ 377149 h 1665940"/>
              <a:gd name="connsiteX23" fmla="*/ 1470353 w 1652142"/>
              <a:gd name="connsiteY23" fmla="*/ 331395 h 1665940"/>
              <a:gd name="connsiteX24" fmla="*/ 1588305 w 1652142"/>
              <a:gd name="connsiteY24" fmla="*/ 553229 h 1665940"/>
              <a:gd name="connsiteX25" fmla="*/ 1457194 w 1652142"/>
              <a:gd name="connsiteY25" fmla="*/ 671432 h 1665940"/>
              <a:gd name="connsiteX26" fmla="*/ 1478595 w 1652142"/>
              <a:gd name="connsiteY26" fmla="*/ 857704 h 1665940"/>
              <a:gd name="connsiteX27" fmla="*/ 1642362 w 1652142"/>
              <a:gd name="connsiteY27" fmla="*/ 948616 h 1665940"/>
              <a:gd name="connsiteX28" fmla="*/ 1577335 w 1652142"/>
              <a:gd name="connsiteY28" fmla="*/ 1191298 h 1665940"/>
              <a:gd name="connsiteX29" fmla="*/ 1378614 w 1652142"/>
              <a:gd name="connsiteY29" fmla="*/ 1187955 h 1665940"/>
              <a:gd name="connsiteX30" fmla="*/ 1288939 w 1652142"/>
              <a:gd name="connsiteY30" fmla="*/ 1301599 h 1665940"/>
              <a:gd name="connsiteX31" fmla="*/ 1354201 w 1652142"/>
              <a:gd name="connsiteY31" fmla="*/ 1471932 h 1665940"/>
              <a:gd name="connsiteX32" fmla="*/ 1148396 w 1652142"/>
              <a:gd name="connsiteY32" fmla="*/ 1616039 h 1665940"/>
              <a:gd name="connsiteX33" fmla="*/ 992294 w 1652142"/>
              <a:gd name="connsiteY33" fmla="*/ 1480516 h 1665940"/>
              <a:gd name="connsiteX34" fmla="*/ 823805 w 1652142"/>
              <a:gd name="connsiteY34" fmla="*/ 1495510 h 1665940"/>
              <a:gd name="connsiteX35" fmla="*/ 729193 w 1652142"/>
              <a:gd name="connsiteY35" fmla="*/ 1665940 h 1665940"/>
              <a:gd name="connsiteX36" fmla="*/ 486511 w 1652142"/>
              <a:gd name="connsiteY36" fmla="*/ 1600914 h 1665940"/>
              <a:gd name="connsiteX37" fmla="*/ 489790 w 1652142"/>
              <a:gd name="connsiteY37" fmla="*/ 1406012 h 1665940"/>
              <a:gd name="connsiteX38" fmla="*/ 352658 w 1652142"/>
              <a:gd name="connsiteY38" fmla="*/ 1298452 h 1665940"/>
              <a:gd name="connsiteX39" fmla="*/ 355803 w 1652142"/>
              <a:gd name="connsiteY39" fmla="*/ 1305197 h 1665940"/>
              <a:gd name="connsiteX40" fmla="*/ 152856 w 1652142"/>
              <a:gd name="connsiteY40" fmla="*/ 1344512 h 1665940"/>
              <a:gd name="connsiteX41" fmla="*/ 46675 w 1652142"/>
              <a:gd name="connsiteY41" fmla="*/ 1116809 h 1665940"/>
              <a:gd name="connsiteX42" fmla="*/ 183929 w 1652142"/>
              <a:gd name="connsiteY42" fmla="*/ 1005520 h 1665940"/>
              <a:gd name="connsiteX43" fmla="*/ 161615 w 1652142"/>
              <a:gd name="connsiteY43" fmla="*/ 838915 h 1665940"/>
              <a:gd name="connsiteX44" fmla="*/ 0 w 1652142"/>
              <a:gd name="connsiteY44" fmla="*/ 749197 h 1665940"/>
              <a:gd name="connsiteX45" fmla="*/ 65026 w 1652142"/>
              <a:gd name="connsiteY45" fmla="*/ 506515 h 1665940"/>
              <a:gd name="connsiteX46" fmla="*/ 250227 w 1652142"/>
              <a:gd name="connsiteY46" fmla="*/ 509630 h 1665940"/>
              <a:gd name="connsiteX47" fmla="*/ 340015 w 1652142"/>
              <a:gd name="connsiteY47" fmla="*/ 388679 h 1665940"/>
              <a:gd name="connsiteX48" fmla="*/ 277984 w 1652142"/>
              <a:gd name="connsiteY48" fmla="*/ 197357 h 1665940"/>
              <a:gd name="connsiteX49" fmla="*/ 491050 w 1652142"/>
              <a:gd name="connsiteY49" fmla="*/ 64219 h 1665940"/>
              <a:gd name="connsiteX50" fmla="*/ 639843 w 1652142"/>
              <a:gd name="connsiteY50" fmla="*/ 207726 h 1665940"/>
              <a:gd name="connsiteX51" fmla="*/ 638348 w 1652142"/>
              <a:gd name="connsiteY51" fmla="*/ 208660 h 1665940"/>
              <a:gd name="connsiteX52" fmla="*/ 821488 w 1652142"/>
              <a:gd name="connsiteY52" fmla="*/ 182440 h 1665940"/>
              <a:gd name="connsiteX53" fmla="*/ 815140 w 1652142"/>
              <a:gd name="connsiteY53" fmla="*/ 180739 h 1665940"/>
              <a:gd name="connsiteX54" fmla="*/ 915476 w 1652142"/>
              <a:gd name="connsiteY54" fmla="*/ 0 h 1665940"/>
              <a:gd name="connsiteX55" fmla="*/ 1158157 w 1652142"/>
              <a:gd name="connsiteY55" fmla="*/ 65026 h 1665940"/>
              <a:gd name="connsiteX0" fmla="*/ 898689 w 1652142"/>
              <a:gd name="connsiteY0" fmla="*/ 548008 h 1665940"/>
              <a:gd name="connsiteX1" fmla="*/ 529661 w 1652142"/>
              <a:gd name="connsiteY1" fmla="*/ 761066 h 1665940"/>
              <a:gd name="connsiteX2" fmla="*/ 742719 w 1652142"/>
              <a:gd name="connsiteY2" fmla="*/ 1130094 h 1665940"/>
              <a:gd name="connsiteX3" fmla="*/ 1111747 w 1652142"/>
              <a:gd name="connsiteY3" fmla="*/ 917036 h 1665940"/>
              <a:gd name="connsiteX4" fmla="*/ 898689 w 1652142"/>
              <a:gd name="connsiteY4" fmla="*/ 548008 h 1665940"/>
              <a:gd name="connsiteX5" fmla="*/ 952303 w 1652142"/>
              <a:gd name="connsiteY5" fmla="*/ 347916 h 1665940"/>
              <a:gd name="connsiteX6" fmla="*/ 1311839 w 1652142"/>
              <a:gd name="connsiteY6" fmla="*/ 970650 h 1665940"/>
              <a:gd name="connsiteX7" fmla="*/ 689105 w 1652142"/>
              <a:gd name="connsiteY7" fmla="*/ 1330186 h 1665940"/>
              <a:gd name="connsiteX8" fmla="*/ 329569 w 1652142"/>
              <a:gd name="connsiteY8" fmla="*/ 707451 h 1665940"/>
              <a:gd name="connsiteX9" fmla="*/ 952303 w 1652142"/>
              <a:gd name="connsiteY9" fmla="*/ 347916 h 1665940"/>
              <a:gd name="connsiteX10" fmla="*/ 971799 w 1652142"/>
              <a:gd name="connsiteY10" fmla="*/ 275155 h 1665940"/>
              <a:gd name="connsiteX11" fmla="*/ 256808 w 1652142"/>
              <a:gd name="connsiteY11" fmla="*/ 687955 h 1665940"/>
              <a:gd name="connsiteX12" fmla="*/ 669609 w 1652142"/>
              <a:gd name="connsiteY12" fmla="*/ 1402947 h 1665940"/>
              <a:gd name="connsiteX13" fmla="*/ 1384600 w 1652142"/>
              <a:gd name="connsiteY13" fmla="*/ 990146 h 1665940"/>
              <a:gd name="connsiteX14" fmla="*/ 971799 w 1652142"/>
              <a:gd name="connsiteY14" fmla="*/ 275155 h 1665940"/>
              <a:gd name="connsiteX15" fmla="*/ 1652142 w 1652142"/>
              <a:gd name="connsiteY15" fmla="*/ 394531 h 1665940"/>
              <a:gd name="connsiteX16" fmla="*/ 1649662 w 1652142"/>
              <a:gd name="connsiteY16" fmla="*/ 403784 h 1665940"/>
              <a:gd name="connsiteX17" fmla="*/ 1647140 w 1652142"/>
              <a:gd name="connsiteY17" fmla="*/ 399895 h 1665940"/>
              <a:gd name="connsiteX18" fmla="*/ 1652142 w 1652142"/>
              <a:gd name="connsiteY18" fmla="*/ 394531 h 1665940"/>
              <a:gd name="connsiteX19" fmla="*/ 1158157 w 1652142"/>
              <a:gd name="connsiteY19" fmla="*/ 65026 h 1665940"/>
              <a:gd name="connsiteX20" fmla="*/ 1154679 w 1652142"/>
              <a:gd name="connsiteY20" fmla="*/ 271718 h 1665940"/>
              <a:gd name="connsiteX21" fmla="*/ 1148331 w 1652142"/>
              <a:gd name="connsiteY21" fmla="*/ 270017 h 1665940"/>
              <a:gd name="connsiteX22" fmla="*/ 1286346 w 1652142"/>
              <a:gd name="connsiteY22" fmla="*/ 377149 h 1665940"/>
              <a:gd name="connsiteX23" fmla="*/ 1470353 w 1652142"/>
              <a:gd name="connsiteY23" fmla="*/ 331395 h 1665940"/>
              <a:gd name="connsiteX24" fmla="*/ 1588305 w 1652142"/>
              <a:gd name="connsiteY24" fmla="*/ 553229 h 1665940"/>
              <a:gd name="connsiteX25" fmla="*/ 1457194 w 1652142"/>
              <a:gd name="connsiteY25" fmla="*/ 671432 h 1665940"/>
              <a:gd name="connsiteX26" fmla="*/ 1478595 w 1652142"/>
              <a:gd name="connsiteY26" fmla="*/ 857704 h 1665940"/>
              <a:gd name="connsiteX27" fmla="*/ 1642362 w 1652142"/>
              <a:gd name="connsiteY27" fmla="*/ 948616 h 1665940"/>
              <a:gd name="connsiteX28" fmla="*/ 1577335 w 1652142"/>
              <a:gd name="connsiteY28" fmla="*/ 1191298 h 1665940"/>
              <a:gd name="connsiteX29" fmla="*/ 1378614 w 1652142"/>
              <a:gd name="connsiteY29" fmla="*/ 1187955 h 1665940"/>
              <a:gd name="connsiteX30" fmla="*/ 1288939 w 1652142"/>
              <a:gd name="connsiteY30" fmla="*/ 1301599 h 1665940"/>
              <a:gd name="connsiteX31" fmla="*/ 1354201 w 1652142"/>
              <a:gd name="connsiteY31" fmla="*/ 1471932 h 1665940"/>
              <a:gd name="connsiteX32" fmla="*/ 1148396 w 1652142"/>
              <a:gd name="connsiteY32" fmla="*/ 1616039 h 1665940"/>
              <a:gd name="connsiteX33" fmla="*/ 992294 w 1652142"/>
              <a:gd name="connsiteY33" fmla="*/ 1480516 h 1665940"/>
              <a:gd name="connsiteX34" fmla="*/ 823805 w 1652142"/>
              <a:gd name="connsiteY34" fmla="*/ 1495510 h 1665940"/>
              <a:gd name="connsiteX35" fmla="*/ 729193 w 1652142"/>
              <a:gd name="connsiteY35" fmla="*/ 1665940 h 1665940"/>
              <a:gd name="connsiteX36" fmla="*/ 486511 w 1652142"/>
              <a:gd name="connsiteY36" fmla="*/ 1600914 h 1665940"/>
              <a:gd name="connsiteX37" fmla="*/ 489790 w 1652142"/>
              <a:gd name="connsiteY37" fmla="*/ 1406012 h 1665940"/>
              <a:gd name="connsiteX38" fmla="*/ 352658 w 1652142"/>
              <a:gd name="connsiteY38" fmla="*/ 1298452 h 1665940"/>
              <a:gd name="connsiteX39" fmla="*/ 152856 w 1652142"/>
              <a:gd name="connsiteY39" fmla="*/ 1344512 h 1665940"/>
              <a:gd name="connsiteX40" fmla="*/ 46675 w 1652142"/>
              <a:gd name="connsiteY40" fmla="*/ 1116809 h 1665940"/>
              <a:gd name="connsiteX41" fmla="*/ 183929 w 1652142"/>
              <a:gd name="connsiteY41" fmla="*/ 1005520 h 1665940"/>
              <a:gd name="connsiteX42" fmla="*/ 161615 w 1652142"/>
              <a:gd name="connsiteY42" fmla="*/ 838915 h 1665940"/>
              <a:gd name="connsiteX43" fmla="*/ 0 w 1652142"/>
              <a:gd name="connsiteY43" fmla="*/ 749197 h 1665940"/>
              <a:gd name="connsiteX44" fmla="*/ 65026 w 1652142"/>
              <a:gd name="connsiteY44" fmla="*/ 506515 h 1665940"/>
              <a:gd name="connsiteX45" fmla="*/ 250227 w 1652142"/>
              <a:gd name="connsiteY45" fmla="*/ 509630 h 1665940"/>
              <a:gd name="connsiteX46" fmla="*/ 340015 w 1652142"/>
              <a:gd name="connsiteY46" fmla="*/ 388679 h 1665940"/>
              <a:gd name="connsiteX47" fmla="*/ 277984 w 1652142"/>
              <a:gd name="connsiteY47" fmla="*/ 197357 h 1665940"/>
              <a:gd name="connsiteX48" fmla="*/ 491050 w 1652142"/>
              <a:gd name="connsiteY48" fmla="*/ 64219 h 1665940"/>
              <a:gd name="connsiteX49" fmla="*/ 639843 w 1652142"/>
              <a:gd name="connsiteY49" fmla="*/ 207726 h 1665940"/>
              <a:gd name="connsiteX50" fmla="*/ 638348 w 1652142"/>
              <a:gd name="connsiteY50" fmla="*/ 208660 h 1665940"/>
              <a:gd name="connsiteX51" fmla="*/ 821488 w 1652142"/>
              <a:gd name="connsiteY51" fmla="*/ 182440 h 1665940"/>
              <a:gd name="connsiteX52" fmla="*/ 815140 w 1652142"/>
              <a:gd name="connsiteY52" fmla="*/ 180739 h 1665940"/>
              <a:gd name="connsiteX53" fmla="*/ 915476 w 1652142"/>
              <a:gd name="connsiteY53" fmla="*/ 0 h 1665940"/>
              <a:gd name="connsiteX54" fmla="*/ 1158157 w 1652142"/>
              <a:gd name="connsiteY54" fmla="*/ 65026 h 1665940"/>
              <a:gd name="connsiteX0" fmla="*/ 898689 w 1652142"/>
              <a:gd name="connsiteY0" fmla="*/ 548008 h 1665940"/>
              <a:gd name="connsiteX1" fmla="*/ 529661 w 1652142"/>
              <a:gd name="connsiteY1" fmla="*/ 761066 h 1665940"/>
              <a:gd name="connsiteX2" fmla="*/ 742719 w 1652142"/>
              <a:gd name="connsiteY2" fmla="*/ 1130094 h 1665940"/>
              <a:gd name="connsiteX3" fmla="*/ 1111747 w 1652142"/>
              <a:gd name="connsiteY3" fmla="*/ 917036 h 1665940"/>
              <a:gd name="connsiteX4" fmla="*/ 898689 w 1652142"/>
              <a:gd name="connsiteY4" fmla="*/ 548008 h 1665940"/>
              <a:gd name="connsiteX5" fmla="*/ 952303 w 1652142"/>
              <a:gd name="connsiteY5" fmla="*/ 347916 h 1665940"/>
              <a:gd name="connsiteX6" fmla="*/ 1311839 w 1652142"/>
              <a:gd name="connsiteY6" fmla="*/ 970650 h 1665940"/>
              <a:gd name="connsiteX7" fmla="*/ 689105 w 1652142"/>
              <a:gd name="connsiteY7" fmla="*/ 1330186 h 1665940"/>
              <a:gd name="connsiteX8" fmla="*/ 329569 w 1652142"/>
              <a:gd name="connsiteY8" fmla="*/ 707451 h 1665940"/>
              <a:gd name="connsiteX9" fmla="*/ 952303 w 1652142"/>
              <a:gd name="connsiteY9" fmla="*/ 347916 h 1665940"/>
              <a:gd name="connsiteX10" fmla="*/ 971799 w 1652142"/>
              <a:gd name="connsiteY10" fmla="*/ 275155 h 1665940"/>
              <a:gd name="connsiteX11" fmla="*/ 256808 w 1652142"/>
              <a:gd name="connsiteY11" fmla="*/ 687955 h 1665940"/>
              <a:gd name="connsiteX12" fmla="*/ 669609 w 1652142"/>
              <a:gd name="connsiteY12" fmla="*/ 1402947 h 1665940"/>
              <a:gd name="connsiteX13" fmla="*/ 1384600 w 1652142"/>
              <a:gd name="connsiteY13" fmla="*/ 990146 h 1665940"/>
              <a:gd name="connsiteX14" fmla="*/ 971799 w 1652142"/>
              <a:gd name="connsiteY14" fmla="*/ 275155 h 1665940"/>
              <a:gd name="connsiteX15" fmla="*/ 1652142 w 1652142"/>
              <a:gd name="connsiteY15" fmla="*/ 394531 h 1665940"/>
              <a:gd name="connsiteX16" fmla="*/ 1649662 w 1652142"/>
              <a:gd name="connsiteY16" fmla="*/ 403784 h 1665940"/>
              <a:gd name="connsiteX17" fmla="*/ 1647140 w 1652142"/>
              <a:gd name="connsiteY17" fmla="*/ 399895 h 1665940"/>
              <a:gd name="connsiteX18" fmla="*/ 1652142 w 1652142"/>
              <a:gd name="connsiteY18" fmla="*/ 394531 h 1665940"/>
              <a:gd name="connsiteX19" fmla="*/ 1158157 w 1652142"/>
              <a:gd name="connsiteY19" fmla="*/ 65026 h 1665940"/>
              <a:gd name="connsiteX20" fmla="*/ 1154679 w 1652142"/>
              <a:gd name="connsiteY20" fmla="*/ 271718 h 1665940"/>
              <a:gd name="connsiteX21" fmla="*/ 1148331 w 1652142"/>
              <a:gd name="connsiteY21" fmla="*/ 270017 h 1665940"/>
              <a:gd name="connsiteX22" fmla="*/ 1286346 w 1652142"/>
              <a:gd name="connsiteY22" fmla="*/ 377149 h 1665940"/>
              <a:gd name="connsiteX23" fmla="*/ 1470353 w 1652142"/>
              <a:gd name="connsiteY23" fmla="*/ 331395 h 1665940"/>
              <a:gd name="connsiteX24" fmla="*/ 1588305 w 1652142"/>
              <a:gd name="connsiteY24" fmla="*/ 553229 h 1665940"/>
              <a:gd name="connsiteX25" fmla="*/ 1457194 w 1652142"/>
              <a:gd name="connsiteY25" fmla="*/ 671432 h 1665940"/>
              <a:gd name="connsiteX26" fmla="*/ 1478595 w 1652142"/>
              <a:gd name="connsiteY26" fmla="*/ 857704 h 1665940"/>
              <a:gd name="connsiteX27" fmla="*/ 1642362 w 1652142"/>
              <a:gd name="connsiteY27" fmla="*/ 948616 h 1665940"/>
              <a:gd name="connsiteX28" fmla="*/ 1577335 w 1652142"/>
              <a:gd name="connsiteY28" fmla="*/ 1191298 h 1665940"/>
              <a:gd name="connsiteX29" fmla="*/ 1378614 w 1652142"/>
              <a:gd name="connsiteY29" fmla="*/ 1187955 h 1665940"/>
              <a:gd name="connsiteX30" fmla="*/ 1288939 w 1652142"/>
              <a:gd name="connsiteY30" fmla="*/ 1301599 h 1665940"/>
              <a:gd name="connsiteX31" fmla="*/ 1354201 w 1652142"/>
              <a:gd name="connsiteY31" fmla="*/ 1471932 h 1665940"/>
              <a:gd name="connsiteX32" fmla="*/ 1148396 w 1652142"/>
              <a:gd name="connsiteY32" fmla="*/ 1616039 h 1665940"/>
              <a:gd name="connsiteX33" fmla="*/ 992294 w 1652142"/>
              <a:gd name="connsiteY33" fmla="*/ 1480516 h 1665940"/>
              <a:gd name="connsiteX34" fmla="*/ 823805 w 1652142"/>
              <a:gd name="connsiteY34" fmla="*/ 1495510 h 1665940"/>
              <a:gd name="connsiteX35" fmla="*/ 729193 w 1652142"/>
              <a:gd name="connsiteY35" fmla="*/ 1665940 h 1665940"/>
              <a:gd name="connsiteX36" fmla="*/ 486511 w 1652142"/>
              <a:gd name="connsiteY36" fmla="*/ 1600914 h 1665940"/>
              <a:gd name="connsiteX37" fmla="*/ 489790 w 1652142"/>
              <a:gd name="connsiteY37" fmla="*/ 1406012 h 1665940"/>
              <a:gd name="connsiteX38" fmla="*/ 352658 w 1652142"/>
              <a:gd name="connsiteY38" fmla="*/ 1298452 h 1665940"/>
              <a:gd name="connsiteX39" fmla="*/ 152856 w 1652142"/>
              <a:gd name="connsiteY39" fmla="*/ 1344512 h 1665940"/>
              <a:gd name="connsiteX40" fmla="*/ 46675 w 1652142"/>
              <a:gd name="connsiteY40" fmla="*/ 1116809 h 1665940"/>
              <a:gd name="connsiteX41" fmla="*/ 183929 w 1652142"/>
              <a:gd name="connsiteY41" fmla="*/ 1005520 h 1665940"/>
              <a:gd name="connsiteX42" fmla="*/ 161615 w 1652142"/>
              <a:gd name="connsiteY42" fmla="*/ 838915 h 1665940"/>
              <a:gd name="connsiteX43" fmla="*/ 0 w 1652142"/>
              <a:gd name="connsiteY43" fmla="*/ 749197 h 1665940"/>
              <a:gd name="connsiteX44" fmla="*/ 65026 w 1652142"/>
              <a:gd name="connsiteY44" fmla="*/ 506515 h 1665940"/>
              <a:gd name="connsiteX45" fmla="*/ 250227 w 1652142"/>
              <a:gd name="connsiteY45" fmla="*/ 509630 h 1665940"/>
              <a:gd name="connsiteX46" fmla="*/ 340015 w 1652142"/>
              <a:gd name="connsiteY46" fmla="*/ 388679 h 1665940"/>
              <a:gd name="connsiteX47" fmla="*/ 277984 w 1652142"/>
              <a:gd name="connsiteY47" fmla="*/ 197357 h 1665940"/>
              <a:gd name="connsiteX48" fmla="*/ 491050 w 1652142"/>
              <a:gd name="connsiteY48" fmla="*/ 64219 h 1665940"/>
              <a:gd name="connsiteX49" fmla="*/ 639843 w 1652142"/>
              <a:gd name="connsiteY49" fmla="*/ 207726 h 1665940"/>
              <a:gd name="connsiteX50" fmla="*/ 638348 w 1652142"/>
              <a:gd name="connsiteY50" fmla="*/ 208660 h 1665940"/>
              <a:gd name="connsiteX51" fmla="*/ 821488 w 1652142"/>
              <a:gd name="connsiteY51" fmla="*/ 182440 h 1665940"/>
              <a:gd name="connsiteX52" fmla="*/ 915476 w 1652142"/>
              <a:gd name="connsiteY52" fmla="*/ 0 h 1665940"/>
              <a:gd name="connsiteX53" fmla="*/ 1158157 w 1652142"/>
              <a:gd name="connsiteY53" fmla="*/ 65026 h 1665940"/>
              <a:gd name="connsiteX0" fmla="*/ 898689 w 1652142"/>
              <a:gd name="connsiteY0" fmla="*/ 548008 h 1665940"/>
              <a:gd name="connsiteX1" fmla="*/ 529661 w 1652142"/>
              <a:gd name="connsiteY1" fmla="*/ 761066 h 1665940"/>
              <a:gd name="connsiteX2" fmla="*/ 742719 w 1652142"/>
              <a:gd name="connsiteY2" fmla="*/ 1130094 h 1665940"/>
              <a:gd name="connsiteX3" fmla="*/ 1111747 w 1652142"/>
              <a:gd name="connsiteY3" fmla="*/ 917036 h 1665940"/>
              <a:gd name="connsiteX4" fmla="*/ 898689 w 1652142"/>
              <a:gd name="connsiteY4" fmla="*/ 548008 h 1665940"/>
              <a:gd name="connsiteX5" fmla="*/ 952303 w 1652142"/>
              <a:gd name="connsiteY5" fmla="*/ 347916 h 1665940"/>
              <a:gd name="connsiteX6" fmla="*/ 1311839 w 1652142"/>
              <a:gd name="connsiteY6" fmla="*/ 970650 h 1665940"/>
              <a:gd name="connsiteX7" fmla="*/ 689105 w 1652142"/>
              <a:gd name="connsiteY7" fmla="*/ 1330186 h 1665940"/>
              <a:gd name="connsiteX8" fmla="*/ 329569 w 1652142"/>
              <a:gd name="connsiteY8" fmla="*/ 707451 h 1665940"/>
              <a:gd name="connsiteX9" fmla="*/ 952303 w 1652142"/>
              <a:gd name="connsiteY9" fmla="*/ 347916 h 1665940"/>
              <a:gd name="connsiteX10" fmla="*/ 971799 w 1652142"/>
              <a:gd name="connsiteY10" fmla="*/ 275155 h 1665940"/>
              <a:gd name="connsiteX11" fmla="*/ 256808 w 1652142"/>
              <a:gd name="connsiteY11" fmla="*/ 687955 h 1665940"/>
              <a:gd name="connsiteX12" fmla="*/ 669609 w 1652142"/>
              <a:gd name="connsiteY12" fmla="*/ 1402947 h 1665940"/>
              <a:gd name="connsiteX13" fmla="*/ 1384600 w 1652142"/>
              <a:gd name="connsiteY13" fmla="*/ 990146 h 1665940"/>
              <a:gd name="connsiteX14" fmla="*/ 971799 w 1652142"/>
              <a:gd name="connsiteY14" fmla="*/ 275155 h 1665940"/>
              <a:gd name="connsiteX15" fmla="*/ 1652142 w 1652142"/>
              <a:gd name="connsiteY15" fmla="*/ 394531 h 1665940"/>
              <a:gd name="connsiteX16" fmla="*/ 1649662 w 1652142"/>
              <a:gd name="connsiteY16" fmla="*/ 403784 h 1665940"/>
              <a:gd name="connsiteX17" fmla="*/ 1647140 w 1652142"/>
              <a:gd name="connsiteY17" fmla="*/ 399895 h 1665940"/>
              <a:gd name="connsiteX18" fmla="*/ 1652142 w 1652142"/>
              <a:gd name="connsiteY18" fmla="*/ 394531 h 1665940"/>
              <a:gd name="connsiteX19" fmla="*/ 1158157 w 1652142"/>
              <a:gd name="connsiteY19" fmla="*/ 65026 h 1665940"/>
              <a:gd name="connsiteX20" fmla="*/ 1154679 w 1652142"/>
              <a:gd name="connsiteY20" fmla="*/ 271718 h 1665940"/>
              <a:gd name="connsiteX21" fmla="*/ 1148331 w 1652142"/>
              <a:gd name="connsiteY21" fmla="*/ 270017 h 1665940"/>
              <a:gd name="connsiteX22" fmla="*/ 1286346 w 1652142"/>
              <a:gd name="connsiteY22" fmla="*/ 377149 h 1665940"/>
              <a:gd name="connsiteX23" fmla="*/ 1470353 w 1652142"/>
              <a:gd name="connsiteY23" fmla="*/ 331395 h 1665940"/>
              <a:gd name="connsiteX24" fmla="*/ 1588305 w 1652142"/>
              <a:gd name="connsiteY24" fmla="*/ 553229 h 1665940"/>
              <a:gd name="connsiteX25" fmla="*/ 1457194 w 1652142"/>
              <a:gd name="connsiteY25" fmla="*/ 671432 h 1665940"/>
              <a:gd name="connsiteX26" fmla="*/ 1478595 w 1652142"/>
              <a:gd name="connsiteY26" fmla="*/ 857704 h 1665940"/>
              <a:gd name="connsiteX27" fmla="*/ 1642362 w 1652142"/>
              <a:gd name="connsiteY27" fmla="*/ 948616 h 1665940"/>
              <a:gd name="connsiteX28" fmla="*/ 1577335 w 1652142"/>
              <a:gd name="connsiteY28" fmla="*/ 1191298 h 1665940"/>
              <a:gd name="connsiteX29" fmla="*/ 1378614 w 1652142"/>
              <a:gd name="connsiteY29" fmla="*/ 1187955 h 1665940"/>
              <a:gd name="connsiteX30" fmla="*/ 1288939 w 1652142"/>
              <a:gd name="connsiteY30" fmla="*/ 1301599 h 1665940"/>
              <a:gd name="connsiteX31" fmla="*/ 1354201 w 1652142"/>
              <a:gd name="connsiteY31" fmla="*/ 1471932 h 1665940"/>
              <a:gd name="connsiteX32" fmla="*/ 1148396 w 1652142"/>
              <a:gd name="connsiteY32" fmla="*/ 1616039 h 1665940"/>
              <a:gd name="connsiteX33" fmla="*/ 992294 w 1652142"/>
              <a:gd name="connsiteY33" fmla="*/ 1480516 h 1665940"/>
              <a:gd name="connsiteX34" fmla="*/ 823805 w 1652142"/>
              <a:gd name="connsiteY34" fmla="*/ 1495510 h 1665940"/>
              <a:gd name="connsiteX35" fmla="*/ 729193 w 1652142"/>
              <a:gd name="connsiteY35" fmla="*/ 1665940 h 1665940"/>
              <a:gd name="connsiteX36" fmla="*/ 486511 w 1652142"/>
              <a:gd name="connsiteY36" fmla="*/ 1600914 h 1665940"/>
              <a:gd name="connsiteX37" fmla="*/ 489790 w 1652142"/>
              <a:gd name="connsiteY37" fmla="*/ 1406012 h 1665940"/>
              <a:gd name="connsiteX38" fmla="*/ 352658 w 1652142"/>
              <a:gd name="connsiteY38" fmla="*/ 1298452 h 1665940"/>
              <a:gd name="connsiteX39" fmla="*/ 152856 w 1652142"/>
              <a:gd name="connsiteY39" fmla="*/ 1344512 h 1665940"/>
              <a:gd name="connsiteX40" fmla="*/ 46675 w 1652142"/>
              <a:gd name="connsiteY40" fmla="*/ 1116809 h 1665940"/>
              <a:gd name="connsiteX41" fmla="*/ 183929 w 1652142"/>
              <a:gd name="connsiteY41" fmla="*/ 1005520 h 1665940"/>
              <a:gd name="connsiteX42" fmla="*/ 161615 w 1652142"/>
              <a:gd name="connsiteY42" fmla="*/ 838915 h 1665940"/>
              <a:gd name="connsiteX43" fmla="*/ 0 w 1652142"/>
              <a:gd name="connsiteY43" fmla="*/ 749197 h 1665940"/>
              <a:gd name="connsiteX44" fmla="*/ 65026 w 1652142"/>
              <a:gd name="connsiteY44" fmla="*/ 506515 h 1665940"/>
              <a:gd name="connsiteX45" fmla="*/ 250227 w 1652142"/>
              <a:gd name="connsiteY45" fmla="*/ 509630 h 1665940"/>
              <a:gd name="connsiteX46" fmla="*/ 340015 w 1652142"/>
              <a:gd name="connsiteY46" fmla="*/ 388679 h 1665940"/>
              <a:gd name="connsiteX47" fmla="*/ 277984 w 1652142"/>
              <a:gd name="connsiteY47" fmla="*/ 197357 h 1665940"/>
              <a:gd name="connsiteX48" fmla="*/ 491050 w 1652142"/>
              <a:gd name="connsiteY48" fmla="*/ 64219 h 1665940"/>
              <a:gd name="connsiteX49" fmla="*/ 639843 w 1652142"/>
              <a:gd name="connsiteY49" fmla="*/ 207726 h 1665940"/>
              <a:gd name="connsiteX50" fmla="*/ 821488 w 1652142"/>
              <a:gd name="connsiteY50" fmla="*/ 182440 h 1665940"/>
              <a:gd name="connsiteX51" fmla="*/ 915476 w 1652142"/>
              <a:gd name="connsiteY51" fmla="*/ 0 h 1665940"/>
              <a:gd name="connsiteX52" fmla="*/ 1158157 w 1652142"/>
              <a:gd name="connsiteY52" fmla="*/ 65026 h 1665940"/>
              <a:gd name="connsiteX0" fmla="*/ 898689 w 1652142"/>
              <a:gd name="connsiteY0" fmla="*/ 548008 h 1665940"/>
              <a:gd name="connsiteX1" fmla="*/ 529661 w 1652142"/>
              <a:gd name="connsiteY1" fmla="*/ 761066 h 1665940"/>
              <a:gd name="connsiteX2" fmla="*/ 742719 w 1652142"/>
              <a:gd name="connsiteY2" fmla="*/ 1130094 h 1665940"/>
              <a:gd name="connsiteX3" fmla="*/ 1111747 w 1652142"/>
              <a:gd name="connsiteY3" fmla="*/ 917036 h 1665940"/>
              <a:gd name="connsiteX4" fmla="*/ 898689 w 1652142"/>
              <a:gd name="connsiteY4" fmla="*/ 548008 h 1665940"/>
              <a:gd name="connsiteX5" fmla="*/ 952303 w 1652142"/>
              <a:gd name="connsiteY5" fmla="*/ 347916 h 1665940"/>
              <a:gd name="connsiteX6" fmla="*/ 1311839 w 1652142"/>
              <a:gd name="connsiteY6" fmla="*/ 970650 h 1665940"/>
              <a:gd name="connsiteX7" fmla="*/ 689105 w 1652142"/>
              <a:gd name="connsiteY7" fmla="*/ 1330186 h 1665940"/>
              <a:gd name="connsiteX8" fmla="*/ 329569 w 1652142"/>
              <a:gd name="connsiteY8" fmla="*/ 707451 h 1665940"/>
              <a:gd name="connsiteX9" fmla="*/ 952303 w 1652142"/>
              <a:gd name="connsiteY9" fmla="*/ 347916 h 1665940"/>
              <a:gd name="connsiteX10" fmla="*/ 971799 w 1652142"/>
              <a:gd name="connsiteY10" fmla="*/ 275155 h 1665940"/>
              <a:gd name="connsiteX11" fmla="*/ 256808 w 1652142"/>
              <a:gd name="connsiteY11" fmla="*/ 687955 h 1665940"/>
              <a:gd name="connsiteX12" fmla="*/ 669609 w 1652142"/>
              <a:gd name="connsiteY12" fmla="*/ 1402947 h 1665940"/>
              <a:gd name="connsiteX13" fmla="*/ 1384600 w 1652142"/>
              <a:gd name="connsiteY13" fmla="*/ 990146 h 1665940"/>
              <a:gd name="connsiteX14" fmla="*/ 971799 w 1652142"/>
              <a:gd name="connsiteY14" fmla="*/ 275155 h 1665940"/>
              <a:gd name="connsiteX15" fmla="*/ 1652142 w 1652142"/>
              <a:gd name="connsiteY15" fmla="*/ 394531 h 1665940"/>
              <a:gd name="connsiteX16" fmla="*/ 1649662 w 1652142"/>
              <a:gd name="connsiteY16" fmla="*/ 403784 h 1665940"/>
              <a:gd name="connsiteX17" fmla="*/ 1647140 w 1652142"/>
              <a:gd name="connsiteY17" fmla="*/ 399895 h 1665940"/>
              <a:gd name="connsiteX18" fmla="*/ 1652142 w 1652142"/>
              <a:gd name="connsiteY18" fmla="*/ 394531 h 1665940"/>
              <a:gd name="connsiteX19" fmla="*/ 1158157 w 1652142"/>
              <a:gd name="connsiteY19" fmla="*/ 65026 h 1665940"/>
              <a:gd name="connsiteX20" fmla="*/ 1154679 w 1652142"/>
              <a:gd name="connsiteY20" fmla="*/ 271718 h 1665940"/>
              <a:gd name="connsiteX21" fmla="*/ 1286346 w 1652142"/>
              <a:gd name="connsiteY21" fmla="*/ 377149 h 1665940"/>
              <a:gd name="connsiteX22" fmla="*/ 1470353 w 1652142"/>
              <a:gd name="connsiteY22" fmla="*/ 331395 h 1665940"/>
              <a:gd name="connsiteX23" fmla="*/ 1588305 w 1652142"/>
              <a:gd name="connsiteY23" fmla="*/ 553229 h 1665940"/>
              <a:gd name="connsiteX24" fmla="*/ 1457194 w 1652142"/>
              <a:gd name="connsiteY24" fmla="*/ 671432 h 1665940"/>
              <a:gd name="connsiteX25" fmla="*/ 1478595 w 1652142"/>
              <a:gd name="connsiteY25" fmla="*/ 857704 h 1665940"/>
              <a:gd name="connsiteX26" fmla="*/ 1642362 w 1652142"/>
              <a:gd name="connsiteY26" fmla="*/ 948616 h 1665940"/>
              <a:gd name="connsiteX27" fmla="*/ 1577335 w 1652142"/>
              <a:gd name="connsiteY27" fmla="*/ 1191298 h 1665940"/>
              <a:gd name="connsiteX28" fmla="*/ 1378614 w 1652142"/>
              <a:gd name="connsiteY28" fmla="*/ 1187955 h 1665940"/>
              <a:gd name="connsiteX29" fmla="*/ 1288939 w 1652142"/>
              <a:gd name="connsiteY29" fmla="*/ 1301599 h 1665940"/>
              <a:gd name="connsiteX30" fmla="*/ 1354201 w 1652142"/>
              <a:gd name="connsiteY30" fmla="*/ 1471932 h 1665940"/>
              <a:gd name="connsiteX31" fmla="*/ 1148396 w 1652142"/>
              <a:gd name="connsiteY31" fmla="*/ 1616039 h 1665940"/>
              <a:gd name="connsiteX32" fmla="*/ 992294 w 1652142"/>
              <a:gd name="connsiteY32" fmla="*/ 1480516 h 1665940"/>
              <a:gd name="connsiteX33" fmla="*/ 823805 w 1652142"/>
              <a:gd name="connsiteY33" fmla="*/ 1495510 h 1665940"/>
              <a:gd name="connsiteX34" fmla="*/ 729193 w 1652142"/>
              <a:gd name="connsiteY34" fmla="*/ 1665940 h 1665940"/>
              <a:gd name="connsiteX35" fmla="*/ 486511 w 1652142"/>
              <a:gd name="connsiteY35" fmla="*/ 1600914 h 1665940"/>
              <a:gd name="connsiteX36" fmla="*/ 489790 w 1652142"/>
              <a:gd name="connsiteY36" fmla="*/ 1406012 h 1665940"/>
              <a:gd name="connsiteX37" fmla="*/ 352658 w 1652142"/>
              <a:gd name="connsiteY37" fmla="*/ 1298452 h 1665940"/>
              <a:gd name="connsiteX38" fmla="*/ 152856 w 1652142"/>
              <a:gd name="connsiteY38" fmla="*/ 1344512 h 1665940"/>
              <a:gd name="connsiteX39" fmla="*/ 46675 w 1652142"/>
              <a:gd name="connsiteY39" fmla="*/ 1116809 h 1665940"/>
              <a:gd name="connsiteX40" fmla="*/ 183929 w 1652142"/>
              <a:gd name="connsiteY40" fmla="*/ 1005520 h 1665940"/>
              <a:gd name="connsiteX41" fmla="*/ 161615 w 1652142"/>
              <a:gd name="connsiteY41" fmla="*/ 838915 h 1665940"/>
              <a:gd name="connsiteX42" fmla="*/ 0 w 1652142"/>
              <a:gd name="connsiteY42" fmla="*/ 749197 h 1665940"/>
              <a:gd name="connsiteX43" fmla="*/ 65026 w 1652142"/>
              <a:gd name="connsiteY43" fmla="*/ 506515 h 1665940"/>
              <a:gd name="connsiteX44" fmla="*/ 250227 w 1652142"/>
              <a:gd name="connsiteY44" fmla="*/ 509630 h 1665940"/>
              <a:gd name="connsiteX45" fmla="*/ 340015 w 1652142"/>
              <a:gd name="connsiteY45" fmla="*/ 388679 h 1665940"/>
              <a:gd name="connsiteX46" fmla="*/ 277984 w 1652142"/>
              <a:gd name="connsiteY46" fmla="*/ 197357 h 1665940"/>
              <a:gd name="connsiteX47" fmla="*/ 491050 w 1652142"/>
              <a:gd name="connsiteY47" fmla="*/ 64219 h 1665940"/>
              <a:gd name="connsiteX48" fmla="*/ 639843 w 1652142"/>
              <a:gd name="connsiteY48" fmla="*/ 207726 h 1665940"/>
              <a:gd name="connsiteX49" fmla="*/ 821488 w 1652142"/>
              <a:gd name="connsiteY49" fmla="*/ 182440 h 1665940"/>
              <a:gd name="connsiteX50" fmla="*/ 915476 w 1652142"/>
              <a:gd name="connsiteY50" fmla="*/ 0 h 1665940"/>
              <a:gd name="connsiteX51" fmla="*/ 1158157 w 1652142"/>
              <a:gd name="connsiteY51" fmla="*/ 65026 h 1665940"/>
              <a:gd name="connsiteX0" fmla="*/ 898689 w 1649662"/>
              <a:gd name="connsiteY0" fmla="*/ 548008 h 1665940"/>
              <a:gd name="connsiteX1" fmla="*/ 529661 w 1649662"/>
              <a:gd name="connsiteY1" fmla="*/ 761066 h 1665940"/>
              <a:gd name="connsiteX2" fmla="*/ 742719 w 1649662"/>
              <a:gd name="connsiteY2" fmla="*/ 1130094 h 1665940"/>
              <a:gd name="connsiteX3" fmla="*/ 1111747 w 1649662"/>
              <a:gd name="connsiteY3" fmla="*/ 917036 h 1665940"/>
              <a:gd name="connsiteX4" fmla="*/ 898689 w 1649662"/>
              <a:gd name="connsiteY4" fmla="*/ 548008 h 1665940"/>
              <a:gd name="connsiteX5" fmla="*/ 952303 w 1649662"/>
              <a:gd name="connsiteY5" fmla="*/ 347916 h 1665940"/>
              <a:gd name="connsiteX6" fmla="*/ 1311839 w 1649662"/>
              <a:gd name="connsiteY6" fmla="*/ 970650 h 1665940"/>
              <a:gd name="connsiteX7" fmla="*/ 689105 w 1649662"/>
              <a:gd name="connsiteY7" fmla="*/ 1330186 h 1665940"/>
              <a:gd name="connsiteX8" fmla="*/ 329569 w 1649662"/>
              <a:gd name="connsiteY8" fmla="*/ 707451 h 1665940"/>
              <a:gd name="connsiteX9" fmla="*/ 952303 w 1649662"/>
              <a:gd name="connsiteY9" fmla="*/ 347916 h 1665940"/>
              <a:gd name="connsiteX10" fmla="*/ 971799 w 1649662"/>
              <a:gd name="connsiteY10" fmla="*/ 275155 h 1665940"/>
              <a:gd name="connsiteX11" fmla="*/ 256808 w 1649662"/>
              <a:gd name="connsiteY11" fmla="*/ 687955 h 1665940"/>
              <a:gd name="connsiteX12" fmla="*/ 669609 w 1649662"/>
              <a:gd name="connsiteY12" fmla="*/ 1402947 h 1665940"/>
              <a:gd name="connsiteX13" fmla="*/ 1384600 w 1649662"/>
              <a:gd name="connsiteY13" fmla="*/ 990146 h 1665940"/>
              <a:gd name="connsiteX14" fmla="*/ 971799 w 1649662"/>
              <a:gd name="connsiteY14" fmla="*/ 275155 h 1665940"/>
              <a:gd name="connsiteX15" fmla="*/ 1647140 w 1649662"/>
              <a:gd name="connsiteY15" fmla="*/ 399895 h 1665940"/>
              <a:gd name="connsiteX16" fmla="*/ 1649662 w 1649662"/>
              <a:gd name="connsiteY16" fmla="*/ 403784 h 1665940"/>
              <a:gd name="connsiteX17" fmla="*/ 1647140 w 1649662"/>
              <a:gd name="connsiteY17" fmla="*/ 399895 h 1665940"/>
              <a:gd name="connsiteX18" fmla="*/ 1158157 w 1649662"/>
              <a:gd name="connsiteY18" fmla="*/ 65026 h 1665940"/>
              <a:gd name="connsiteX19" fmla="*/ 1154679 w 1649662"/>
              <a:gd name="connsiteY19" fmla="*/ 271718 h 1665940"/>
              <a:gd name="connsiteX20" fmla="*/ 1286346 w 1649662"/>
              <a:gd name="connsiteY20" fmla="*/ 377149 h 1665940"/>
              <a:gd name="connsiteX21" fmla="*/ 1470353 w 1649662"/>
              <a:gd name="connsiteY21" fmla="*/ 331395 h 1665940"/>
              <a:gd name="connsiteX22" fmla="*/ 1588305 w 1649662"/>
              <a:gd name="connsiteY22" fmla="*/ 553229 h 1665940"/>
              <a:gd name="connsiteX23" fmla="*/ 1457194 w 1649662"/>
              <a:gd name="connsiteY23" fmla="*/ 671432 h 1665940"/>
              <a:gd name="connsiteX24" fmla="*/ 1478595 w 1649662"/>
              <a:gd name="connsiteY24" fmla="*/ 857704 h 1665940"/>
              <a:gd name="connsiteX25" fmla="*/ 1642362 w 1649662"/>
              <a:gd name="connsiteY25" fmla="*/ 948616 h 1665940"/>
              <a:gd name="connsiteX26" fmla="*/ 1577335 w 1649662"/>
              <a:gd name="connsiteY26" fmla="*/ 1191298 h 1665940"/>
              <a:gd name="connsiteX27" fmla="*/ 1378614 w 1649662"/>
              <a:gd name="connsiteY27" fmla="*/ 1187955 h 1665940"/>
              <a:gd name="connsiteX28" fmla="*/ 1288939 w 1649662"/>
              <a:gd name="connsiteY28" fmla="*/ 1301599 h 1665940"/>
              <a:gd name="connsiteX29" fmla="*/ 1354201 w 1649662"/>
              <a:gd name="connsiteY29" fmla="*/ 1471932 h 1665940"/>
              <a:gd name="connsiteX30" fmla="*/ 1148396 w 1649662"/>
              <a:gd name="connsiteY30" fmla="*/ 1616039 h 1665940"/>
              <a:gd name="connsiteX31" fmla="*/ 992294 w 1649662"/>
              <a:gd name="connsiteY31" fmla="*/ 1480516 h 1665940"/>
              <a:gd name="connsiteX32" fmla="*/ 823805 w 1649662"/>
              <a:gd name="connsiteY32" fmla="*/ 1495510 h 1665940"/>
              <a:gd name="connsiteX33" fmla="*/ 729193 w 1649662"/>
              <a:gd name="connsiteY33" fmla="*/ 1665940 h 1665940"/>
              <a:gd name="connsiteX34" fmla="*/ 486511 w 1649662"/>
              <a:gd name="connsiteY34" fmla="*/ 1600914 h 1665940"/>
              <a:gd name="connsiteX35" fmla="*/ 489790 w 1649662"/>
              <a:gd name="connsiteY35" fmla="*/ 1406012 h 1665940"/>
              <a:gd name="connsiteX36" fmla="*/ 352658 w 1649662"/>
              <a:gd name="connsiteY36" fmla="*/ 1298452 h 1665940"/>
              <a:gd name="connsiteX37" fmla="*/ 152856 w 1649662"/>
              <a:gd name="connsiteY37" fmla="*/ 1344512 h 1665940"/>
              <a:gd name="connsiteX38" fmla="*/ 46675 w 1649662"/>
              <a:gd name="connsiteY38" fmla="*/ 1116809 h 1665940"/>
              <a:gd name="connsiteX39" fmla="*/ 183929 w 1649662"/>
              <a:gd name="connsiteY39" fmla="*/ 1005520 h 1665940"/>
              <a:gd name="connsiteX40" fmla="*/ 161615 w 1649662"/>
              <a:gd name="connsiteY40" fmla="*/ 838915 h 1665940"/>
              <a:gd name="connsiteX41" fmla="*/ 0 w 1649662"/>
              <a:gd name="connsiteY41" fmla="*/ 749197 h 1665940"/>
              <a:gd name="connsiteX42" fmla="*/ 65026 w 1649662"/>
              <a:gd name="connsiteY42" fmla="*/ 506515 h 1665940"/>
              <a:gd name="connsiteX43" fmla="*/ 250227 w 1649662"/>
              <a:gd name="connsiteY43" fmla="*/ 509630 h 1665940"/>
              <a:gd name="connsiteX44" fmla="*/ 340015 w 1649662"/>
              <a:gd name="connsiteY44" fmla="*/ 388679 h 1665940"/>
              <a:gd name="connsiteX45" fmla="*/ 277984 w 1649662"/>
              <a:gd name="connsiteY45" fmla="*/ 197357 h 1665940"/>
              <a:gd name="connsiteX46" fmla="*/ 491050 w 1649662"/>
              <a:gd name="connsiteY46" fmla="*/ 64219 h 1665940"/>
              <a:gd name="connsiteX47" fmla="*/ 639843 w 1649662"/>
              <a:gd name="connsiteY47" fmla="*/ 207726 h 1665940"/>
              <a:gd name="connsiteX48" fmla="*/ 821488 w 1649662"/>
              <a:gd name="connsiteY48" fmla="*/ 182440 h 1665940"/>
              <a:gd name="connsiteX49" fmla="*/ 915476 w 1649662"/>
              <a:gd name="connsiteY49" fmla="*/ 0 h 1665940"/>
              <a:gd name="connsiteX50" fmla="*/ 1158157 w 1649662"/>
              <a:gd name="connsiteY50" fmla="*/ 65026 h 1665940"/>
              <a:gd name="connsiteX0" fmla="*/ 898689 w 1642362"/>
              <a:gd name="connsiteY0" fmla="*/ 548008 h 1665940"/>
              <a:gd name="connsiteX1" fmla="*/ 529661 w 1642362"/>
              <a:gd name="connsiteY1" fmla="*/ 761066 h 1665940"/>
              <a:gd name="connsiteX2" fmla="*/ 742719 w 1642362"/>
              <a:gd name="connsiteY2" fmla="*/ 1130094 h 1665940"/>
              <a:gd name="connsiteX3" fmla="*/ 1111747 w 1642362"/>
              <a:gd name="connsiteY3" fmla="*/ 917036 h 1665940"/>
              <a:gd name="connsiteX4" fmla="*/ 898689 w 1642362"/>
              <a:gd name="connsiteY4" fmla="*/ 548008 h 1665940"/>
              <a:gd name="connsiteX5" fmla="*/ 952303 w 1642362"/>
              <a:gd name="connsiteY5" fmla="*/ 347916 h 1665940"/>
              <a:gd name="connsiteX6" fmla="*/ 1311839 w 1642362"/>
              <a:gd name="connsiteY6" fmla="*/ 970650 h 1665940"/>
              <a:gd name="connsiteX7" fmla="*/ 689105 w 1642362"/>
              <a:gd name="connsiteY7" fmla="*/ 1330186 h 1665940"/>
              <a:gd name="connsiteX8" fmla="*/ 329569 w 1642362"/>
              <a:gd name="connsiteY8" fmla="*/ 707451 h 1665940"/>
              <a:gd name="connsiteX9" fmla="*/ 952303 w 1642362"/>
              <a:gd name="connsiteY9" fmla="*/ 347916 h 1665940"/>
              <a:gd name="connsiteX10" fmla="*/ 971799 w 1642362"/>
              <a:gd name="connsiteY10" fmla="*/ 275155 h 1665940"/>
              <a:gd name="connsiteX11" fmla="*/ 256808 w 1642362"/>
              <a:gd name="connsiteY11" fmla="*/ 687955 h 1665940"/>
              <a:gd name="connsiteX12" fmla="*/ 669609 w 1642362"/>
              <a:gd name="connsiteY12" fmla="*/ 1402947 h 1665940"/>
              <a:gd name="connsiteX13" fmla="*/ 1384600 w 1642362"/>
              <a:gd name="connsiteY13" fmla="*/ 990146 h 1665940"/>
              <a:gd name="connsiteX14" fmla="*/ 971799 w 1642362"/>
              <a:gd name="connsiteY14" fmla="*/ 275155 h 1665940"/>
              <a:gd name="connsiteX15" fmla="*/ 1158157 w 1642362"/>
              <a:gd name="connsiteY15" fmla="*/ 65026 h 1665940"/>
              <a:gd name="connsiteX16" fmla="*/ 1154679 w 1642362"/>
              <a:gd name="connsiteY16" fmla="*/ 271718 h 1665940"/>
              <a:gd name="connsiteX17" fmla="*/ 1286346 w 1642362"/>
              <a:gd name="connsiteY17" fmla="*/ 377149 h 1665940"/>
              <a:gd name="connsiteX18" fmla="*/ 1470353 w 1642362"/>
              <a:gd name="connsiteY18" fmla="*/ 331395 h 1665940"/>
              <a:gd name="connsiteX19" fmla="*/ 1588305 w 1642362"/>
              <a:gd name="connsiteY19" fmla="*/ 553229 h 1665940"/>
              <a:gd name="connsiteX20" fmla="*/ 1457194 w 1642362"/>
              <a:gd name="connsiteY20" fmla="*/ 671432 h 1665940"/>
              <a:gd name="connsiteX21" fmla="*/ 1478595 w 1642362"/>
              <a:gd name="connsiteY21" fmla="*/ 857704 h 1665940"/>
              <a:gd name="connsiteX22" fmla="*/ 1642362 w 1642362"/>
              <a:gd name="connsiteY22" fmla="*/ 948616 h 1665940"/>
              <a:gd name="connsiteX23" fmla="*/ 1577335 w 1642362"/>
              <a:gd name="connsiteY23" fmla="*/ 1191298 h 1665940"/>
              <a:gd name="connsiteX24" fmla="*/ 1378614 w 1642362"/>
              <a:gd name="connsiteY24" fmla="*/ 1187955 h 1665940"/>
              <a:gd name="connsiteX25" fmla="*/ 1288939 w 1642362"/>
              <a:gd name="connsiteY25" fmla="*/ 1301599 h 1665940"/>
              <a:gd name="connsiteX26" fmla="*/ 1354201 w 1642362"/>
              <a:gd name="connsiteY26" fmla="*/ 1471932 h 1665940"/>
              <a:gd name="connsiteX27" fmla="*/ 1148396 w 1642362"/>
              <a:gd name="connsiteY27" fmla="*/ 1616039 h 1665940"/>
              <a:gd name="connsiteX28" fmla="*/ 992294 w 1642362"/>
              <a:gd name="connsiteY28" fmla="*/ 1480516 h 1665940"/>
              <a:gd name="connsiteX29" fmla="*/ 823805 w 1642362"/>
              <a:gd name="connsiteY29" fmla="*/ 1495510 h 1665940"/>
              <a:gd name="connsiteX30" fmla="*/ 729193 w 1642362"/>
              <a:gd name="connsiteY30" fmla="*/ 1665940 h 1665940"/>
              <a:gd name="connsiteX31" fmla="*/ 486511 w 1642362"/>
              <a:gd name="connsiteY31" fmla="*/ 1600914 h 1665940"/>
              <a:gd name="connsiteX32" fmla="*/ 489790 w 1642362"/>
              <a:gd name="connsiteY32" fmla="*/ 1406012 h 1665940"/>
              <a:gd name="connsiteX33" fmla="*/ 352658 w 1642362"/>
              <a:gd name="connsiteY33" fmla="*/ 1298452 h 1665940"/>
              <a:gd name="connsiteX34" fmla="*/ 152856 w 1642362"/>
              <a:gd name="connsiteY34" fmla="*/ 1344512 h 1665940"/>
              <a:gd name="connsiteX35" fmla="*/ 46675 w 1642362"/>
              <a:gd name="connsiteY35" fmla="*/ 1116809 h 1665940"/>
              <a:gd name="connsiteX36" fmla="*/ 183929 w 1642362"/>
              <a:gd name="connsiteY36" fmla="*/ 1005520 h 1665940"/>
              <a:gd name="connsiteX37" fmla="*/ 161615 w 1642362"/>
              <a:gd name="connsiteY37" fmla="*/ 838915 h 1665940"/>
              <a:gd name="connsiteX38" fmla="*/ 0 w 1642362"/>
              <a:gd name="connsiteY38" fmla="*/ 749197 h 1665940"/>
              <a:gd name="connsiteX39" fmla="*/ 65026 w 1642362"/>
              <a:gd name="connsiteY39" fmla="*/ 506515 h 1665940"/>
              <a:gd name="connsiteX40" fmla="*/ 250227 w 1642362"/>
              <a:gd name="connsiteY40" fmla="*/ 509630 h 1665940"/>
              <a:gd name="connsiteX41" fmla="*/ 340015 w 1642362"/>
              <a:gd name="connsiteY41" fmla="*/ 388679 h 1665940"/>
              <a:gd name="connsiteX42" fmla="*/ 277984 w 1642362"/>
              <a:gd name="connsiteY42" fmla="*/ 197357 h 1665940"/>
              <a:gd name="connsiteX43" fmla="*/ 491050 w 1642362"/>
              <a:gd name="connsiteY43" fmla="*/ 64219 h 1665940"/>
              <a:gd name="connsiteX44" fmla="*/ 639843 w 1642362"/>
              <a:gd name="connsiteY44" fmla="*/ 207726 h 1665940"/>
              <a:gd name="connsiteX45" fmla="*/ 821488 w 1642362"/>
              <a:gd name="connsiteY45" fmla="*/ 182440 h 1665940"/>
              <a:gd name="connsiteX46" fmla="*/ 915476 w 1642362"/>
              <a:gd name="connsiteY46" fmla="*/ 0 h 1665940"/>
              <a:gd name="connsiteX47" fmla="*/ 1158157 w 1642362"/>
              <a:gd name="connsiteY47" fmla="*/ 65026 h 166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64236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158157" y="65026"/>
                </a:moveTo>
                <a:cubicBezTo>
                  <a:pt x="1156998" y="133923"/>
                  <a:pt x="1155838" y="202821"/>
                  <a:pt x="1154679" y="271718"/>
                </a:cubicBezTo>
                <a:lnTo>
                  <a:pt x="1286346" y="377149"/>
                </a:ln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823805" y="1495510"/>
                </a:ln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821488" y="182440"/>
                </a:lnTo>
                <a:lnTo>
                  <a:pt x="915476" y="0"/>
                </a:lnTo>
                <a:lnTo>
                  <a:pt x="1158157" y="65026"/>
                </a:lnTo>
                <a:close/>
              </a:path>
            </a:pathLst>
          </a:custGeom>
          <a:solidFill>
            <a:schemeClr val="bg1"/>
          </a:solidFill>
          <a:ln w="31750">
            <a:noFill/>
          </a:ln>
          <a:effectLst>
            <a:innerShdw blurRad="114300">
              <a:schemeClr val="bg1">
                <a:lumMod val="75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40" name="Rectangle 739">
            <a:extLst>
              <a:ext uri="{FF2B5EF4-FFF2-40B4-BE49-F238E27FC236}">
                <a16:creationId xmlns:a16="http://schemas.microsoft.com/office/drawing/2014/main" id="{9E07869B-5D5C-420B-84BD-CA799116C8C0}"/>
              </a:ext>
            </a:extLst>
          </p:cNvPr>
          <p:cNvSpPr/>
          <p:nvPr/>
        </p:nvSpPr>
        <p:spPr>
          <a:xfrm>
            <a:off x="0" y="0"/>
            <a:ext cx="12192000" cy="659976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741" name="Straight Connector 740">
            <a:extLst>
              <a:ext uri="{FF2B5EF4-FFF2-40B4-BE49-F238E27FC236}">
                <a16:creationId xmlns:a16="http://schemas.microsoft.com/office/drawing/2014/main" id="{616F6C4A-8E99-44D8-B97C-9367437B022D}"/>
              </a:ext>
            </a:extLst>
          </p:cNvPr>
          <p:cNvCxnSpPr>
            <a:cxnSpLocks/>
          </p:cNvCxnSpPr>
          <p:nvPr/>
        </p:nvCxnSpPr>
        <p:spPr>
          <a:xfrm>
            <a:off x="0" y="5752735"/>
            <a:ext cx="12192000" cy="11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2" name="Group 3">
            <a:extLst>
              <a:ext uri="{FF2B5EF4-FFF2-40B4-BE49-F238E27FC236}">
                <a16:creationId xmlns:a16="http://schemas.microsoft.com/office/drawing/2014/main" id="{6DB62D1E-55F2-4E26-BA41-19599B5BFFCF}"/>
              </a:ext>
            </a:extLst>
          </p:cNvPr>
          <p:cNvGrpSpPr/>
          <p:nvPr/>
        </p:nvGrpSpPr>
        <p:grpSpPr>
          <a:xfrm>
            <a:off x="1435608" y="1076991"/>
            <a:ext cx="1646388" cy="5684826"/>
            <a:chOff x="6576209" y="627534"/>
            <a:chExt cx="1103056" cy="4077545"/>
          </a:xfrm>
        </p:grpSpPr>
        <p:sp>
          <p:nvSpPr>
            <p:cNvPr id="743" name="Oval 2">
              <a:extLst>
                <a:ext uri="{FF2B5EF4-FFF2-40B4-BE49-F238E27FC236}">
                  <a16:creationId xmlns:a16="http://schemas.microsoft.com/office/drawing/2014/main" id="{75BCA63C-D856-4AAD-A796-A15DCC554583}"/>
                </a:ext>
              </a:extLst>
            </p:cNvPr>
            <p:cNvSpPr/>
            <p:nvPr/>
          </p:nvSpPr>
          <p:spPr>
            <a:xfrm rot="1887332">
              <a:off x="6576209" y="4001864"/>
              <a:ext cx="1089847" cy="703215"/>
            </a:xfrm>
            <a:prstGeom prst="ellipse">
              <a:avLst/>
            </a:prstGeom>
            <a:solidFill>
              <a:schemeClr val="tx1">
                <a:lumMod val="75000"/>
                <a:lumOff val="25000"/>
                <a:alpha val="48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744" name="Group 56">
              <a:extLst>
                <a:ext uri="{FF2B5EF4-FFF2-40B4-BE49-F238E27FC236}">
                  <a16:creationId xmlns:a16="http://schemas.microsoft.com/office/drawing/2014/main" id="{74E1C23D-A96F-426C-BE55-8A2DB1F4039C}"/>
                </a:ext>
              </a:extLst>
            </p:cNvPr>
            <p:cNvGrpSpPr/>
            <p:nvPr/>
          </p:nvGrpSpPr>
          <p:grpSpPr>
            <a:xfrm>
              <a:off x="6588224" y="627534"/>
              <a:ext cx="1091041" cy="3865265"/>
              <a:chOff x="1962627" y="587921"/>
              <a:chExt cx="1606904" cy="5692831"/>
            </a:xfrm>
          </p:grpSpPr>
          <p:sp>
            <p:nvSpPr>
              <p:cNvPr id="745" name="Freeform 57">
                <a:extLst>
                  <a:ext uri="{FF2B5EF4-FFF2-40B4-BE49-F238E27FC236}">
                    <a16:creationId xmlns:a16="http://schemas.microsoft.com/office/drawing/2014/main" id="{8C22094C-9517-440C-B408-6E9D5472727B}"/>
                  </a:ext>
                </a:extLst>
              </p:cNvPr>
              <p:cNvSpPr/>
              <p:nvPr/>
            </p:nvSpPr>
            <p:spPr>
              <a:xfrm>
                <a:off x="2733325" y="5823612"/>
                <a:ext cx="372189" cy="457140"/>
              </a:xfrm>
              <a:custGeom>
                <a:avLst/>
                <a:gdLst>
                  <a:gd name="connsiteX0" fmla="*/ 295625 w 372189"/>
                  <a:gd name="connsiteY0" fmla="*/ 926 h 457140"/>
                  <a:gd name="connsiteX1" fmla="*/ 147988 w 372189"/>
                  <a:gd name="connsiteY1" fmla="*/ 53313 h 457140"/>
                  <a:gd name="connsiteX2" fmla="*/ 114650 w 372189"/>
                  <a:gd name="connsiteY2" fmla="*/ 91413 h 457140"/>
                  <a:gd name="connsiteX3" fmla="*/ 100363 w 372189"/>
                  <a:gd name="connsiteY3" fmla="*/ 134276 h 457140"/>
                  <a:gd name="connsiteX4" fmla="*/ 67025 w 372189"/>
                  <a:gd name="connsiteY4" fmla="*/ 181901 h 457140"/>
                  <a:gd name="connsiteX5" fmla="*/ 81313 w 372189"/>
                  <a:gd name="connsiteY5" fmla="*/ 239051 h 457140"/>
                  <a:gd name="connsiteX6" fmla="*/ 57500 w 372189"/>
                  <a:gd name="connsiteY6" fmla="*/ 286676 h 457140"/>
                  <a:gd name="connsiteX7" fmla="*/ 38450 w 372189"/>
                  <a:gd name="connsiteY7" fmla="*/ 310488 h 457140"/>
                  <a:gd name="connsiteX8" fmla="*/ 24163 w 372189"/>
                  <a:gd name="connsiteY8" fmla="*/ 348588 h 457140"/>
                  <a:gd name="connsiteX9" fmla="*/ 5113 w 372189"/>
                  <a:gd name="connsiteY9" fmla="*/ 391451 h 457140"/>
                  <a:gd name="connsiteX10" fmla="*/ 14638 w 372189"/>
                  <a:gd name="connsiteY10" fmla="*/ 453363 h 457140"/>
                  <a:gd name="connsiteX11" fmla="*/ 152750 w 372189"/>
                  <a:gd name="connsiteY11" fmla="*/ 448601 h 457140"/>
                  <a:gd name="connsiteX12" fmla="*/ 276575 w 372189"/>
                  <a:gd name="connsiteY12" fmla="*/ 434313 h 457140"/>
                  <a:gd name="connsiteX13" fmla="*/ 333725 w 372189"/>
                  <a:gd name="connsiteY13" fmla="*/ 391451 h 457140"/>
                  <a:gd name="connsiteX14" fmla="*/ 338488 w 372189"/>
                  <a:gd name="connsiteY14" fmla="*/ 320013 h 457140"/>
                  <a:gd name="connsiteX15" fmla="*/ 357538 w 372189"/>
                  <a:gd name="connsiteY15" fmla="*/ 339063 h 457140"/>
                  <a:gd name="connsiteX16" fmla="*/ 371825 w 372189"/>
                  <a:gd name="connsiteY16" fmla="*/ 310488 h 457140"/>
                  <a:gd name="connsiteX17" fmla="*/ 367063 w 372189"/>
                  <a:gd name="connsiteY17" fmla="*/ 229526 h 457140"/>
                  <a:gd name="connsiteX18" fmla="*/ 357538 w 372189"/>
                  <a:gd name="connsiteY18" fmla="*/ 177138 h 457140"/>
                  <a:gd name="connsiteX19" fmla="*/ 343250 w 372189"/>
                  <a:gd name="connsiteY19" fmla="*/ 100938 h 457140"/>
                  <a:gd name="connsiteX20" fmla="*/ 295625 w 372189"/>
                  <a:gd name="connsiteY20" fmla="*/ 926 h 457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372189" h="457140">
                    <a:moveTo>
                      <a:pt x="295625" y="926"/>
                    </a:moveTo>
                    <a:cubicBezTo>
                      <a:pt x="263081" y="-7012"/>
                      <a:pt x="178150" y="38232"/>
                      <a:pt x="147988" y="53313"/>
                    </a:cubicBezTo>
                    <a:cubicBezTo>
                      <a:pt x="117826" y="68394"/>
                      <a:pt x="122587" y="77919"/>
                      <a:pt x="114650" y="91413"/>
                    </a:cubicBezTo>
                    <a:cubicBezTo>
                      <a:pt x="106713" y="104907"/>
                      <a:pt x="108300" y="119195"/>
                      <a:pt x="100363" y="134276"/>
                    </a:cubicBezTo>
                    <a:cubicBezTo>
                      <a:pt x="92425" y="149357"/>
                      <a:pt x="70200" y="164439"/>
                      <a:pt x="67025" y="181901"/>
                    </a:cubicBezTo>
                    <a:cubicBezTo>
                      <a:pt x="63850" y="199364"/>
                      <a:pt x="82900" y="221589"/>
                      <a:pt x="81313" y="239051"/>
                    </a:cubicBezTo>
                    <a:cubicBezTo>
                      <a:pt x="79726" y="256513"/>
                      <a:pt x="64644" y="274770"/>
                      <a:pt x="57500" y="286676"/>
                    </a:cubicBezTo>
                    <a:cubicBezTo>
                      <a:pt x="50356" y="298582"/>
                      <a:pt x="44006" y="300169"/>
                      <a:pt x="38450" y="310488"/>
                    </a:cubicBezTo>
                    <a:cubicBezTo>
                      <a:pt x="32894" y="320807"/>
                      <a:pt x="29719" y="335094"/>
                      <a:pt x="24163" y="348588"/>
                    </a:cubicBezTo>
                    <a:cubicBezTo>
                      <a:pt x="18607" y="362082"/>
                      <a:pt x="6700" y="373989"/>
                      <a:pt x="5113" y="391451"/>
                    </a:cubicBezTo>
                    <a:cubicBezTo>
                      <a:pt x="3526" y="408913"/>
                      <a:pt x="-9968" y="443838"/>
                      <a:pt x="14638" y="453363"/>
                    </a:cubicBezTo>
                    <a:cubicBezTo>
                      <a:pt x="39244" y="462888"/>
                      <a:pt x="109094" y="451776"/>
                      <a:pt x="152750" y="448601"/>
                    </a:cubicBezTo>
                    <a:cubicBezTo>
                      <a:pt x="196406" y="445426"/>
                      <a:pt x="246413" y="443838"/>
                      <a:pt x="276575" y="434313"/>
                    </a:cubicBezTo>
                    <a:cubicBezTo>
                      <a:pt x="306737" y="424788"/>
                      <a:pt x="323406" y="410501"/>
                      <a:pt x="333725" y="391451"/>
                    </a:cubicBezTo>
                    <a:cubicBezTo>
                      <a:pt x="344044" y="372401"/>
                      <a:pt x="334519" y="328744"/>
                      <a:pt x="338488" y="320013"/>
                    </a:cubicBezTo>
                    <a:cubicBezTo>
                      <a:pt x="342457" y="311282"/>
                      <a:pt x="351982" y="340650"/>
                      <a:pt x="357538" y="339063"/>
                    </a:cubicBezTo>
                    <a:cubicBezTo>
                      <a:pt x="363094" y="337476"/>
                      <a:pt x="370238" y="328744"/>
                      <a:pt x="371825" y="310488"/>
                    </a:cubicBezTo>
                    <a:cubicBezTo>
                      <a:pt x="373413" y="292232"/>
                      <a:pt x="369444" y="251751"/>
                      <a:pt x="367063" y="229526"/>
                    </a:cubicBezTo>
                    <a:cubicBezTo>
                      <a:pt x="364682" y="207301"/>
                      <a:pt x="361507" y="198569"/>
                      <a:pt x="357538" y="177138"/>
                    </a:cubicBezTo>
                    <a:cubicBezTo>
                      <a:pt x="353569" y="155707"/>
                      <a:pt x="353569" y="130307"/>
                      <a:pt x="343250" y="100938"/>
                    </a:cubicBezTo>
                    <a:cubicBezTo>
                      <a:pt x="332931" y="71569"/>
                      <a:pt x="328169" y="8864"/>
                      <a:pt x="295625" y="926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/>
                  <a:t> </a:t>
                </a:r>
                <a:endParaRPr lang="ko-KR" altLang="en-US" dirty="0"/>
              </a:p>
            </p:txBody>
          </p:sp>
          <p:sp>
            <p:nvSpPr>
              <p:cNvPr id="746" name="Freeform 58">
                <a:extLst>
                  <a:ext uri="{FF2B5EF4-FFF2-40B4-BE49-F238E27FC236}">
                    <a16:creationId xmlns:a16="http://schemas.microsoft.com/office/drawing/2014/main" id="{52C8191A-AC71-41E3-B9CA-F316404BB6A5}"/>
                  </a:ext>
                </a:extLst>
              </p:cNvPr>
              <p:cNvSpPr/>
              <p:nvPr/>
            </p:nvSpPr>
            <p:spPr>
              <a:xfrm>
                <a:off x="2355309" y="5349401"/>
                <a:ext cx="349372" cy="622774"/>
              </a:xfrm>
              <a:custGeom>
                <a:avLst/>
                <a:gdLst>
                  <a:gd name="connsiteX0" fmla="*/ 245016 w 349372"/>
                  <a:gd name="connsiteY0" fmla="*/ 3649 h 622774"/>
                  <a:gd name="connsiteX1" fmla="*/ 325979 w 349372"/>
                  <a:gd name="connsiteY1" fmla="*/ 32224 h 622774"/>
                  <a:gd name="connsiteX2" fmla="*/ 345029 w 349372"/>
                  <a:gd name="connsiteY2" fmla="*/ 136999 h 622774"/>
                  <a:gd name="connsiteX3" fmla="*/ 345029 w 349372"/>
                  <a:gd name="connsiteY3" fmla="*/ 160812 h 622774"/>
                  <a:gd name="connsiteX4" fmla="*/ 297404 w 349372"/>
                  <a:gd name="connsiteY4" fmla="*/ 251299 h 622774"/>
                  <a:gd name="connsiteX5" fmla="*/ 283116 w 349372"/>
                  <a:gd name="connsiteY5" fmla="*/ 256062 h 622774"/>
                  <a:gd name="connsiteX6" fmla="*/ 273591 w 349372"/>
                  <a:gd name="connsiteY6" fmla="*/ 313212 h 622774"/>
                  <a:gd name="connsiteX7" fmla="*/ 273591 w 349372"/>
                  <a:gd name="connsiteY7" fmla="*/ 360837 h 622774"/>
                  <a:gd name="connsiteX8" fmla="*/ 278354 w 349372"/>
                  <a:gd name="connsiteY8" fmla="*/ 413224 h 622774"/>
                  <a:gd name="connsiteX9" fmla="*/ 259304 w 349372"/>
                  <a:gd name="connsiteY9" fmla="*/ 498949 h 622774"/>
                  <a:gd name="connsiteX10" fmla="*/ 235491 w 349372"/>
                  <a:gd name="connsiteY10" fmla="*/ 551337 h 622774"/>
                  <a:gd name="connsiteX11" fmla="*/ 168816 w 349372"/>
                  <a:gd name="connsiteY11" fmla="*/ 598962 h 622774"/>
                  <a:gd name="connsiteX12" fmla="*/ 92616 w 349372"/>
                  <a:gd name="connsiteY12" fmla="*/ 622774 h 622774"/>
                  <a:gd name="connsiteX13" fmla="*/ 21179 w 349372"/>
                  <a:gd name="connsiteY13" fmla="*/ 598962 h 622774"/>
                  <a:gd name="connsiteX14" fmla="*/ 2129 w 349372"/>
                  <a:gd name="connsiteY14" fmla="*/ 556099 h 622774"/>
                  <a:gd name="connsiteX15" fmla="*/ 6891 w 349372"/>
                  <a:gd name="connsiteY15" fmla="*/ 465612 h 622774"/>
                  <a:gd name="connsiteX16" fmla="*/ 59279 w 349372"/>
                  <a:gd name="connsiteY16" fmla="*/ 346549 h 622774"/>
                  <a:gd name="connsiteX17" fmla="*/ 106904 w 349372"/>
                  <a:gd name="connsiteY17" fmla="*/ 227487 h 622774"/>
                  <a:gd name="connsiteX18" fmla="*/ 130716 w 349372"/>
                  <a:gd name="connsiteY18" fmla="*/ 151287 h 622774"/>
                  <a:gd name="connsiteX19" fmla="*/ 168816 w 349372"/>
                  <a:gd name="connsiteY19" fmla="*/ 17937 h 622774"/>
                  <a:gd name="connsiteX20" fmla="*/ 245016 w 349372"/>
                  <a:gd name="connsiteY20" fmla="*/ 3649 h 622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349372" h="622774">
                    <a:moveTo>
                      <a:pt x="245016" y="3649"/>
                    </a:moveTo>
                    <a:cubicBezTo>
                      <a:pt x="271210" y="6030"/>
                      <a:pt x="309310" y="9999"/>
                      <a:pt x="325979" y="32224"/>
                    </a:cubicBezTo>
                    <a:cubicBezTo>
                      <a:pt x="342648" y="54449"/>
                      <a:pt x="341854" y="115568"/>
                      <a:pt x="345029" y="136999"/>
                    </a:cubicBezTo>
                    <a:cubicBezTo>
                      <a:pt x="348204" y="158430"/>
                      <a:pt x="352966" y="141762"/>
                      <a:pt x="345029" y="160812"/>
                    </a:cubicBezTo>
                    <a:cubicBezTo>
                      <a:pt x="337092" y="179862"/>
                      <a:pt x="307723" y="235424"/>
                      <a:pt x="297404" y="251299"/>
                    </a:cubicBezTo>
                    <a:cubicBezTo>
                      <a:pt x="287085" y="267174"/>
                      <a:pt x="287085" y="245743"/>
                      <a:pt x="283116" y="256062"/>
                    </a:cubicBezTo>
                    <a:cubicBezTo>
                      <a:pt x="279147" y="266381"/>
                      <a:pt x="275178" y="295750"/>
                      <a:pt x="273591" y="313212"/>
                    </a:cubicBezTo>
                    <a:cubicBezTo>
                      <a:pt x="272004" y="330674"/>
                      <a:pt x="272797" y="344168"/>
                      <a:pt x="273591" y="360837"/>
                    </a:cubicBezTo>
                    <a:cubicBezTo>
                      <a:pt x="274385" y="377506"/>
                      <a:pt x="280735" y="390205"/>
                      <a:pt x="278354" y="413224"/>
                    </a:cubicBezTo>
                    <a:cubicBezTo>
                      <a:pt x="275973" y="436243"/>
                      <a:pt x="266448" y="475930"/>
                      <a:pt x="259304" y="498949"/>
                    </a:cubicBezTo>
                    <a:cubicBezTo>
                      <a:pt x="252160" y="521968"/>
                      <a:pt x="250572" y="534668"/>
                      <a:pt x="235491" y="551337"/>
                    </a:cubicBezTo>
                    <a:cubicBezTo>
                      <a:pt x="220410" y="568006"/>
                      <a:pt x="192628" y="587056"/>
                      <a:pt x="168816" y="598962"/>
                    </a:cubicBezTo>
                    <a:cubicBezTo>
                      <a:pt x="145004" y="610868"/>
                      <a:pt x="117222" y="622774"/>
                      <a:pt x="92616" y="622774"/>
                    </a:cubicBezTo>
                    <a:cubicBezTo>
                      <a:pt x="68010" y="622774"/>
                      <a:pt x="36260" y="610075"/>
                      <a:pt x="21179" y="598962"/>
                    </a:cubicBezTo>
                    <a:cubicBezTo>
                      <a:pt x="6098" y="587849"/>
                      <a:pt x="4510" y="578324"/>
                      <a:pt x="2129" y="556099"/>
                    </a:cubicBezTo>
                    <a:cubicBezTo>
                      <a:pt x="-252" y="533874"/>
                      <a:pt x="-2634" y="500537"/>
                      <a:pt x="6891" y="465612"/>
                    </a:cubicBezTo>
                    <a:cubicBezTo>
                      <a:pt x="16416" y="430687"/>
                      <a:pt x="42610" y="386236"/>
                      <a:pt x="59279" y="346549"/>
                    </a:cubicBezTo>
                    <a:cubicBezTo>
                      <a:pt x="75948" y="306862"/>
                      <a:pt x="94998" y="260031"/>
                      <a:pt x="106904" y="227487"/>
                    </a:cubicBezTo>
                    <a:cubicBezTo>
                      <a:pt x="118810" y="194943"/>
                      <a:pt x="120397" y="186212"/>
                      <a:pt x="130716" y="151287"/>
                    </a:cubicBezTo>
                    <a:cubicBezTo>
                      <a:pt x="141035" y="116362"/>
                      <a:pt x="150560" y="44131"/>
                      <a:pt x="168816" y="17937"/>
                    </a:cubicBezTo>
                    <a:cubicBezTo>
                      <a:pt x="187072" y="-8257"/>
                      <a:pt x="218822" y="1268"/>
                      <a:pt x="245016" y="3649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47" name="Freeform 59">
                <a:extLst>
                  <a:ext uri="{FF2B5EF4-FFF2-40B4-BE49-F238E27FC236}">
                    <a16:creationId xmlns:a16="http://schemas.microsoft.com/office/drawing/2014/main" id="{BB22A67B-872A-43A2-8E16-2E3EFFBC6D51}"/>
                  </a:ext>
                </a:extLst>
              </p:cNvPr>
              <p:cNvSpPr/>
              <p:nvPr/>
            </p:nvSpPr>
            <p:spPr>
              <a:xfrm>
                <a:off x="2385747" y="3258503"/>
                <a:ext cx="987690" cy="2696464"/>
              </a:xfrm>
              <a:custGeom>
                <a:avLst/>
                <a:gdLst>
                  <a:gd name="connsiteX0" fmla="*/ 905141 w 987690"/>
                  <a:gd name="connsiteY0" fmla="*/ 46672 h 2696464"/>
                  <a:gd name="connsiteX1" fmla="*/ 786078 w 987690"/>
                  <a:gd name="connsiteY1" fmla="*/ 3810 h 2696464"/>
                  <a:gd name="connsiteX2" fmla="*/ 409841 w 987690"/>
                  <a:gd name="connsiteY2" fmla="*/ 8572 h 2696464"/>
                  <a:gd name="connsiteX3" fmla="*/ 166953 w 987690"/>
                  <a:gd name="connsiteY3" fmla="*/ 60960 h 2696464"/>
                  <a:gd name="connsiteX4" fmla="*/ 52653 w 987690"/>
                  <a:gd name="connsiteY4" fmla="*/ 137160 h 2696464"/>
                  <a:gd name="connsiteX5" fmla="*/ 28841 w 987690"/>
                  <a:gd name="connsiteY5" fmla="*/ 284797 h 2696464"/>
                  <a:gd name="connsiteX6" fmla="*/ 266 w 987690"/>
                  <a:gd name="connsiteY6" fmla="*/ 513397 h 2696464"/>
                  <a:gd name="connsiteX7" fmla="*/ 14553 w 987690"/>
                  <a:gd name="connsiteY7" fmla="*/ 589597 h 2696464"/>
                  <a:gd name="connsiteX8" fmla="*/ 14553 w 987690"/>
                  <a:gd name="connsiteY8" fmla="*/ 661035 h 2696464"/>
                  <a:gd name="connsiteX9" fmla="*/ 28841 w 987690"/>
                  <a:gd name="connsiteY9" fmla="*/ 761047 h 2696464"/>
                  <a:gd name="connsiteX10" fmla="*/ 38366 w 987690"/>
                  <a:gd name="connsiteY10" fmla="*/ 861060 h 2696464"/>
                  <a:gd name="connsiteX11" fmla="*/ 43128 w 987690"/>
                  <a:gd name="connsiteY11" fmla="*/ 956310 h 2696464"/>
                  <a:gd name="connsiteX12" fmla="*/ 52653 w 987690"/>
                  <a:gd name="connsiteY12" fmla="*/ 1046797 h 2696464"/>
                  <a:gd name="connsiteX13" fmla="*/ 38366 w 987690"/>
                  <a:gd name="connsiteY13" fmla="*/ 1122997 h 2696464"/>
                  <a:gd name="connsiteX14" fmla="*/ 66941 w 987690"/>
                  <a:gd name="connsiteY14" fmla="*/ 1175385 h 2696464"/>
                  <a:gd name="connsiteX15" fmla="*/ 76466 w 987690"/>
                  <a:gd name="connsiteY15" fmla="*/ 1265872 h 2696464"/>
                  <a:gd name="connsiteX16" fmla="*/ 43128 w 987690"/>
                  <a:gd name="connsiteY16" fmla="*/ 1389697 h 2696464"/>
                  <a:gd name="connsiteX17" fmla="*/ 47891 w 987690"/>
                  <a:gd name="connsiteY17" fmla="*/ 1442085 h 2696464"/>
                  <a:gd name="connsiteX18" fmla="*/ 28841 w 987690"/>
                  <a:gd name="connsiteY18" fmla="*/ 1537335 h 2696464"/>
                  <a:gd name="connsiteX19" fmla="*/ 19316 w 987690"/>
                  <a:gd name="connsiteY19" fmla="*/ 1642110 h 2696464"/>
                  <a:gd name="connsiteX20" fmla="*/ 38366 w 987690"/>
                  <a:gd name="connsiteY20" fmla="*/ 1780222 h 2696464"/>
                  <a:gd name="connsiteX21" fmla="*/ 38366 w 987690"/>
                  <a:gd name="connsiteY21" fmla="*/ 1942147 h 2696464"/>
                  <a:gd name="connsiteX22" fmla="*/ 52653 w 987690"/>
                  <a:gd name="connsiteY22" fmla="*/ 2042160 h 2696464"/>
                  <a:gd name="connsiteX23" fmla="*/ 43128 w 987690"/>
                  <a:gd name="connsiteY23" fmla="*/ 2085022 h 2696464"/>
                  <a:gd name="connsiteX24" fmla="*/ 76466 w 987690"/>
                  <a:gd name="connsiteY24" fmla="*/ 2189797 h 2696464"/>
                  <a:gd name="connsiteX25" fmla="*/ 109803 w 987690"/>
                  <a:gd name="connsiteY25" fmla="*/ 2299335 h 2696464"/>
                  <a:gd name="connsiteX26" fmla="*/ 166953 w 987690"/>
                  <a:gd name="connsiteY26" fmla="*/ 2337435 h 2696464"/>
                  <a:gd name="connsiteX27" fmla="*/ 243153 w 987690"/>
                  <a:gd name="connsiteY27" fmla="*/ 2246947 h 2696464"/>
                  <a:gd name="connsiteX28" fmla="*/ 300303 w 987690"/>
                  <a:gd name="connsiteY28" fmla="*/ 2142172 h 2696464"/>
                  <a:gd name="connsiteX29" fmla="*/ 295541 w 987690"/>
                  <a:gd name="connsiteY29" fmla="*/ 2032635 h 2696464"/>
                  <a:gd name="connsiteX30" fmla="*/ 319353 w 987690"/>
                  <a:gd name="connsiteY30" fmla="*/ 1842135 h 2696464"/>
                  <a:gd name="connsiteX31" fmla="*/ 328878 w 987690"/>
                  <a:gd name="connsiteY31" fmla="*/ 1723072 h 2696464"/>
                  <a:gd name="connsiteX32" fmla="*/ 328878 w 987690"/>
                  <a:gd name="connsiteY32" fmla="*/ 1604010 h 2696464"/>
                  <a:gd name="connsiteX33" fmla="*/ 343166 w 987690"/>
                  <a:gd name="connsiteY33" fmla="*/ 1503997 h 2696464"/>
                  <a:gd name="connsiteX34" fmla="*/ 362216 w 987690"/>
                  <a:gd name="connsiteY34" fmla="*/ 1475422 h 2696464"/>
                  <a:gd name="connsiteX35" fmla="*/ 366978 w 987690"/>
                  <a:gd name="connsiteY35" fmla="*/ 1432560 h 2696464"/>
                  <a:gd name="connsiteX36" fmla="*/ 381266 w 987690"/>
                  <a:gd name="connsiteY36" fmla="*/ 1418272 h 2696464"/>
                  <a:gd name="connsiteX37" fmla="*/ 362216 w 987690"/>
                  <a:gd name="connsiteY37" fmla="*/ 1337310 h 2696464"/>
                  <a:gd name="connsiteX38" fmla="*/ 390791 w 987690"/>
                  <a:gd name="connsiteY38" fmla="*/ 1237297 h 2696464"/>
                  <a:gd name="connsiteX39" fmla="*/ 419366 w 987690"/>
                  <a:gd name="connsiteY39" fmla="*/ 1199197 h 2696464"/>
                  <a:gd name="connsiteX40" fmla="*/ 419366 w 987690"/>
                  <a:gd name="connsiteY40" fmla="*/ 1046797 h 2696464"/>
                  <a:gd name="connsiteX41" fmla="*/ 438416 w 987690"/>
                  <a:gd name="connsiteY41" fmla="*/ 994410 h 2696464"/>
                  <a:gd name="connsiteX42" fmla="*/ 443178 w 987690"/>
                  <a:gd name="connsiteY42" fmla="*/ 899160 h 2696464"/>
                  <a:gd name="connsiteX43" fmla="*/ 462228 w 987690"/>
                  <a:gd name="connsiteY43" fmla="*/ 822960 h 2696464"/>
                  <a:gd name="connsiteX44" fmla="*/ 481278 w 987690"/>
                  <a:gd name="connsiteY44" fmla="*/ 784860 h 2696464"/>
                  <a:gd name="connsiteX45" fmla="*/ 486041 w 987690"/>
                  <a:gd name="connsiteY45" fmla="*/ 913447 h 2696464"/>
                  <a:gd name="connsiteX46" fmla="*/ 509853 w 987690"/>
                  <a:gd name="connsiteY46" fmla="*/ 1027747 h 2696464"/>
                  <a:gd name="connsiteX47" fmla="*/ 519378 w 987690"/>
                  <a:gd name="connsiteY47" fmla="*/ 1127760 h 2696464"/>
                  <a:gd name="connsiteX48" fmla="*/ 500328 w 987690"/>
                  <a:gd name="connsiteY48" fmla="*/ 1284922 h 2696464"/>
                  <a:gd name="connsiteX49" fmla="*/ 519378 w 987690"/>
                  <a:gd name="connsiteY49" fmla="*/ 1323022 h 2696464"/>
                  <a:gd name="connsiteX50" fmla="*/ 514616 w 987690"/>
                  <a:gd name="connsiteY50" fmla="*/ 1437322 h 2696464"/>
                  <a:gd name="connsiteX51" fmla="*/ 509853 w 987690"/>
                  <a:gd name="connsiteY51" fmla="*/ 1503997 h 2696464"/>
                  <a:gd name="connsiteX52" fmla="*/ 538428 w 987690"/>
                  <a:gd name="connsiteY52" fmla="*/ 1556385 h 2696464"/>
                  <a:gd name="connsiteX53" fmla="*/ 524141 w 987690"/>
                  <a:gd name="connsiteY53" fmla="*/ 1637347 h 2696464"/>
                  <a:gd name="connsiteX54" fmla="*/ 543191 w 987690"/>
                  <a:gd name="connsiteY54" fmla="*/ 1718310 h 2696464"/>
                  <a:gd name="connsiteX55" fmla="*/ 519378 w 987690"/>
                  <a:gd name="connsiteY55" fmla="*/ 1799272 h 2696464"/>
                  <a:gd name="connsiteX56" fmla="*/ 514616 w 987690"/>
                  <a:gd name="connsiteY56" fmla="*/ 2004060 h 2696464"/>
                  <a:gd name="connsiteX57" fmla="*/ 486041 w 987690"/>
                  <a:gd name="connsiteY57" fmla="*/ 2170747 h 2696464"/>
                  <a:gd name="connsiteX58" fmla="*/ 481278 w 987690"/>
                  <a:gd name="connsiteY58" fmla="*/ 2256472 h 2696464"/>
                  <a:gd name="connsiteX59" fmla="*/ 514616 w 987690"/>
                  <a:gd name="connsiteY59" fmla="*/ 2351722 h 2696464"/>
                  <a:gd name="connsiteX60" fmla="*/ 524141 w 987690"/>
                  <a:gd name="connsiteY60" fmla="*/ 2385060 h 2696464"/>
                  <a:gd name="connsiteX61" fmla="*/ 462228 w 987690"/>
                  <a:gd name="connsiteY61" fmla="*/ 2475547 h 2696464"/>
                  <a:gd name="connsiteX62" fmla="*/ 428891 w 987690"/>
                  <a:gd name="connsiteY62" fmla="*/ 2513647 h 2696464"/>
                  <a:gd name="connsiteX63" fmla="*/ 457466 w 987690"/>
                  <a:gd name="connsiteY63" fmla="*/ 2570797 h 2696464"/>
                  <a:gd name="connsiteX64" fmla="*/ 438416 w 987690"/>
                  <a:gd name="connsiteY64" fmla="*/ 2642235 h 2696464"/>
                  <a:gd name="connsiteX65" fmla="*/ 505091 w 987690"/>
                  <a:gd name="connsiteY65" fmla="*/ 2651760 h 2696464"/>
                  <a:gd name="connsiteX66" fmla="*/ 614628 w 987690"/>
                  <a:gd name="connsiteY66" fmla="*/ 2675572 h 2696464"/>
                  <a:gd name="connsiteX67" fmla="*/ 690828 w 987690"/>
                  <a:gd name="connsiteY67" fmla="*/ 2694622 h 2696464"/>
                  <a:gd name="connsiteX68" fmla="*/ 743216 w 987690"/>
                  <a:gd name="connsiteY68" fmla="*/ 2627947 h 2696464"/>
                  <a:gd name="connsiteX69" fmla="*/ 757503 w 987690"/>
                  <a:gd name="connsiteY69" fmla="*/ 2532697 h 2696464"/>
                  <a:gd name="connsiteX70" fmla="*/ 743216 w 987690"/>
                  <a:gd name="connsiteY70" fmla="*/ 2485072 h 2696464"/>
                  <a:gd name="connsiteX71" fmla="*/ 743216 w 987690"/>
                  <a:gd name="connsiteY71" fmla="*/ 2437447 h 2696464"/>
                  <a:gd name="connsiteX72" fmla="*/ 795603 w 987690"/>
                  <a:gd name="connsiteY72" fmla="*/ 2356485 h 2696464"/>
                  <a:gd name="connsiteX73" fmla="*/ 809891 w 987690"/>
                  <a:gd name="connsiteY73" fmla="*/ 2223135 h 2696464"/>
                  <a:gd name="connsiteX74" fmla="*/ 819416 w 987690"/>
                  <a:gd name="connsiteY74" fmla="*/ 2094547 h 2696464"/>
                  <a:gd name="connsiteX75" fmla="*/ 838466 w 987690"/>
                  <a:gd name="connsiteY75" fmla="*/ 1913572 h 2696464"/>
                  <a:gd name="connsiteX76" fmla="*/ 862278 w 987690"/>
                  <a:gd name="connsiteY76" fmla="*/ 1699260 h 2696464"/>
                  <a:gd name="connsiteX77" fmla="*/ 857516 w 987690"/>
                  <a:gd name="connsiteY77" fmla="*/ 1608772 h 2696464"/>
                  <a:gd name="connsiteX78" fmla="*/ 871803 w 987690"/>
                  <a:gd name="connsiteY78" fmla="*/ 1484947 h 2696464"/>
                  <a:gd name="connsiteX79" fmla="*/ 895616 w 987690"/>
                  <a:gd name="connsiteY79" fmla="*/ 1170622 h 2696464"/>
                  <a:gd name="connsiteX80" fmla="*/ 924191 w 987690"/>
                  <a:gd name="connsiteY80" fmla="*/ 908685 h 2696464"/>
                  <a:gd name="connsiteX81" fmla="*/ 914666 w 987690"/>
                  <a:gd name="connsiteY81" fmla="*/ 780097 h 2696464"/>
                  <a:gd name="connsiteX82" fmla="*/ 948003 w 987690"/>
                  <a:gd name="connsiteY82" fmla="*/ 613410 h 2696464"/>
                  <a:gd name="connsiteX83" fmla="*/ 981341 w 987690"/>
                  <a:gd name="connsiteY83" fmla="*/ 441960 h 2696464"/>
                  <a:gd name="connsiteX84" fmla="*/ 981341 w 987690"/>
                  <a:gd name="connsiteY84" fmla="*/ 337185 h 2696464"/>
                  <a:gd name="connsiteX85" fmla="*/ 981341 w 987690"/>
                  <a:gd name="connsiteY85" fmla="*/ 137160 h 2696464"/>
                  <a:gd name="connsiteX86" fmla="*/ 905141 w 987690"/>
                  <a:gd name="connsiteY86" fmla="*/ 46672 h 2696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</a:cxnLst>
                <a:rect l="l" t="t" r="r" b="b"/>
                <a:pathLst>
                  <a:path w="987690" h="2696464">
                    <a:moveTo>
                      <a:pt x="905141" y="46672"/>
                    </a:moveTo>
                    <a:cubicBezTo>
                      <a:pt x="872597" y="24447"/>
                      <a:pt x="868628" y="10160"/>
                      <a:pt x="786078" y="3810"/>
                    </a:cubicBezTo>
                    <a:cubicBezTo>
                      <a:pt x="703528" y="-2540"/>
                      <a:pt x="513028" y="-953"/>
                      <a:pt x="409841" y="8572"/>
                    </a:cubicBezTo>
                    <a:cubicBezTo>
                      <a:pt x="306654" y="18097"/>
                      <a:pt x="226484" y="39529"/>
                      <a:pt x="166953" y="60960"/>
                    </a:cubicBezTo>
                    <a:cubicBezTo>
                      <a:pt x="107422" y="82391"/>
                      <a:pt x="75672" y="99854"/>
                      <a:pt x="52653" y="137160"/>
                    </a:cubicBezTo>
                    <a:cubicBezTo>
                      <a:pt x="29634" y="174466"/>
                      <a:pt x="37572" y="222091"/>
                      <a:pt x="28841" y="284797"/>
                    </a:cubicBezTo>
                    <a:cubicBezTo>
                      <a:pt x="20110" y="347503"/>
                      <a:pt x="2647" y="462597"/>
                      <a:pt x="266" y="513397"/>
                    </a:cubicBezTo>
                    <a:cubicBezTo>
                      <a:pt x="-2115" y="564197"/>
                      <a:pt x="12172" y="564991"/>
                      <a:pt x="14553" y="589597"/>
                    </a:cubicBezTo>
                    <a:cubicBezTo>
                      <a:pt x="16934" y="614203"/>
                      <a:pt x="12172" y="632460"/>
                      <a:pt x="14553" y="661035"/>
                    </a:cubicBezTo>
                    <a:cubicBezTo>
                      <a:pt x="16934" y="689610"/>
                      <a:pt x="24872" y="727710"/>
                      <a:pt x="28841" y="761047"/>
                    </a:cubicBezTo>
                    <a:cubicBezTo>
                      <a:pt x="32810" y="794384"/>
                      <a:pt x="35985" y="828516"/>
                      <a:pt x="38366" y="861060"/>
                    </a:cubicBezTo>
                    <a:cubicBezTo>
                      <a:pt x="40747" y="893604"/>
                      <a:pt x="40747" y="925354"/>
                      <a:pt x="43128" y="956310"/>
                    </a:cubicBezTo>
                    <a:cubicBezTo>
                      <a:pt x="45509" y="987266"/>
                      <a:pt x="53447" y="1019016"/>
                      <a:pt x="52653" y="1046797"/>
                    </a:cubicBezTo>
                    <a:cubicBezTo>
                      <a:pt x="51859" y="1074578"/>
                      <a:pt x="35985" y="1101566"/>
                      <a:pt x="38366" y="1122997"/>
                    </a:cubicBezTo>
                    <a:cubicBezTo>
                      <a:pt x="40747" y="1144428"/>
                      <a:pt x="60591" y="1151573"/>
                      <a:pt x="66941" y="1175385"/>
                    </a:cubicBezTo>
                    <a:cubicBezTo>
                      <a:pt x="73291" y="1199197"/>
                      <a:pt x="80435" y="1230153"/>
                      <a:pt x="76466" y="1265872"/>
                    </a:cubicBezTo>
                    <a:cubicBezTo>
                      <a:pt x="72497" y="1301591"/>
                      <a:pt x="47890" y="1360328"/>
                      <a:pt x="43128" y="1389697"/>
                    </a:cubicBezTo>
                    <a:cubicBezTo>
                      <a:pt x="38366" y="1419066"/>
                      <a:pt x="50272" y="1417479"/>
                      <a:pt x="47891" y="1442085"/>
                    </a:cubicBezTo>
                    <a:cubicBezTo>
                      <a:pt x="45510" y="1466691"/>
                      <a:pt x="33603" y="1503998"/>
                      <a:pt x="28841" y="1537335"/>
                    </a:cubicBezTo>
                    <a:cubicBezTo>
                      <a:pt x="24079" y="1570672"/>
                      <a:pt x="17729" y="1601629"/>
                      <a:pt x="19316" y="1642110"/>
                    </a:cubicBezTo>
                    <a:cubicBezTo>
                      <a:pt x="20903" y="1682591"/>
                      <a:pt x="35191" y="1730216"/>
                      <a:pt x="38366" y="1780222"/>
                    </a:cubicBezTo>
                    <a:cubicBezTo>
                      <a:pt x="41541" y="1830228"/>
                      <a:pt x="35985" y="1898491"/>
                      <a:pt x="38366" y="1942147"/>
                    </a:cubicBezTo>
                    <a:cubicBezTo>
                      <a:pt x="40747" y="1985803"/>
                      <a:pt x="51859" y="2018348"/>
                      <a:pt x="52653" y="2042160"/>
                    </a:cubicBezTo>
                    <a:cubicBezTo>
                      <a:pt x="53447" y="2065972"/>
                      <a:pt x="39159" y="2060416"/>
                      <a:pt x="43128" y="2085022"/>
                    </a:cubicBezTo>
                    <a:cubicBezTo>
                      <a:pt x="47097" y="2109628"/>
                      <a:pt x="65353" y="2154078"/>
                      <a:pt x="76466" y="2189797"/>
                    </a:cubicBezTo>
                    <a:cubicBezTo>
                      <a:pt x="87578" y="2225516"/>
                      <a:pt x="94722" y="2274729"/>
                      <a:pt x="109803" y="2299335"/>
                    </a:cubicBezTo>
                    <a:cubicBezTo>
                      <a:pt x="124884" y="2323941"/>
                      <a:pt x="144728" y="2346166"/>
                      <a:pt x="166953" y="2337435"/>
                    </a:cubicBezTo>
                    <a:cubicBezTo>
                      <a:pt x="189178" y="2328704"/>
                      <a:pt x="220928" y="2279491"/>
                      <a:pt x="243153" y="2246947"/>
                    </a:cubicBezTo>
                    <a:cubicBezTo>
                      <a:pt x="265378" y="2214403"/>
                      <a:pt x="291572" y="2177891"/>
                      <a:pt x="300303" y="2142172"/>
                    </a:cubicBezTo>
                    <a:cubicBezTo>
                      <a:pt x="309034" y="2106453"/>
                      <a:pt x="292366" y="2082641"/>
                      <a:pt x="295541" y="2032635"/>
                    </a:cubicBezTo>
                    <a:cubicBezTo>
                      <a:pt x="298716" y="1982629"/>
                      <a:pt x="313797" y="1893729"/>
                      <a:pt x="319353" y="1842135"/>
                    </a:cubicBezTo>
                    <a:cubicBezTo>
                      <a:pt x="324909" y="1790541"/>
                      <a:pt x="327291" y="1762759"/>
                      <a:pt x="328878" y="1723072"/>
                    </a:cubicBezTo>
                    <a:cubicBezTo>
                      <a:pt x="330465" y="1683385"/>
                      <a:pt x="326497" y="1640522"/>
                      <a:pt x="328878" y="1604010"/>
                    </a:cubicBezTo>
                    <a:cubicBezTo>
                      <a:pt x="331259" y="1567498"/>
                      <a:pt x="337610" y="1525428"/>
                      <a:pt x="343166" y="1503997"/>
                    </a:cubicBezTo>
                    <a:cubicBezTo>
                      <a:pt x="348722" y="1482566"/>
                      <a:pt x="358247" y="1487328"/>
                      <a:pt x="362216" y="1475422"/>
                    </a:cubicBezTo>
                    <a:cubicBezTo>
                      <a:pt x="366185" y="1463516"/>
                      <a:pt x="363803" y="1442085"/>
                      <a:pt x="366978" y="1432560"/>
                    </a:cubicBezTo>
                    <a:cubicBezTo>
                      <a:pt x="370153" y="1423035"/>
                      <a:pt x="382060" y="1434147"/>
                      <a:pt x="381266" y="1418272"/>
                    </a:cubicBezTo>
                    <a:cubicBezTo>
                      <a:pt x="380472" y="1402397"/>
                      <a:pt x="360629" y="1367472"/>
                      <a:pt x="362216" y="1337310"/>
                    </a:cubicBezTo>
                    <a:cubicBezTo>
                      <a:pt x="363803" y="1307148"/>
                      <a:pt x="381266" y="1260316"/>
                      <a:pt x="390791" y="1237297"/>
                    </a:cubicBezTo>
                    <a:cubicBezTo>
                      <a:pt x="400316" y="1214278"/>
                      <a:pt x="414604" y="1230947"/>
                      <a:pt x="419366" y="1199197"/>
                    </a:cubicBezTo>
                    <a:cubicBezTo>
                      <a:pt x="424128" y="1167447"/>
                      <a:pt x="416191" y="1080928"/>
                      <a:pt x="419366" y="1046797"/>
                    </a:cubicBezTo>
                    <a:cubicBezTo>
                      <a:pt x="422541" y="1012666"/>
                      <a:pt x="434447" y="1019016"/>
                      <a:pt x="438416" y="994410"/>
                    </a:cubicBezTo>
                    <a:cubicBezTo>
                      <a:pt x="442385" y="969804"/>
                      <a:pt x="439209" y="927735"/>
                      <a:pt x="443178" y="899160"/>
                    </a:cubicBezTo>
                    <a:cubicBezTo>
                      <a:pt x="447147" y="870585"/>
                      <a:pt x="455878" y="842010"/>
                      <a:pt x="462228" y="822960"/>
                    </a:cubicBezTo>
                    <a:cubicBezTo>
                      <a:pt x="468578" y="803910"/>
                      <a:pt x="477309" y="769779"/>
                      <a:pt x="481278" y="784860"/>
                    </a:cubicBezTo>
                    <a:cubicBezTo>
                      <a:pt x="485247" y="799941"/>
                      <a:pt x="481279" y="872966"/>
                      <a:pt x="486041" y="913447"/>
                    </a:cubicBezTo>
                    <a:cubicBezTo>
                      <a:pt x="490803" y="953928"/>
                      <a:pt x="504297" y="992028"/>
                      <a:pt x="509853" y="1027747"/>
                    </a:cubicBezTo>
                    <a:cubicBezTo>
                      <a:pt x="515409" y="1063466"/>
                      <a:pt x="520965" y="1084898"/>
                      <a:pt x="519378" y="1127760"/>
                    </a:cubicBezTo>
                    <a:cubicBezTo>
                      <a:pt x="517791" y="1170622"/>
                      <a:pt x="500328" y="1252378"/>
                      <a:pt x="500328" y="1284922"/>
                    </a:cubicBezTo>
                    <a:cubicBezTo>
                      <a:pt x="500328" y="1317466"/>
                      <a:pt x="516997" y="1297622"/>
                      <a:pt x="519378" y="1323022"/>
                    </a:cubicBezTo>
                    <a:cubicBezTo>
                      <a:pt x="521759" y="1348422"/>
                      <a:pt x="516203" y="1407160"/>
                      <a:pt x="514616" y="1437322"/>
                    </a:cubicBezTo>
                    <a:cubicBezTo>
                      <a:pt x="513029" y="1467484"/>
                      <a:pt x="505884" y="1484153"/>
                      <a:pt x="509853" y="1503997"/>
                    </a:cubicBezTo>
                    <a:cubicBezTo>
                      <a:pt x="513822" y="1523841"/>
                      <a:pt x="536047" y="1534160"/>
                      <a:pt x="538428" y="1556385"/>
                    </a:cubicBezTo>
                    <a:cubicBezTo>
                      <a:pt x="540809" y="1578610"/>
                      <a:pt x="523347" y="1610360"/>
                      <a:pt x="524141" y="1637347"/>
                    </a:cubicBezTo>
                    <a:cubicBezTo>
                      <a:pt x="524935" y="1664334"/>
                      <a:pt x="543985" y="1691323"/>
                      <a:pt x="543191" y="1718310"/>
                    </a:cubicBezTo>
                    <a:cubicBezTo>
                      <a:pt x="542397" y="1745297"/>
                      <a:pt x="524140" y="1751647"/>
                      <a:pt x="519378" y="1799272"/>
                    </a:cubicBezTo>
                    <a:cubicBezTo>
                      <a:pt x="514616" y="1846897"/>
                      <a:pt x="520172" y="1942147"/>
                      <a:pt x="514616" y="2004060"/>
                    </a:cubicBezTo>
                    <a:cubicBezTo>
                      <a:pt x="509060" y="2065973"/>
                      <a:pt x="491597" y="2128678"/>
                      <a:pt x="486041" y="2170747"/>
                    </a:cubicBezTo>
                    <a:cubicBezTo>
                      <a:pt x="480485" y="2212816"/>
                      <a:pt x="476515" y="2226310"/>
                      <a:pt x="481278" y="2256472"/>
                    </a:cubicBezTo>
                    <a:cubicBezTo>
                      <a:pt x="486040" y="2286635"/>
                      <a:pt x="507472" y="2330291"/>
                      <a:pt x="514616" y="2351722"/>
                    </a:cubicBezTo>
                    <a:cubicBezTo>
                      <a:pt x="521760" y="2373153"/>
                      <a:pt x="532872" y="2364422"/>
                      <a:pt x="524141" y="2385060"/>
                    </a:cubicBezTo>
                    <a:cubicBezTo>
                      <a:pt x="515410" y="2405698"/>
                      <a:pt x="478103" y="2454116"/>
                      <a:pt x="462228" y="2475547"/>
                    </a:cubicBezTo>
                    <a:cubicBezTo>
                      <a:pt x="446353" y="2496978"/>
                      <a:pt x="429685" y="2497772"/>
                      <a:pt x="428891" y="2513647"/>
                    </a:cubicBezTo>
                    <a:cubicBezTo>
                      <a:pt x="428097" y="2529522"/>
                      <a:pt x="455878" y="2549366"/>
                      <a:pt x="457466" y="2570797"/>
                    </a:cubicBezTo>
                    <a:cubicBezTo>
                      <a:pt x="459054" y="2592228"/>
                      <a:pt x="430479" y="2628741"/>
                      <a:pt x="438416" y="2642235"/>
                    </a:cubicBezTo>
                    <a:cubicBezTo>
                      <a:pt x="446353" y="2655729"/>
                      <a:pt x="475722" y="2646204"/>
                      <a:pt x="505091" y="2651760"/>
                    </a:cubicBezTo>
                    <a:cubicBezTo>
                      <a:pt x="534460" y="2657316"/>
                      <a:pt x="583672" y="2668428"/>
                      <a:pt x="614628" y="2675572"/>
                    </a:cubicBezTo>
                    <a:cubicBezTo>
                      <a:pt x="645584" y="2682716"/>
                      <a:pt x="669397" y="2702559"/>
                      <a:pt x="690828" y="2694622"/>
                    </a:cubicBezTo>
                    <a:cubicBezTo>
                      <a:pt x="712259" y="2686685"/>
                      <a:pt x="732104" y="2654934"/>
                      <a:pt x="743216" y="2627947"/>
                    </a:cubicBezTo>
                    <a:cubicBezTo>
                      <a:pt x="754328" y="2600960"/>
                      <a:pt x="757503" y="2556509"/>
                      <a:pt x="757503" y="2532697"/>
                    </a:cubicBezTo>
                    <a:cubicBezTo>
                      <a:pt x="757503" y="2508885"/>
                      <a:pt x="745597" y="2500947"/>
                      <a:pt x="743216" y="2485072"/>
                    </a:cubicBezTo>
                    <a:cubicBezTo>
                      <a:pt x="740835" y="2469197"/>
                      <a:pt x="734485" y="2458878"/>
                      <a:pt x="743216" y="2437447"/>
                    </a:cubicBezTo>
                    <a:cubicBezTo>
                      <a:pt x="751947" y="2416016"/>
                      <a:pt x="784490" y="2392204"/>
                      <a:pt x="795603" y="2356485"/>
                    </a:cubicBezTo>
                    <a:cubicBezTo>
                      <a:pt x="806715" y="2320766"/>
                      <a:pt x="805922" y="2266791"/>
                      <a:pt x="809891" y="2223135"/>
                    </a:cubicBezTo>
                    <a:cubicBezTo>
                      <a:pt x="813860" y="2179479"/>
                      <a:pt x="814654" y="2146141"/>
                      <a:pt x="819416" y="2094547"/>
                    </a:cubicBezTo>
                    <a:cubicBezTo>
                      <a:pt x="824178" y="2042953"/>
                      <a:pt x="831322" y="1979453"/>
                      <a:pt x="838466" y="1913572"/>
                    </a:cubicBezTo>
                    <a:cubicBezTo>
                      <a:pt x="845610" y="1847691"/>
                      <a:pt x="859103" y="1750060"/>
                      <a:pt x="862278" y="1699260"/>
                    </a:cubicBezTo>
                    <a:cubicBezTo>
                      <a:pt x="865453" y="1648460"/>
                      <a:pt x="855929" y="1644491"/>
                      <a:pt x="857516" y="1608772"/>
                    </a:cubicBezTo>
                    <a:cubicBezTo>
                      <a:pt x="859103" y="1573053"/>
                      <a:pt x="865453" y="1557972"/>
                      <a:pt x="871803" y="1484947"/>
                    </a:cubicBezTo>
                    <a:cubicBezTo>
                      <a:pt x="878153" y="1411922"/>
                      <a:pt x="886885" y="1266665"/>
                      <a:pt x="895616" y="1170622"/>
                    </a:cubicBezTo>
                    <a:cubicBezTo>
                      <a:pt x="904347" y="1074579"/>
                      <a:pt x="921016" y="973773"/>
                      <a:pt x="924191" y="908685"/>
                    </a:cubicBezTo>
                    <a:cubicBezTo>
                      <a:pt x="927366" y="843598"/>
                      <a:pt x="910697" y="829309"/>
                      <a:pt x="914666" y="780097"/>
                    </a:cubicBezTo>
                    <a:cubicBezTo>
                      <a:pt x="918635" y="730885"/>
                      <a:pt x="936891" y="669766"/>
                      <a:pt x="948003" y="613410"/>
                    </a:cubicBezTo>
                    <a:cubicBezTo>
                      <a:pt x="959115" y="557054"/>
                      <a:pt x="975785" y="487998"/>
                      <a:pt x="981341" y="441960"/>
                    </a:cubicBezTo>
                    <a:cubicBezTo>
                      <a:pt x="986897" y="395923"/>
                      <a:pt x="981341" y="337185"/>
                      <a:pt x="981341" y="337185"/>
                    </a:cubicBezTo>
                    <a:cubicBezTo>
                      <a:pt x="981341" y="286385"/>
                      <a:pt x="995628" y="189547"/>
                      <a:pt x="981341" y="137160"/>
                    </a:cubicBezTo>
                    <a:cubicBezTo>
                      <a:pt x="967054" y="84773"/>
                      <a:pt x="937685" y="68897"/>
                      <a:pt x="905141" y="4667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748" name="Freeform 60">
                <a:extLst>
                  <a:ext uri="{FF2B5EF4-FFF2-40B4-BE49-F238E27FC236}">
                    <a16:creationId xmlns:a16="http://schemas.microsoft.com/office/drawing/2014/main" id="{59CAF0B6-6850-4BB8-93C6-B3E88D676B62}"/>
                  </a:ext>
                </a:extLst>
              </p:cNvPr>
              <p:cNvSpPr/>
              <p:nvPr/>
            </p:nvSpPr>
            <p:spPr>
              <a:xfrm>
                <a:off x="3327354" y="3615547"/>
                <a:ext cx="234996" cy="523697"/>
              </a:xfrm>
              <a:custGeom>
                <a:avLst/>
                <a:gdLst/>
                <a:ahLst/>
                <a:cxnLst/>
                <a:rect l="l" t="t" r="r" b="b"/>
                <a:pathLst>
                  <a:path w="221335" h="493253">
                    <a:moveTo>
                      <a:pt x="77834" y="328437"/>
                    </a:moveTo>
                    <a:cubicBezTo>
                      <a:pt x="65239" y="329495"/>
                      <a:pt x="52963" y="333729"/>
                      <a:pt x="50846" y="340502"/>
                    </a:cubicBezTo>
                    <a:cubicBezTo>
                      <a:pt x="46613" y="354049"/>
                      <a:pt x="50846" y="372675"/>
                      <a:pt x="50846" y="386222"/>
                    </a:cubicBezTo>
                    <a:cubicBezTo>
                      <a:pt x="50846" y="386222"/>
                      <a:pt x="44073" y="417549"/>
                      <a:pt x="50846" y="421782"/>
                    </a:cubicBezTo>
                    <a:cubicBezTo>
                      <a:pt x="57619" y="426015"/>
                      <a:pt x="82173" y="426015"/>
                      <a:pt x="91486" y="411622"/>
                    </a:cubicBezTo>
                    <a:cubicBezTo>
                      <a:pt x="100799" y="397229"/>
                      <a:pt x="113499" y="347275"/>
                      <a:pt x="106726" y="335422"/>
                    </a:cubicBezTo>
                    <a:cubicBezTo>
                      <a:pt x="103340" y="329496"/>
                      <a:pt x="90428" y="327379"/>
                      <a:pt x="77834" y="328437"/>
                    </a:cubicBezTo>
                    <a:close/>
                    <a:moveTo>
                      <a:pt x="121966" y="142"/>
                    </a:moveTo>
                    <a:cubicBezTo>
                      <a:pt x="139746" y="4375"/>
                      <a:pt x="172766" y="90735"/>
                      <a:pt x="188006" y="132222"/>
                    </a:cubicBezTo>
                    <a:cubicBezTo>
                      <a:pt x="203246" y="173709"/>
                      <a:pt x="208326" y="212655"/>
                      <a:pt x="213406" y="249062"/>
                    </a:cubicBezTo>
                    <a:cubicBezTo>
                      <a:pt x="218486" y="285469"/>
                      <a:pt x="225259" y="315102"/>
                      <a:pt x="218486" y="350662"/>
                    </a:cubicBezTo>
                    <a:cubicBezTo>
                      <a:pt x="211713" y="386222"/>
                      <a:pt x="186313" y="438715"/>
                      <a:pt x="172766" y="462422"/>
                    </a:cubicBezTo>
                    <a:cubicBezTo>
                      <a:pt x="159219" y="486129"/>
                      <a:pt x="154139" y="490362"/>
                      <a:pt x="137206" y="492902"/>
                    </a:cubicBezTo>
                    <a:cubicBezTo>
                      <a:pt x="120273" y="495442"/>
                      <a:pt x="88946" y="483589"/>
                      <a:pt x="71166" y="477662"/>
                    </a:cubicBezTo>
                    <a:cubicBezTo>
                      <a:pt x="53386" y="471735"/>
                      <a:pt x="39839" y="466655"/>
                      <a:pt x="30526" y="457342"/>
                    </a:cubicBezTo>
                    <a:cubicBezTo>
                      <a:pt x="21213" y="448029"/>
                      <a:pt x="20366" y="428555"/>
                      <a:pt x="15286" y="421782"/>
                    </a:cubicBezTo>
                    <a:cubicBezTo>
                      <a:pt x="10206" y="415009"/>
                      <a:pt x="-801" y="425169"/>
                      <a:pt x="46" y="416702"/>
                    </a:cubicBezTo>
                    <a:cubicBezTo>
                      <a:pt x="893" y="408235"/>
                      <a:pt x="16133" y="391302"/>
                      <a:pt x="20366" y="370982"/>
                    </a:cubicBezTo>
                    <a:cubicBezTo>
                      <a:pt x="24599" y="350662"/>
                      <a:pt x="22059" y="316795"/>
                      <a:pt x="25446" y="294782"/>
                    </a:cubicBezTo>
                    <a:cubicBezTo>
                      <a:pt x="28833" y="272769"/>
                      <a:pt x="29679" y="266842"/>
                      <a:pt x="40686" y="238902"/>
                    </a:cubicBezTo>
                    <a:cubicBezTo>
                      <a:pt x="51693" y="210962"/>
                      <a:pt x="77939" y="166935"/>
                      <a:pt x="91486" y="127142"/>
                    </a:cubicBezTo>
                    <a:cubicBezTo>
                      <a:pt x="105033" y="87349"/>
                      <a:pt x="104186" y="-4091"/>
                      <a:pt x="121966" y="14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49" name="Freeform 61">
                <a:extLst>
                  <a:ext uri="{FF2B5EF4-FFF2-40B4-BE49-F238E27FC236}">
                    <a16:creationId xmlns:a16="http://schemas.microsoft.com/office/drawing/2014/main" id="{DC2D73D3-E028-48EE-A901-5A4884AF35DE}"/>
                  </a:ext>
                </a:extLst>
              </p:cNvPr>
              <p:cNvSpPr/>
              <p:nvPr/>
            </p:nvSpPr>
            <p:spPr>
              <a:xfrm>
                <a:off x="2019921" y="587921"/>
                <a:ext cx="342320" cy="748473"/>
              </a:xfrm>
              <a:custGeom>
                <a:avLst/>
                <a:gdLst>
                  <a:gd name="connsiteX0" fmla="*/ 108599 w 342320"/>
                  <a:gd name="connsiteY0" fmla="*/ 748119 h 748473"/>
                  <a:gd name="connsiteX1" fmla="*/ 154319 w 342320"/>
                  <a:gd name="connsiteY1" fmla="*/ 529679 h 748473"/>
                  <a:gd name="connsiteX2" fmla="*/ 149239 w 342320"/>
                  <a:gd name="connsiteY2" fmla="*/ 443319 h 748473"/>
                  <a:gd name="connsiteX3" fmla="*/ 159399 w 342320"/>
                  <a:gd name="connsiteY3" fmla="*/ 377279 h 748473"/>
                  <a:gd name="connsiteX4" fmla="*/ 179719 w 342320"/>
                  <a:gd name="connsiteY4" fmla="*/ 341719 h 748473"/>
                  <a:gd name="connsiteX5" fmla="*/ 210199 w 342320"/>
                  <a:gd name="connsiteY5" fmla="*/ 301079 h 748473"/>
                  <a:gd name="connsiteX6" fmla="*/ 230519 w 342320"/>
                  <a:gd name="connsiteY6" fmla="*/ 295999 h 748473"/>
                  <a:gd name="connsiteX7" fmla="*/ 276239 w 342320"/>
                  <a:gd name="connsiteY7" fmla="*/ 255359 h 748473"/>
                  <a:gd name="connsiteX8" fmla="*/ 306719 w 342320"/>
                  <a:gd name="connsiteY8" fmla="*/ 219799 h 748473"/>
                  <a:gd name="connsiteX9" fmla="*/ 337199 w 342320"/>
                  <a:gd name="connsiteY9" fmla="*/ 148679 h 748473"/>
                  <a:gd name="connsiteX10" fmla="*/ 342279 w 342320"/>
                  <a:gd name="connsiteY10" fmla="*/ 87719 h 748473"/>
                  <a:gd name="connsiteX11" fmla="*/ 337199 w 342320"/>
                  <a:gd name="connsiteY11" fmla="*/ 67399 h 748473"/>
                  <a:gd name="connsiteX12" fmla="*/ 311799 w 342320"/>
                  <a:gd name="connsiteY12" fmla="*/ 52159 h 748473"/>
                  <a:gd name="connsiteX13" fmla="*/ 281319 w 342320"/>
                  <a:gd name="connsiteY13" fmla="*/ 21679 h 748473"/>
                  <a:gd name="connsiteX14" fmla="*/ 260999 w 342320"/>
                  <a:gd name="connsiteY14" fmla="*/ 16599 h 748473"/>
                  <a:gd name="connsiteX15" fmla="*/ 225439 w 342320"/>
                  <a:gd name="connsiteY15" fmla="*/ 16599 h 748473"/>
                  <a:gd name="connsiteX16" fmla="*/ 154319 w 342320"/>
                  <a:gd name="connsiteY16" fmla="*/ 6439 h 748473"/>
                  <a:gd name="connsiteX17" fmla="*/ 113679 w 342320"/>
                  <a:gd name="connsiteY17" fmla="*/ 1359 h 748473"/>
                  <a:gd name="connsiteX18" fmla="*/ 93359 w 342320"/>
                  <a:gd name="connsiteY18" fmla="*/ 31839 h 748473"/>
                  <a:gd name="connsiteX19" fmla="*/ 93359 w 342320"/>
                  <a:gd name="connsiteY19" fmla="*/ 67399 h 748473"/>
                  <a:gd name="connsiteX20" fmla="*/ 78119 w 342320"/>
                  <a:gd name="connsiteY20" fmla="*/ 123279 h 748473"/>
                  <a:gd name="connsiteX21" fmla="*/ 47639 w 342320"/>
                  <a:gd name="connsiteY21" fmla="*/ 168999 h 748473"/>
                  <a:gd name="connsiteX22" fmla="*/ 37479 w 342320"/>
                  <a:gd name="connsiteY22" fmla="*/ 265519 h 748473"/>
                  <a:gd name="connsiteX23" fmla="*/ 22239 w 342320"/>
                  <a:gd name="connsiteY23" fmla="*/ 321399 h 748473"/>
                  <a:gd name="connsiteX24" fmla="*/ 6999 w 342320"/>
                  <a:gd name="connsiteY24" fmla="*/ 397599 h 748473"/>
                  <a:gd name="connsiteX25" fmla="*/ 6999 w 342320"/>
                  <a:gd name="connsiteY25" fmla="*/ 473799 h 748473"/>
                  <a:gd name="connsiteX26" fmla="*/ 108599 w 342320"/>
                  <a:gd name="connsiteY26" fmla="*/ 748119 h 7484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42320" h="748473">
                    <a:moveTo>
                      <a:pt x="108599" y="748119"/>
                    </a:moveTo>
                    <a:cubicBezTo>
                      <a:pt x="133152" y="757432"/>
                      <a:pt x="147546" y="580479"/>
                      <a:pt x="154319" y="529679"/>
                    </a:cubicBezTo>
                    <a:cubicBezTo>
                      <a:pt x="161092" y="478879"/>
                      <a:pt x="148392" y="468719"/>
                      <a:pt x="149239" y="443319"/>
                    </a:cubicBezTo>
                    <a:cubicBezTo>
                      <a:pt x="150086" y="417919"/>
                      <a:pt x="154319" y="394212"/>
                      <a:pt x="159399" y="377279"/>
                    </a:cubicBezTo>
                    <a:cubicBezTo>
                      <a:pt x="164479" y="360346"/>
                      <a:pt x="171252" y="354419"/>
                      <a:pt x="179719" y="341719"/>
                    </a:cubicBezTo>
                    <a:cubicBezTo>
                      <a:pt x="188186" y="329019"/>
                      <a:pt x="201732" y="308699"/>
                      <a:pt x="210199" y="301079"/>
                    </a:cubicBezTo>
                    <a:cubicBezTo>
                      <a:pt x="218666" y="293459"/>
                      <a:pt x="219512" y="303619"/>
                      <a:pt x="230519" y="295999"/>
                    </a:cubicBezTo>
                    <a:cubicBezTo>
                      <a:pt x="241526" y="288379"/>
                      <a:pt x="263539" y="268059"/>
                      <a:pt x="276239" y="255359"/>
                    </a:cubicBezTo>
                    <a:cubicBezTo>
                      <a:pt x="288939" y="242659"/>
                      <a:pt x="296559" y="237579"/>
                      <a:pt x="306719" y="219799"/>
                    </a:cubicBezTo>
                    <a:cubicBezTo>
                      <a:pt x="316879" y="202019"/>
                      <a:pt x="331272" y="170692"/>
                      <a:pt x="337199" y="148679"/>
                    </a:cubicBezTo>
                    <a:cubicBezTo>
                      <a:pt x="343126" y="126666"/>
                      <a:pt x="342279" y="101266"/>
                      <a:pt x="342279" y="87719"/>
                    </a:cubicBezTo>
                    <a:cubicBezTo>
                      <a:pt x="342279" y="74172"/>
                      <a:pt x="342279" y="73326"/>
                      <a:pt x="337199" y="67399"/>
                    </a:cubicBezTo>
                    <a:cubicBezTo>
                      <a:pt x="332119" y="61472"/>
                      <a:pt x="321112" y="59779"/>
                      <a:pt x="311799" y="52159"/>
                    </a:cubicBezTo>
                    <a:cubicBezTo>
                      <a:pt x="302486" y="44539"/>
                      <a:pt x="289786" y="27606"/>
                      <a:pt x="281319" y="21679"/>
                    </a:cubicBezTo>
                    <a:cubicBezTo>
                      <a:pt x="272852" y="15752"/>
                      <a:pt x="270312" y="17446"/>
                      <a:pt x="260999" y="16599"/>
                    </a:cubicBezTo>
                    <a:cubicBezTo>
                      <a:pt x="251686" y="15752"/>
                      <a:pt x="243219" y="18292"/>
                      <a:pt x="225439" y="16599"/>
                    </a:cubicBezTo>
                    <a:cubicBezTo>
                      <a:pt x="207659" y="14906"/>
                      <a:pt x="172946" y="8979"/>
                      <a:pt x="154319" y="6439"/>
                    </a:cubicBezTo>
                    <a:cubicBezTo>
                      <a:pt x="135692" y="3899"/>
                      <a:pt x="123839" y="-2874"/>
                      <a:pt x="113679" y="1359"/>
                    </a:cubicBezTo>
                    <a:cubicBezTo>
                      <a:pt x="103519" y="5592"/>
                      <a:pt x="96746" y="20832"/>
                      <a:pt x="93359" y="31839"/>
                    </a:cubicBezTo>
                    <a:cubicBezTo>
                      <a:pt x="89972" y="42846"/>
                      <a:pt x="95899" y="52159"/>
                      <a:pt x="93359" y="67399"/>
                    </a:cubicBezTo>
                    <a:cubicBezTo>
                      <a:pt x="90819" y="82639"/>
                      <a:pt x="85739" y="106346"/>
                      <a:pt x="78119" y="123279"/>
                    </a:cubicBezTo>
                    <a:cubicBezTo>
                      <a:pt x="70499" y="140212"/>
                      <a:pt x="54412" y="145292"/>
                      <a:pt x="47639" y="168999"/>
                    </a:cubicBezTo>
                    <a:cubicBezTo>
                      <a:pt x="40866" y="192706"/>
                      <a:pt x="41712" y="240119"/>
                      <a:pt x="37479" y="265519"/>
                    </a:cubicBezTo>
                    <a:cubicBezTo>
                      <a:pt x="33246" y="290919"/>
                      <a:pt x="27319" y="299386"/>
                      <a:pt x="22239" y="321399"/>
                    </a:cubicBezTo>
                    <a:cubicBezTo>
                      <a:pt x="17159" y="343412"/>
                      <a:pt x="9539" y="372199"/>
                      <a:pt x="6999" y="397599"/>
                    </a:cubicBezTo>
                    <a:cubicBezTo>
                      <a:pt x="4459" y="422999"/>
                      <a:pt x="-7394" y="414532"/>
                      <a:pt x="6999" y="473799"/>
                    </a:cubicBezTo>
                    <a:cubicBezTo>
                      <a:pt x="21392" y="533066"/>
                      <a:pt x="84046" y="738806"/>
                      <a:pt x="108599" y="74811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0" name="Freeform 62">
                <a:extLst>
                  <a:ext uri="{FF2B5EF4-FFF2-40B4-BE49-F238E27FC236}">
                    <a16:creationId xmlns:a16="http://schemas.microsoft.com/office/drawing/2014/main" id="{9EF26FBE-BA9B-4AAD-A89D-1862A88FA555}"/>
                  </a:ext>
                </a:extLst>
              </p:cNvPr>
              <p:cNvSpPr/>
              <p:nvPr/>
            </p:nvSpPr>
            <p:spPr>
              <a:xfrm>
                <a:off x="2643475" y="1349662"/>
                <a:ext cx="523167" cy="762969"/>
              </a:xfrm>
              <a:custGeom>
                <a:avLst/>
                <a:gdLst>
                  <a:gd name="connsiteX0" fmla="*/ 17663 w 523167"/>
                  <a:gd name="connsiteY0" fmla="*/ 221230 h 762969"/>
                  <a:gd name="connsiteX1" fmla="*/ 79 w 523167"/>
                  <a:gd name="connsiteY1" fmla="*/ 268123 h 762969"/>
                  <a:gd name="connsiteX2" fmla="*/ 11802 w 523167"/>
                  <a:gd name="connsiteY2" fmla="*/ 332600 h 762969"/>
                  <a:gd name="connsiteX3" fmla="*/ 26456 w 523167"/>
                  <a:gd name="connsiteY3" fmla="*/ 370700 h 762969"/>
                  <a:gd name="connsiteX4" fmla="*/ 58694 w 523167"/>
                  <a:gd name="connsiteY4" fmla="*/ 385353 h 762969"/>
                  <a:gd name="connsiteX5" fmla="*/ 67487 w 523167"/>
                  <a:gd name="connsiteY5" fmla="*/ 432246 h 762969"/>
                  <a:gd name="connsiteX6" fmla="*/ 85071 w 523167"/>
                  <a:gd name="connsiteY6" fmla="*/ 485000 h 762969"/>
                  <a:gd name="connsiteX7" fmla="*/ 108517 w 523167"/>
                  <a:gd name="connsiteY7" fmla="*/ 523100 h 762969"/>
                  <a:gd name="connsiteX8" fmla="*/ 102656 w 523167"/>
                  <a:gd name="connsiteY8" fmla="*/ 549476 h 762969"/>
                  <a:gd name="connsiteX9" fmla="*/ 140756 w 523167"/>
                  <a:gd name="connsiteY9" fmla="*/ 678430 h 762969"/>
                  <a:gd name="connsiteX10" fmla="*/ 249194 w 523167"/>
                  <a:gd name="connsiteY10" fmla="*/ 760492 h 762969"/>
                  <a:gd name="connsiteX11" fmla="*/ 351771 w 523167"/>
                  <a:gd name="connsiteY11" fmla="*/ 734115 h 762969"/>
                  <a:gd name="connsiteX12" fmla="*/ 404525 w 523167"/>
                  <a:gd name="connsiteY12" fmla="*/ 657915 h 762969"/>
                  <a:gd name="connsiteX13" fmla="*/ 392802 w 523167"/>
                  <a:gd name="connsiteY13" fmla="*/ 602230 h 762969"/>
                  <a:gd name="connsiteX14" fmla="*/ 389871 w 523167"/>
                  <a:gd name="connsiteY14" fmla="*/ 567061 h 762969"/>
                  <a:gd name="connsiteX15" fmla="*/ 404525 w 523167"/>
                  <a:gd name="connsiteY15" fmla="*/ 517238 h 762969"/>
                  <a:gd name="connsiteX16" fmla="*/ 433833 w 523167"/>
                  <a:gd name="connsiteY16" fmla="*/ 461553 h 762969"/>
                  <a:gd name="connsiteX17" fmla="*/ 454348 w 523167"/>
                  <a:gd name="connsiteY17" fmla="*/ 414661 h 762969"/>
                  <a:gd name="connsiteX18" fmla="*/ 460210 w 523167"/>
                  <a:gd name="connsiteY18" fmla="*/ 376561 h 762969"/>
                  <a:gd name="connsiteX19" fmla="*/ 480725 w 523167"/>
                  <a:gd name="connsiteY19" fmla="*/ 379492 h 762969"/>
                  <a:gd name="connsiteX20" fmla="*/ 501240 w 523167"/>
                  <a:gd name="connsiteY20" fmla="*/ 353115 h 762969"/>
                  <a:gd name="connsiteX21" fmla="*/ 521756 w 523167"/>
                  <a:gd name="connsiteY21" fmla="*/ 297430 h 762969"/>
                  <a:gd name="connsiteX22" fmla="*/ 518825 w 523167"/>
                  <a:gd name="connsiteY22" fmla="*/ 238815 h 762969"/>
                  <a:gd name="connsiteX23" fmla="*/ 498310 w 523167"/>
                  <a:gd name="connsiteY23" fmla="*/ 203646 h 762969"/>
                  <a:gd name="connsiteX24" fmla="*/ 489517 w 523167"/>
                  <a:gd name="connsiteY24" fmla="*/ 206576 h 762969"/>
                  <a:gd name="connsiteX25" fmla="*/ 445556 w 523167"/>
                  <a:gd name="connsiteY25" fmla="*/ 142100 h 762969"/>
                  <a:gd name="connsiteX26" fmla="*/ 445556 w 523167"/>
                  <a:gd name="connsiteY26" fmla="*/ 80553 h 762969"/>
                  <a:gd name="connsiteX27" fmla="*/ 369356 w 523167"/>
                  <a:gd name="connsiteY27" fmla="*/ 24869 h 762969"/>
                  <a:gd name="connsiteX28" fmla="*/ 211094 w 523167"/>
                  <a:gd name="connsiteY28" fmla="*/ 1423 h 762969"/>
                  <a:gd name="connsiteX29" fmla="*/ 82140 w 523167"/>
                  <a:gd name="connsiteY29" fmla="*/ 16076 h 762969"/>
                  <a:gd name="connsiteX30" fmla="*/ 41110 w 523167"/>
                  <a:gd name="connsiteY30" fmla="*/ 124515 h 762969"/>
                  <a:gd name="connsiteX31" fmla="*/ 17663 w 523167"/>
                  <a:gd name="connsiteY31" fmla="*/ 221230 h 7629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523167" h="762969">
                    <a:moveTo>
                      <a:pt x="17663" y="221230"/>
                    </a:moveTo>
                    <a:cubicBezTo>
                      <a:pt x="10825" y="245165"/>
                      <a:pt x="1056" y="249561"/>
                      <a:pt x="79" y="268123"/>
                    </a:cubicBezTo>
                    <a:cubicBezTo>
                      <a:pt x="-898" y="286685"/>
                      <a:pt x="7406" y="315504"/>
                      <a:pt x="11802" y="332600"/>
                    </a:cubicBezTo>
                    <a:cubicBezTo>
                      <a:pt x="16198" y="349696"/>
                      <a:pt x="18641" y="361908"/>
                      <a:pt x="26456" y="370700"/>
                    </a:cubicBezTo>
                    <a:cubicBezTo>
                      <a:pt x="34271" y="379492"/>
                      <a:pt x="51856" y="375095"/>
                      <a:pt x="58694" y="385353"/>
                    </a:cubicBezTo>
                    <a:cubicBezTo>
                      <a:pt x="65533" y="395611"/>
                      <a:pt x="63091" y="415638"/>
                      <a:pt x="67487" y="432246"/>
                    </a:cubicBezTo>
                    <a:cubicBezTo>
                      <a:pt x="71883" y="448854"/>
                      <a:pt x="78233" y="469858"/>
                      <a:pt x="85071" y="485000"/>
                    </a:cubicBezTo>
                    <a:cubicBezTo>
                      <a:pt x="91909" y="500142"/>
                      <a:pt x="105586" y="512354"/>
                      <a:pt x="108517" y="523100"/>
                    </a:cubicBezTo>
                    <a:cubicBezTo>
                      <a:pt x="111448" y="533846"/>
                      <a:pt x="97283" y="523588"/>
                      <a:pt x="102656" y="549476"/>
                    </a:cubicBezTo>
                    <a:cubicBezTo>
                      <a:pt x="108029" y="575364"/>
                      <a:pt x="116333" y="643261"/>
                      <a:pt x="140756" y="678430"/>
                    </a:cubicBezTo>
                    <a:cubicBezTo>
                      <a:pt x="165179" y="713599"/>
                      <a:pt x="214025" y="751211"/>
                      <a:pt x="249194" y="760492"/>
                    </a:cubicBezTo>
                    <a:cubicBezTo>
                      <a:pt x="284363" y="769773"/>
                      <a:pt x="325882" y="751211"/>
                      <a:pt x="351771" y="734115"/>
                    </a:cubicBezTo>
                    <a:cubicBezTo>
                      <a:pt x="377660" y="717019"/>
                      <a:pt x="397687" y="679896"/>
                      <a:pt x="404525" y="657915"/>
                    </a:cubicBezTo>
                    <a:cubicBezTo>
                      <a:pt x="411364" y="635934"/>
                      <a:pt x="395244" y="617372"/>
                      <a:pt x="392802" y="602230"/>
                    </a:cubicBezTo>
                    <a:cubicBezTo>
                      <a:pt x="390360" y="587088"/>
                      <a:pt x="387917" y="581226"/>
                      <a:pt x="389871" y="567061"/>
                    </a:cubicBezTo>
                    <a:cubicBezTo>
                      <a:pt x="391825" y="552896"/>
                      <a:pt x="397198" y="534823"/>
                      <a:pt x="404525" y="517238"/>
                    </a:cubicBezTo>
                    <a:cubicBezTo>
                      <a:pt x="411852" y="499653"/>
                      <a:pt x="425529" y="478649"/>
                      <a:pt x="433833" y="461553"/>
                    </a:cubicBezTo>
                    <a:cubicBezTo>
                      <a:pt x="442137" y="444457"/>
                      <a:pt x="449952" y="428826"/>
                      <a:pt x="454348" y="414661"/>
                    </a:cubicBezTo>
                    <a:cubicBezTo>
                      <a:pt x="458744" y="400496"/>
                      <a:pt x="455814" y="382422"/>
                      <a:pt x="460210" y="376561"/>
                    </a:cubicBezTo>
                    <a:cubicBezTo>
                      <a:pt x="464606" y="370700"/>
                      <a:pt x="473887" y="383400"/>
                      <a:pt x="480725" y="379492"/>
                    </a:cubicBezTo>
                    <a:cubicBezTo>
                      <a:pt x="487563" y="375584"/>
                      <a:pt x="494401" y="366792"/>
                      <a:pt x="501240" y="353115"/>
                    </a:cubicBezTo>
                    <a:cubicBezTo>
                      <a:pt x="508079" y="339438"/>
                      <a:pt x="518825" y="316480"/>
                      <a:pt x="521756" y="297430"/>
                    </a:cubicBezTo>
                    <a:cubicBezTo>
                      <a:pt x="524687" y="278380"/>
                      <a:pt x="522733" y="254446"/>
                      <a:pt x="518825" y="238815"/>
                    </a:cubicBezTo>
                    <a:cubicBezTo>
                      <a:pt x="514917" y="223184"/>
                      <a:pt x="503195" y="209019"/>
                      <a:pt x="498310" y="203646"/>
                    </a:cubicBezTo>
                    <a:cubicBezTo>
                      <a:pt x="493425" y="198273"/>
                      <a:pt x="498309" y="216834"/>
                      <a:pt x="489517" y="206576"/>
                    </a:cubicBezTo>
                    <a:cubicBezTo>
                      <a:pt x="480725" y="196318"/>
                      <a:pt x="452883" y="163104"/>
                      <a:pt x="445556" y="142100"/>
                    </a:cubicBezTo>
                    <a:cubicBezTo>
                      <a:pt x="438229" y="121096"/>
                      <a:pt x="458256" y="100091"/>
                      <a:pt x="445556" y="80553"/>
                    </a:cubicBezTo>
                    <a:cubicBezTo>
                      <a:pt x="432856" y="61014"/>
                      <a:pt x="408433" y="38057"/>
                      <a:pt x="369356" y="24869"/>
                    </a:cubicBezTo>
                    <a:cubicBezTo>
                      <a:pt x="330279" y="11681"/>
                      <a:pt x="258963" y="2888"/>
                      <a:pt x="211094" y="1423"/>
                    </a:cubicBezTo>
                    <a:cubicBezTo>
                      <a:pt x="163225" y="-43"/>
                      <a:pt x="110471" y="-4439"/>
                      <a:pt x="82140" y="16076"/>
                    </a:cubicBezTo>
                    <a:cubicBezTo>
                      <a:pt x="53809" y="36591"/>
                      <a:pt x="51368" y="95207"/>
                      <a:pt x="41110" y="124515"/>
                    </a:cubicBezTo>
                    <a:cubicBezTo>
                      <a:pt x="30852" y="153823"/>
                      <a:pt x="24501" y="197295"/>
                      <a:pt x="17663" y="22123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1" name="Freeform 63">
                <a:extLst>
                  <a:ext uri="{FF2B5EF4-FFF2-40B4-BE49-F238E27FC236}">
                    <a16:creationId xmlns:a16="http://schemas.microsoft.com/office/drawing/2014/main" id="{7B903C64-4544-4AEB-81E7-9A1A8D03D612}"/>
                  </a:ext>
                </a:extLst>
              </p:cNvPr>
              <p:cNvSpPr/>
              <p:nvPr/>
            </p:nvSpPr>
            <p:spPr>
              <a:xfrm>
                <a:off x="2637393" y="1187979"/>
                <a:ext cx="516208" cy="478107"/>
              </a:xfrm>
              <a:custGeom>
                <a:avLst/>
                <a:gdLst>
                  <a:gd name="connsiteX0" fmla="*/ 50121 w 516208"/>
                  <a:gd name="connsiteY0" fmla="*/ 477197 h 478107"/>
                  <a:gd name="connsiteX1" fmla="*/ 26675 w 516208"/>
                  <a:gd name="connsiteY1" fmla="*/ 371689 h 478107"/>
                  <a:gd name="connsiteX2" fmla="*/ 12021 w 516208"/>
                  <a:gd name="connsiteY2" fmla="*/ 345312 h 478107"/>
                  <a:gd name="connsiteX3" fmla="*/ 298 w 516208"/>
                  <a:gd name="connsiteY3" fmla="*/ 313074 h 478107"/>
                  <a:gd name="connsiteX4" fmla="*/ 3229 w 516208"/>
                  <a:gd name="connsiteY4" fmla="*/ 277905 h 478107"/>
                  <a:gd name="connsiteX5" fmla="*/ 298 w 516208"/>
                  <a:gd name="connsiteY5" fmla="*/ 231012 h 478107"/>
                  <a:gd name="connsiteX6" fmla="*/ 6160 w 516208"/>
                  <a:gd name="connsiteY6" fmla="*/ 184120 h 478107"/>
                  <a:gd name="connsiteX7" fmla="*/ 23744 w 516208"/>
                  <a:gd name="connsiteY7" fmla="*/ 134297 h 478107"/>
                  <a:gd name="connsiteX8" fmla="*/ 64775 w 516208"/>
                  <a:gd name="connsiteY8" fmla="*/ 90335 h 478107"/>
                  <a:gd name="connsiteX9" fmla="*/ 102875 w 516208"/>
                  <a:gd name="connsiteY9" fmla="*/ 52235 h 478107"/>
                  <a:gd name="connsiteX10" fmla="*/ 179075 w 516208"/>
                  <a:gd name="connsiteY10" fmla="*/ 25859 h 478107"/>
                  <a:gd name="connsiteX11" fmla="*/ 214244 w 516208"/>
                  <a:gd name="connsiteY11" fmla="*/ 2412 h 478107"/>
                  <a:gd name="connsiteX12" fmla="*/ 281652 w 516208"/>
                  <a:gd name="connsiteY12" fmla="*/ 2412 h 478107"/>
                  <a:gd name="connsiteX13" fmla="*/ 357852 w 516208"/>
                  <a:gd name="connsiteY13" fmla="*/ 17066 h 478107"/>
                  <a:gd name="connsiteX14" fmla="*/ 401814 w 516208"/>
                  <a:gd name="connsiteY14" fmla="*/ 52235 h 478107"/>
                  <a:gd name="connsiteX15" fmla="*/ 454568 w 516208"/>
                  <a:gd name="connsiteY15" fmla="*/ 81543 h 478107"/>
                  <a:gd name="connsiteX16" fmla="*/ 498529 w 516208"/>
                  <a:gd name="connsiteY16" fmla="*/ 140159 h 478107"/>
                  <a:gd name="connsiteX17" fmla="*/ 507321 w 516208"/>
                  <a:gd name="connsiteY17" fmla="*/ 207566 h 478107"/>
                  <a:gd name="connsiteX18" fmla="*/ 516114 w 516208"/>
                  <a:gd name="connsiteY18" fmla="*/ 266182 h 478107"/>
                  <a:gd name="connsiteX19" fmla="*/ 501460 w 516208"/>
                  <a:gd name="connsiteY19" fmla="*/ 324797 h 478107"/>
                  <a:gd name="connsiteX20" fmla="*/ 495598 w 516208"/>
                  <a:gd name="connsiteY20" fmla="*/ 354105 h 478107"/>
                  <a:gd name="connsiteX21" fmla="*/ 489737 w 516208"/>
                  <a:gd name="connsiteY21" fmla="*/ 403928 h 478107"/>
                  <a:gd name="connsiteX22" fmla="*/ 475083 w 516208"/>
                  <a:gd name="connsiteY22" fmla="*/ 444959 h 478107"/>
                  <a:gd name="connsiteX23" fmla="*/ 457498 w 516208"/>
                  <a:gd name="connsiteY23" fmla="*/ 380482 h 478107"/>
                  <a:gd name="connsiteX24" fmla="*/ 448706 w 516208"/>
                  <a:gd name="connsiteY24" fmla="*/ 351174 h 478107"/>
                  <a:gd name="connsiteX25" fmla="*/ 422329 w 516208"/>
                  <a:gd name="connsiteY25" fmla="*/ 304282 h 478107"/>
                  <a:gd name="connsiteX26" fmla="*/ 419398 w 516208"/>
                  <a:gd name="connsiteY26" fmla="*/ 248597 h 478107"/>
                  <a:gd name="connsiteX27" fmla="*/ 381298 w 516208"/>
                  <a:gd name="connsiteY27" fmla="*/ 225151 h 478107"/>
                  <a:gd name="connsiteX28" fmla="*/ 357852 w 516208"/>
                  <a:gd name="connsiteY28" fmla="*/ 233943 h 478107"/>
                  <a:gd name="connsiteX29" fmla="*/ 322683 w 516208"/>
                  <a:gd name="connsiteY29" fmla="*/ 216359 h 478107"/>
                  <a:gd name="connsiteX30" fmla="*/ 278721 w 516208"/>
                  <a:gd name="connsiteY30" fmla="*/ 228082 h 478107"/>
                  <a:gd name="connsiteX31" fmla="*/ 249414 w 516208"/>
                  <a:gd name="connsiteY31" fmla="*/ 236874 h 478107"/>
                  <a:gd name="connsiteX32" fmla="*/ 199591 w 516208"/>
                  <a:gd name="connsiteY32" fmla="*/ 231012 h 478107"/>
                  <a:gd name="connsiteX33" fmla="*/ 143906 w 516208"/>
                  <a:gd name="connsiteY33" fmla="*/ 242735 h 478107"/>
                  <a:gd name="connsiteX34" fmla="*/ 111668 w 516208"/>
                  <a:gd name="connsiteY34" fmla="*/ 245666 h 478107"/>
                  <a:gd name="connsiteX35" fmla="*/ 94083 w 516208"/>
                  <a:gd name="connsiteY35" fmla="*/ 260320 h 478107"/>
                  <a:gd name="connsiteX36" fmla="*/ 88221 w 516208"/>
                  <a:gd name="connsiteY36" fmla="*/ 304282 h 478107"/>
                  <a:gd name="connsiteX37" fmla="*/ 67706 w 516208"/>
                  <a:gd name="connsiteY37" fmla="*/ 333589 h 478107"/>
                  <a:gd name="connsiteX38" fmla="*/ 67706 w 516208"/>
                  <a:gd name="connsiteY38" fmla="*/ 418582 h 478107"/>
                  <a:gd name="connsiteX39" fmla="*/ 50121 w 516208"/>
                  <a:gd name="connsiteY39" fmla="*/ 477197 h 478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516208" h="478107">
                    <a:moveTo>
                      <a:pt x="50121" y="477197"/>
                    </a:moveTo>
                    <a:cubicBezTo>
                      <a:pt x="43283" y="469382"/>
                      <a:pt x="33025" y="393670"/>
                      <a:pt x="26675" y="371689"/>
                    </a:cubicBezTo>
                    <a:cubicBezTo>
                      <a:pt x="20325" y="349708"/>
                      <a:pt x="16417" y="355081"/>
                      <a:pt x="12021" y="345312"/>
                    </a:cubicBezTo>
                    <a:cubicBezTo>
                      <a:pt x="7625" y="335543"/>
                      <a:pt x="1763" y="324308"/>
                      <a:pt x="298" y="313074"/>
                    </a:cubicBezTo>
                    <a:cubicBezTo>
                      <a:pt x="-1167" y="301840"/>
                      <a:pt x="3229" y="291582"/>
                      <a:pt x="3229" y="277905"/>
                    </a:cubicBezTo>
                    <a:cubicBezTo>
                      <a:pt x="3229" y="264228"/>
                      <a:pt x="-191" y="246643"/>
                      <a:pt x="298" y="231012"/>
                    </a:cubicBezTo>
                    <a:cubicBezTo>
                      <a:pt x="786" y="215381"/>
                      <a:pt x="2252" y="200239"/>
                      <a:pt x="6160" y="184120"/>
                    </a:cubicBezTo>
                    <a:cubicBezTo>
                      <a:pt x="10068" y="168001"/>
                      <a:pt x="13975" y="149928"/>
                      <a:pt x="23744" y="134297"/>
                    </a:cubicBezTo>
                    <a:cubicBezTo>
                      <a:pt x="33513" y="118666"/>
                      <a:pt x="51587" y="104012"/>
                      <a:pt x="64775" y="90335"/>
                    </a:cubicBezTo>
                    <a:cubicBezTo>
                      <a:pt x="77964" y="76658"/>
                      <a:pt x="83825" y="62981"/>
                      <a:pt x="102875" y="52235"/>
                    </a:cubicBezTo>
                    <a:cubicBezTo>
                      <a:pt x="121925" y="41489"/>
                      <a:pt x="160513" y="34163"/>
                      <a:pt x="179075" y="25859"/>
                    </a:cubicBezTo>
                    <a:cubicBezTo>
                      <a:pt x="197637" y="17555"/>
                      <a:pt x="197148" y="6320"/>
                      <a:pt x="214244" y="2412"/>
                    </a:cubicBezTo>
                    <a:cubicBezTo>
                      <a:pt x="231340" y="-1496"/>
                      <a:pt x="257717" y="-30"/>
                      <a:pt x="281652" y="2412"/>
                    </a:cubicBezTo>
                    <a:cubicBezTo>
                      <a:pt x="305587" y="4854"/>
                      <a:pt x="337825" y="8762"/>
                      <a:pt x="357852" y="17066"/>
                    </a:cubicBezTo>
                    <a:cubicBezTo>
                      <a:pt x="377879" y="25370"/>
                      <a:pt x="385695" y="41489"/>
                      <a:pt x="401814" y="52235"/>
                    </a:cubicBezTo>
                    <a:cubicBezTo>
                      <a:pt x="417933" y="62981"/>
                      <a:pt x="438449" y="66889"/>
                      <a:pt x="454568" y="81543"/>
                    </a:cubicBezTo>
                    <a:cubicBezTo>
                      <a:pt x="470687" y="96197"/>
                      <a:pt x="489737" y="119155"/>
                      <a:pt x="498529" y="140159"/>
                    </a:cubicBezTo>
                    <a:cubicBezTo>
                      <a:pt x="507321" y="161163"/>
                      <a:pt x="504390" y="186562"/>
                      <a:pt x="507321" y="207566"/>
                    </a:cubicBezTo>
                    <a:cubicBezTo>
                      <a:pt x="510252" y="228570"/>
                      <a:pt x="517091" y="246644"/>
                      <a:pt x="516114" y="266182"/>
                    </a:cubicBezTo>
                    <a:cubicBezTo>
                      <a:pt x="515137" y="285720"/>
                      <a:pt x="504879" y="310143"/>
                      <a:pt x="501460" y="324797"/>
                    </a:cubicBezTo>
                    <a:cubicBezTo>
                      <a:pt x="498041" y="339451"/>
                      <a:pt x="497552" y="340917"/>
                      <a:pt x="495598" y="354105"/>
                    </a:cubicBezTo>
                    <a:cubicBezTo>
                      <a:pt x="493644" y="367293"/>
                      <a:pt x="493156" y="388786"/>
                      <a:pt x="489737" y="403928"/>
                    </a:cubicBezTo>
                    <a:cubicBezTo>
                      <a:pt x="486318" y="419070"/>
                      <a:pt x="480456" y="448867"/>
                      <a:pt x="475083" y="444959"/>
                    </a:cubicBezTo>
                    <a:cubicBezTo>
                      <a:pt x="469710" y="441051"/>
                      <a:pt x="461894" y="396113"/>
                      <a:pt x="457498" y="380482"/>
                    </a:cubicBezTo>
                    <a:cubicBezTo>
                      <a:pt x="453102" y="364851"/>
                      <a:pt x="454567" y="363874"/>
                      <a:pt x="448706" y="351174"/>
                    </a:cubicBezTo>
                    <a:cubicBezTo>
                      <a:pt x="442845" y="338474"/>
                      <a:pt x="427214" y="321378"/>
                      <a:pt x="422329" y="304282"/>
                    </a:cubicBezTo>
                    <a:cubicBezTo>
                      <a:pt x="417444" y="287186"/>
                      <a:pt x="426236" y="261785"/>
                      <a:pt x="419398" y="248597"/>
                    </a:cubicBezTo>
                    <a:cubicBezTo>
                      <a:pt x="412560" y="235409"/>
                      <a:pt x="391556" y="227593"/>
                      <a:pt x="381298" y="225151"/>
                    </a:cubicBezTo>
                    <a:cubicBezTo>
                      <a:pt x="371040" y="222709"/>
                      <a:pt x="367621" y="235408"/>
                      <a:pt x="357852" y="233943"/>
                    </a:cubicBezTo>
                    <a:cubicBezTo>
                      <a:pt x="348083" y="232478"/>
                      <a:pt x="335871" y="217336"/>
                      <a:pt x="322683" y="216359"/>
                    </a:cubicBezTo>
                    <a:cubicBezTo>
                      <a:pt x="309495" y="215382"/>
                      <a:pt x="290933" y="224663"/>
                      <a:pt x="278721" y="228082"/>
                    </a:cubicBezTo>
                    <a:cubicBezTo>
                      <a:pt x="266509" y="231501"/>
                      <a:pt x="262602" y="236386"/>
                      <a:pt x="249414" y="236874"/>
                    </a:cubicBezTo>
                    <a:cubicBezTo>
                      <a:pt x="236226" y="237362"/>
                      <a:pt x="217176" y="230035"/>
                      <a:pt x="199591" y="231012"/>
                    </a:cubicBezTo>
                    <a:cubicBezTo>
                      <a:pt x="182006" y="231989"/>
                      <a:pt x="158560" y="240293"/>
                      <a:pt x="143906" y="242735"/>
                    </a:cubicBezTo>
                    <a:cubicBezTo>
                      <a:pt x="129252" y="245177"/>
                      <a:pt x="119972" y="242735"/>
                      <a:pt x="111668" y="245666"/>
                    </a:cubicBezTo>
                    <a:cubicBezTo>
                      <a:pt x="103364" y="248597"/>
                      <a:pt x="97991" y="250551"/>
                      <a:pt x="94083" y="260320"/>
                    </a:cubicBezTo>
                    <a:cubicBezTo>
                      <a:pt x="90175" y="270089"/>
                      <a:pt x="92617" y="292071"/>
                      <a:pt x="88221" y="304282"/>
                    </a:cubicBezTo>
                    <a:cubicBezTo>
                      <a:pt x="83825" y="316493"/>
                      <a:pt x="71125" y="314539"/>
                      <a:pt x="67706" y="333589"/>
                    </a:cubicBezTo>
                    <a:cubicBezTo>
                      <a:pt x="64287" y="352639"/>
                      <a:pt x="69171" y="396601"/>
                      <a:pt x="67706" y="418582"/>
                    </a:cubicBezTo>
                    <a:cubicBezTo>
                      <a:pt x="66241" y="440563"/>
                      <a:pt x="56959" y="485012"/>
                      <a:pt x="50121" y="477197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2" name="Freeform 64">
                <a:extLst>
                  <a:ext uri="{FF2B5EF4-FFF2-40B4-BE49-F238E27FC236}">
                    <a16:creationId xmlns:a16="http://schemas.microsoft.com/office/drawing/2014/main" id="{B617DF47-0308-4F76-B85F-A14764B32CA9}"/>
                  </a:ext>
                </a:extLst>
              </p:cNvPr>
              <p:cNvSpPr/>
              <p:nvPr/>
            </p:nvSpPr>
            <p:spPr>
              <a:xfrm>
                <a:off x="2460680" y="1873253"/>
                <a:ext cx="902625" cy="1510983"/>
              </a:xfrm>
              <a:custGeom>
                <a:avLst/>
                <a:gdLst>
                  <a:gd name="connsiteX0" fmla="*/ 285568 w 902625"/>
                  <a:gd name="connsiteY0" fmla="*/ 1267 h 1510983"/>
                  <a:gd name="connsiteX1" fmla="*/ 294712 w 902625"/>
                  <a:gd name="connsiteY1" fmla="*/ 68323 h 1510983"/>
                  <a:gd name="connsiteX2" fmla="*/ 352624 w 902625"/>
                  <a:gd name="connsiteY2" fmla="*/ 117091 h 1510983"/>
                  <a:gd name="connsiteX3" fmla="*/ 410536 w 902625"/>
                  <a:gd name="connsiteY3" fmla="*/ 171955 h 1510983"/>
                  <a:gd name="connsiteX4" fmla="*/ 462352 w 902625"/>
                  <a:gd name="connsiteY4" fmla="*/ 184147 h 1510983"/>
                  <a:gd name="connsiteX5" fmla="*/ 529408 w 902625"/>
                  <a:gd name="connsiteY5" fmla="*/ 150619 h 1510983"/>
                  <a:gd name="connsiteX6" fmla="*/ 584272 w 902625"/>
                  <a:gd name="connsiteY6" fmla="*/ 104899 h 1510983"/>
                  <a:gd name="connsiteX7" fmla="*/ 593416 w 902625"/>
                  <a:gd name="connsiteY7" fmla="*/ 83563 h 1510983"/>
                  <a:gd name="connsiteX8" fmla="*/ 581224 w 902625"/>
                  <a:gd name="connsiteY8" fmla="*/ 65275 h 1510983"/>
                  <a:gd name="connsiteX9" fmla="*/ 608656 w 902625"/>
                  <a:gd name="connsiteY9" fmla="*/ 101851 h 1510983"/>
                  <a:gd name="connsiteX10" fmla="*/ 608656 w 902625"/>
                  <a:gd name="connsiteY10" fmla="*/ 138427 h 1510983"/>
                  <a:gd name="connsiteX11" fmla="*/ 605608 w 902625"/>
                  <a:gd name="connsiteY11" fmla="*/ 175003 h 1510983"/>
                  <a:gd name="connsiteX12" fmla="*/ 654376 w 902625"/>
                  <a:gd name="connsiteY12" fmla="*/ 217675 h 1510983"/>
                  <a:gd name="connsiteX13" fmla="*/ 761056 w 902625"/>
                  <a:gd name="connsiteY13" fmla="*/ 406651 h 1510983"/>
                  <a:gd name="connsiteX14" fmla="*/ 773248 w 902625"/>
                  <a:gd name="connsiteY14" fmla="*/ 836419 h 1510983"/>
                  <a:gd name="connsiteX15" fmla="*/ 861640 w 902625"/>
                  <a:gd name="connsiteY15" fmla="*/ 1214371 h 1510983"/>
                  <a:gd name="connsiteX16" fmla="*/ 901264 w 902625"/>
                  <a:gd name="connsiteY16" fmla="*/ 1397251 h 1510983"/>
                  <a:gd name="connsiteX17" fmla="*/ 815920 w 902625"/>
                  <a:gd name="connsiteY17" fmla="*/ 1427731 h 1510983"/>
                  <a:gd name="connsiteX18" fmla="*/ 742768 w 902625"/>
                  <a:gd name="connsiteY18" fmla="*/ 1436875 h 1510983"/>
                  <a:gd name="connsiteX19" fmla="*/ 681808 w 902625"/>
                  <a:gd name="connsiteY19" fmla="*/ 1433827 h 1510983"/>
                  <a:gd name="connsiteX20" fmla="*/ 559888 w 902625"/>
                  <a:gd name="connsiteY20" fmla="*/ 1461259 h 1510983"/>
                  <a:gd name="connsiteX21" fmla="*/ 434920 w 902625"/>
                  <a:gd name="connsiteY21" fmla="*/ 1491739 h 1510983"/>
                  <a:gd name="connsiteX22" fmla="*/ 355672 w 902625"/>
                  <a:gd name="connsiteY22" fmla="*/ 1506979 h 1510983"/>
                  <a:gd name="connsiteX23" fmla="*/ 230704 w 902625"/>
                  <a:gd name="connsiteY23" fmla="*/ 1510027 h 1510983"/>
                  <a:gd name="connsiteX24" fmla="*/ 133168 w 902625"/>
                  <a:gd name="connsiteY24" fmla="*/ 1506979 h 1510983"/>
                  <a:gd name="connsiteX25" fmla="*/ 14296 w 902625"/>
                  <a:gd name="connsiteY25" fmla="*/ 1470403 h 1510983"/>
                  <a:gd name="connsiteX26" fmla="*/ 5152 w 902625"/>
                  <a:gd name="connsiteY26" fmla="*/ 1196083 h 1510983"/>
                  <a:gd name="connsiteX27" fmla="*/ 41728 w 902625"/>
                  <a:gd name="connsiteY27" fmla="*/ 702307 h 1510983"/>
                  <a:gd name="connsiteX28" fmla="*/ 145360 w 902625"/>
                  <a:gd name="connsiteY28" fmla="*/ 226819 h 1510983"/>
                  <a:gd name="connsiteX29" fmla="*/ 245944 w 902625"/>
                  <a:gd name="connsiteY29" fmla="*/ 40891 h 1510983"/>
                  <a:gd name="connsiteX30" fmla="*/ 285568 w 902625"/>
                  <a:gd name="connsiteY30" fmla="*/ 1267 h 15109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902625" h="1510983">
                    <a:moveTo>
                      <a:pt x="285568" y="1267"/>
                    </a:moveTo>
                    <a:cubicBezTo>
                      <a:pt x="293696" y="5839"/>
                      <a:pt x="283536" y="49019"/>
                      <a:pt x="294712" y="68323"/>
                    </a:cubicBezTo>
                    <a:cubicBezTo>
                      <a:pt x="305888" y="87627"/>
                      <a:pt x="333320" y="99819"/>
                      <a:pt x="352624" y="117091"/>
                    </a:cubicBezTo>
                    <a:cubicBezTo>
                      <a:pt x="371928" y="134363"/>
                      <a:pt x="392248" y="160779"/>
                      <a:pt x="410536" y="171955"/>
                    </a:cubicBezTo>
                    <a:cubicBezTo>
                      <a:pt x="428824" y="183131"/>
                      <a:pt x="442540" y="187703"/>
                      <a:pt x="462352" y="184147"/>
                    </a:cubicBezTo>
                    <a:cubicBezTo>
                      <a:pt x="482164" y="180591"/>
                      <a:pt x="509088" y="163827"/>
                      <a:pt x="529408" y="150619"/>
                    </a:cubicBezTo>
                    <a:cubicBezTo>
                      <a:pt x="549728" y="137411"/>
                      <a:pt x="573604" y="116075"/>
                      <a:pt x="584272" y="104899"/>
                    </a:cubicBezTo>
                    <a:cubicBezTo>
                      <a:pt x="594940" y="93723"/>
                      <a:pt x="593924" y="90167"/>
                      <a:pt x="593416" y="83563"/>
                    </a:cubicBezTo>
                    <a:cubicBezTo>
                      <a:pt x="592908" y="76959"/>
                      <a:pt x="578684" y="62227"/>
                      <a:pt x="581224" y="65275"/>
                    </a:cubicBezTo>
                    <a:cubicBezTo>
                      <a:pt x="583764" y="68323"/>
                      <a:pt x="604084" y="89659"/>
                      <a:pt x="608656" y="101851"/>
                    </a:cubicBezTo>
                    <a:cubicBezTo>
                      <a:pt x="613228" y="114043"/>
                      <a:pt x="609164" y="126235"/>
                      <a:pt x="608656" y="138427"/>
                    </a:cubicBezTo>
                    <a:cubicBezTo>
                      <a:pt x="608148" y="150619"/>
                      <a:pt x="597988" y="161795"/>
                      <a:pt x="605608" y="175003"/>
                    </a:cubicBezTo>
                    <a:cubicBezTo>
                      <a:pt x="613228" y="188211"/>
                      <a:pt x="628468" y="179067"/>
                      <a:pt x="654376" y="217675"/>
                    </a:cubicBezTo>
                    <a:cubicBezTo>
                      <a:pt x="680284" y="256283"/>
                      <a:pt x="741244" y="303527"/>
                      <a:pt x="761056" y="406651"/>
                    </a:cubicBezTo>
                    <a:cubicBezTo>
                      <a:pt x="780868" y="509775"/>
                      <a:pt x="756484" y="701799"/>
                      <a:pt x="773248" y="836419"/>
                    </a:cubicBezTo>
                    <a:cubicBezTo>
                      <a:pt x="790012" y="971039"/>
                      <a:pt x="840304" y="1120899"/>
                      <a:pt x="861640" y="1214371"/>
                    </a:cubicBezTo>
                    <a:cubicBezTo>
                      <a:pt x="882976" y="1307843"/>
                      <a:pt x="908884" y="1361691"/>
                      <a:pt x="901264" y="1397251"/>
                    </a:cubicBezTo>
                    <a:cubicBezTo>
                      <a:pt x="893644" y="1432811"/>
                      <a:pt x="842336" y="1421127"/>
                      <a:pt x="815920" y="1427731"/>
                    </a:cubicBezTo>
                    <a:cubicBezTo>
                      <a:pt x="789504" y="1434335"/>
                      <a:pt x="765120" y="1435859"/>
                      <a:pt x="742768" y="1436875"/>
                    </a:cubicBezTo>
                    <a:cubicBezTo>
                      <a:pt x="720416" y="1437891"/>
                      <a:pt x="712288" y="1429763"/>
                      <a:pt x="681808" y="1433827"/>
                    </a:cubicBezTo>
                    <a:cubicBezTo>
                      <a:pt x="651328" y="1437891"/>
                      <a:pt x="559888" y="1461259"/>
                      <a:pt x="559888" y="1461259"/>
                    </a:cubicBezTo>
                    <a:lnTo>
                      <a:pt x="434920" y="1491739"/>
                    </a:lnTo>
                    <a:cubicBezTo>
                      <a:pt x="400884" y="1499359"/>
                      <a:pt x="389708" y="1503931"/>
                      <a:pt x="355672" y="1506979"/>
                    </a:cubicBezTo>
                    <a:cubicBezTo>
                      <a:pt x="321636" y="1510027"/>
                      <a:pt x="267788" y="1510027"/>
                      <a:pt x="230704" y="1510027"/>
                    </a:cubicBezTo>
                    <a:cubicBezTo>
                      <a:pt x="193620" y="1510027"/>
                      <a:pt x="169236" y="1513583"/>
                      <a:pt x="133168" y="1506979"/>
                    </a:cubicBezTo>
                    <a:cubicBezTo>
                      <a:pt x="97100" y="1500375"/>
                      <a:pt x="35632" y="1522219"/>
                      <a:pt x="14296" y="1470403"/>
                    </a:cubicBezTo>
                    <a:cubicBezTo>
                      <a:pt x="-7040" y="1418587"/>
                      <a:pt x="580" y="1324099"/>
                      <a:pt x="5152" y="1196083"/>
                    </a:cubicBezTo>
                    <a:cubicBezTo>
                      <a:pt x="9724" y="1068067"/>
                      <a:pt x="18360" y="863851"/>
                      <a:pt x="41728" y="702307"/>
                    </a:cubicBezTo>
                    <a:cubicBezTo>
                      <a:pt x="65096" y="540763"/>
                      <a:pt x="111324" y="337055"/>
                      <a:pt x="145360" y="226819"/>
                    </a:cubicBezTo>
                    <a:cubicBezTo>
                      <a:pt x="179396" y="116583"/>
                      <a:pt x="222068" y="78483"/>
                      <a:pt x="245944" y="40891"/>
                    </a:cubicBezTo>
                    <a:cubicBezTo>
                      <a:pt x="269820" y="3299"/>
                      <a:pt x="277440" y="-3305"/>
                      <a:pt x="285568" y="1267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753" name="Freeform 65">
                <a:extLst>
                  <a:ext uri="{FF2B5EF4-FFF2-40B4-BE49-F238E27FC236}">
                    <a16:creationId xmlns:a16="http://schemas.microsoft.com/office/drawing/2014/main" id="{7CE7B032-C526-4FE5-8347-701D818A7DDF}"/>
                  </a:ext>
                </a:extLst>
              </p:cNvPr>
              <p:cNvSpPr/>
              <p:nvPr/>
            </p:nvSpPr>
            <p:spPr>
              <a:xfrm>
                <a:off x="2823398" y="2045097"/>
                <a:ext cx="372325" cy="1206936"/>
              </a:xfrm>
              <a:custGeom>
                <a:avLst/>
                <a:gdLst>
                  <a:gd name="connsiteX0" fmla="*/ 60010 w 372325"/>
                  <a:gd name="connsiteY0" fmla="*/ 111 h 1206936"/>
                  <a:gd name="connsiteX1" fmla="*/ 2098 w 372325"/>
                  <a:gd name="connsiteY1" fmla="*/ 42783 h 1206936"/>
                  <a:gd name="connsiteX2" fmla="*/ 14290 w 372325"/>
                  <a:gd name="connsiteY2" fmla="*/ 79359 h 1206936"/>
                  <a:gd name="connsiteX3" fmla="*/ 29530 w 372325"/>
                  <a:gd name="connsiteY3" fmla="*/ 97647 h 1206936"/>
                  <a:gd name="connsiteX4" fmla="*/ 44770 w 372325"/>
                  <a:gd name="connsiteY4" fmla="*/ 122031 h 1206936"/>
                  <a:gd name="connsiteX5" fmla="*/ 29530 w 372325"/>
                  <a:gd name="connsiteY5" fmla="*/ 170799 h 1206936"/>
                  <a:gd name="connsiteX6" fmla="*/ 32578 w 372325"/>
                  <a:gd name="connsiteY6" fmla="*/ 259191 h 1206936"/>
                  <a:gd name="connsiteX7" fmla="*/ 50866 w 372325"/>
                  <a:gd name="connsiteY7" fmla="*/ 393303 h 1206936"/>
                  <a:gd name="connsiteX8" fmla="*/ 133162 w 372325"/>
                  <a:gd name="connsiteY8" fmla="*/ 926703 h 1206936"/>
                  <a:gd name="connsiteX9" fmla="*/ 166690 w 372325"/>
                  <a:gd name="connsiteY9" fmla="*/ 1097391 h 1206936"/>
                  <a:gd name="connsiteX10" fmla="*/ 178882 w 372325"/>
                  <a:gd name="connsiteY10" fmla="*/ 1124823 h 1206936"/>
                  <a:gd name="connsiteX11" fmla="*/ 227650 w 372325"/>
                  <a:gd name="connsiteY11" fmla="*/ 1158351 h 1206936"/>
                  <a:gd name="connsiteX12" fmla="*/ 297754 w 372325"/>
                  <a:gd name="connsiteY12" fmla="*/ 1201023 h 1206936"/>
                  <a:gd name="connsiteX13" fmla="*/ 316042 w 372325"/>
                  <a:gd name="connsiteY13" fmla="*/ 1191879 h 1206936"/>
                  <a:gd name="connsiteX14" fmla="*/ 367858 w 372325"/>
                  <a:gd name="connsiteY14" fmla="*/ 1066911 h 1206936"/>
                  <a:gd name="connsiteX15" fmla="*/ 367858 w 372325"/>
                  <a:gd name="connsiteY15" fmla="*/ 1036431 h 1206936"/>
                  <a:gd name="connsiteX16" fmla="*/ 352618 w 372325"/>
                  <a:gd name="connsiteY16" fmla="*/ 990711 h 1206936"/>
                  <a:gd name="connsiteX17" fmla="*/ 306898 w 372325"/>
                  <a:gd name="connsiteY17" fmla="*/ 810879 h 1206936"/>
                  <a:gd name="connsiteX18" fmla="*/ 230698 w 372325"/>
                  <a:gd name="connsiteY18" fmla="*/ 457311 h 1206936"/>
                  <a:gd name="connsiteX19" fmla="*/ 188026 w 372325"/>
                  <a:gd name="connsiteY19" fmla="*/ 289671 h 1206936"/>
                  <a:gd name="connsiteX20" fmla="*/ 166690 w 372325"/>
                  <a:gd name="connsiteY20" fmla="*/ 210423 h 1206936"/>
                  <a:gd name="connsiteX21" fmla="*/ 142306 w 372325"/>
                  <a:gd name="connsiteY21" fmla="*/ 173847 h 1206936"/>
                  <a:gd name="connsiteX22" fmla="*/ 124018 w 372325"/>
                  <a:gd name="connsiteY22" fmla="*/ 131175 h 1206936"/>
                  <a:gd name="connsiteX23" fmla="*/ 117922 w 372325"/>
                  <a:gd name="connsiteY23" fmla="*/ 100695 h 1206936"/>
                  <a:gd name="connsiteX24" fmla="*/ 148402 w 372325"/>
                  <a:gd name="connsiteY24" fmla="*/ 82407 h 1206936"/>
                  <a:gd name="connsiteX25" fmla="*/ 154498 w 372325"/>
                  <a:gd name="connsiteY25" fmla="*/ 54975 h 1206936"/>
                  <a:gd name="connsiteX26" fmla="*/ 136210 w 372325"/>
                  <a:gd name="connsiteY26" fmla="*/ 30591 h 1206936"/>
                  <a:gd name="connsiteX27" fmla="*/ 60010 w 372325"/>
                  <a:gd name="connsiteY27" fmla="*/ 111 h 1206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372325" h="1206936">
                    <a:moveTo>
                      <a:pt x="60010" y="111"/>
                    </a:moveTo>
                    <a:cubicBezTo>
                      <a:pt x="37658" y="2143"/>
                      <a:pt x="9718" y="29575"/>
                      <a:pt x="2098" y="42783"/>
                    </a:cubicBezTo>
                    <a:cubicBezTo>
                      <a:pt x="-5522" y="55991"/>
                      <a:pt x="9718" y="70215"/>
                      <a:pt x="14290" y="79359"/>
                    </a:cubicBezTo>
                    <a:cubicBezTo>
                      <a:pt x="18862" y="88503"/>
                      <a:pt x="24450" y="90535"/>
                      <a:pt x="29530" y="97647"/>
                    </a:cubicBezTo>
                    <a:cubicBezTo>
                      <a:pt x="34610" y="104759"/>
                      <a:pt x="44770" y="109839"/>
                      <a:pt x="44770" y="122031"/>
                    </a:cubicBezTo>
                    <a:cubicBezTo>
                      <a:pt x="44770" y="134223"/>
                      <a:pt x="31562" y="147939"/>
                      <a:pt x="29530" y="170799"/>
                    </a:cubicBezTo>
                    <a:cubicBezTo>
                      <a:pt x="27498" y="193659"/>
                      <a:pt x="29022" y="222107"/>
                      <a:pt x="32578" y="259191"/>
                    </a:cubicBezTo>
                    <a:cubicBezTo>
                      <a:pt x="36134" y="296275"/>
                      <a:pt x="34102" y="282051"/>
                      <a:pt x="50866" y="393303"/>
                    </a:cubicBezTo>
                    <a:cubicBezTo>
                      <a:pt x="67630" y="504555"/>
                      <a:pt x="113858" y="809355"/>
                      <a:pt x="133162" y="926703"/>
                    </a:cubicBezTo>
                    <a:cubicBezTo>
                      <a:pt x="152466" y="1044051"/>
                      <a:pt x="159070" y="1064371"/>
                      <a:pt x="166690" y="1097391"/>
                    </a:cubicBezTo>
                    <a:cubicBezTo>
                      <a:pt x="174310" y="1130411"/>
                      <a:pt x="168722" y="1114663"/>
                      <a:pt x="178882" y="1124823"/>
                    </a:cubicBezTo>
                    <a:cubicBezTo>
                      <a:pt x="189042" y="1134983"/>
                      <a:pt x="207838" y="1145651"/>
                      <a:pt x="227650" y="1158351"/>
                    </a:cubicBezTo>
                    <a:cubicBezTo>
                      <a:pt x="247462" y="1171051"/>
                      <a:pt x="283022" y="1195435"/>
                      <a:pt x="297754" y="1201023"/>
                    </a:cubicBezTo>
                    <a:cubicBezTo>
                      <a:pt x="312486" y="1206611"/>
                      <a:pt x="304358" y="1214231"/>
                      <a:pt x="316042" y="1191879"/>
                    </a:cubicBezTo>
                    <a:cubicBezTo>
                      <a:pt x="327726" y="1169527"/>
                      <a:pt x="359222" y="1092819"/>
                      <a:pt x="367858" y="1066911"/>
                    </a:cubicBezTo>
                    <a:cubicBezTo>
                      <a:pt x="376494" y="1041003"/>
                      <a:pt x="370398" y="1049131"/>
                      <a:pt x="367858" y="1036431"/>
                    </a:cubicBezTo>
                    <a:cubicBezTo>
                      <a:pt x="365318" y="1023731"/>
                      <a:pt x="362778" y="1028303"/>
                      <a:pt x="352618" y="990711"/>
                    </a:cubicBezTo>
                    <a:cubicBezTo>
                      <a:pt x="342458" y="953119"/>
                      <a:pt x="327218" y="899779"/>
                      <a:pt x="306898" y="810879"/>
                    </a:cubicBezTo>
                    <a:cubicBezTo>
                      <a:pt x="286578" y="721979"/>
                      <a:pt x="250510" y="544179"/>
                      <a:pt x="230698" y="457311"/>
                    </a:cubicBezTo>
                    <a:cubicBezTo>
                      <a:pt x="210886" y="370443"/>
                      <a:pt x="198694" y="330819"/>
                      <a:pt x="188026" y="289671"/>
                    </a:cubicBezTo>
                    <a:cubicBezTo>
                      <a:pt x="177358" y="248523"/>
                      <a:pt x="174310" y="229727"/>
                      <a:pt x="166690" y="210423"/>
                    </a:cubicBezTo>
                    <a:cubicBezTo>
                      <a:pt x="159070" y="191119"/>
                      <a:pt x="149418" y="187055"/>
                      <a:pt x="142306" y="173847"/>
                    </a:cubicBezTo>
                    <a:cubicBezTo>
                      <a:pt x="135194" y="160639"/>
                      <a:pt x="128082" y="143367"/>
                      <a:pt x="124018" y="131175"/>
                    </a:cubicBezTo>
                    <a:cubicBezTo>
                      <a:pt x="119954" y="118983"/>
                      <a:pt x="113858" y="108823"/>
                      <a:pt x="117922" y="100695"/>
                    </a:cubicBezTo>
                    <a:cubicBezTo>
                      <a:pt x="121986" y="92567"/>
                      <a:pt x="142306" y="90027"/>
                      <a:pt x="148402" y="82407"/>
                    </a:cubicBezTo>
                    <a:cubicBezTo>
                      <a:pt x="154498" y="74787"/>
                      <a:pt x="156530" y="63611"/>
                      <a:pt x="154498" y="54975"/>
                    </a:cubicBezTo>
                    <a:cubicBezTo>
                      <a:pt x="152466" y="46339"/>
                      <a:pt x="144846" y="36687"/>
                      <a:pt x="136210" y="30591"/>
                    </a:cubicBezTo>
                    <a:cubicBezTo>
                      <a:pt x="127574" y="24495"/>
                      <a:pt x="82362" y="-1921"/>
                      <a:pt x="60010" y="11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4" name="Freeform 66">
                <a:extLst>
                  <a:ext uri="{FF2B5EF4-FFF2-40B4-BE49-F238E27FC236}">
                    <a16:creationId xmlns:a16="http://schemas.microsoft.com/office/drawing/2014/main" id="{C32621F2-A038-461E-AE2E-9A60951DB6F7}"/>
                  </a:ext>
                </a:extLst>
              </p:cNvPr>
              <p:cNvSpPr/>
              <p:nvPr/>
            </p:nvSpPr>
            <p:spPr>
              <a:xfrm>
                <a:off x="3067836" y="1975406"/>
                <a:ext cx="501695" cy="1929431"/>
              </a:xfrm>
              <a:custGeom>
                <a:avLst/>
                <a:gdLst>
                  <a:gd name="connsiteX0" fmla="*/ 217 w 501695"/>
                  <a:gd name="connsiteY0" fmla="*/ 1783 h 1929431"/>
                  <a:gd name="connsiteX1" fmla="*/ 44332 w 501695"/>
                  <a:gd name="connsiteY1" fmla="*/ 73973 h 1929431"/>
                  <a:gd name="connsiteX2" fmla="*/ 96469 w 501695"/>
                  <a:gd name="connsiteY2" fmla="*/ 122099 h 1929431"/>
                  <a:gd name="connsiteX3" fmla="*/ 196732 w 501695"/>
                  <a:gd name="connsiteY3" fmla="*/ 154183 h 1929431"/>
                  <a:gd name="connsiteX4" fmla="*/ 317048 w 501695"/>
                  <a:gd name="connsiteY4" fmla="*/ 238405 h 1929431"/>
                  <a:gd name="connsiteX5" fmla="*/ 353143 w 501695"/>
                  <a:gd name="connsiteY5" fmla="*/ 270489 h 1929431"/>
                  <a:gd name="connsiteX6" fmla="*/ 365175 w 501695"/>
                  <a:gd name="connsiteY6" fmla="*/ 358720 h 1929431"/>
                  <a:gd name="connsiteX7" fmla="*/ 369185 w 501695"/>
                  <a:gd name="connsiteY7" fmla="*/ 406847 h 1929431"/>
                  <a:gd name="connsiteX8" fmla="*/ 369185 w 501695"/>
                  <a:gd name="connsiteY8" fmla="*/ 454973 h 1929431"/>
                  <a:gd name="connsiteX9" fmla="*/ 381217 w 501695"/>
                  <a:gd name="connsiteY9" fmla="*/ 527162 h 1929431"/>
                  <a:gd name="connsiteX10" fmla="*/ 401269 w 501695"/>
                  <a:gd name="connsiteY10" fmla="*/ 579299 h 1929431"/>
                  <a:gd name="connsiteX11" fmla="*/ 397259 w 501695"/>
                  <a:gd name="connsiteY11" fmla="*/ 631436 h 1929431"/>
                  <a:gd name="connsiteX12" fmla="*/ 409290 w 501695"/>
                  <a:gd name="connsiteY12" fmla="*/ 707636 h 1929431"/>
                  <a:gd name="connsiteX13" fmla="*/ 433353 w 501695"/>
                  <a:gd name="connsiteY13" fmla="*/ 852015 h 1929431"/>
                  <a:gd name="connsiteX14" fmla="*/ 449396 w 501695"/>
                  <a:gd name="connsiteY14" fmla="*/ 1020457 h 1929431"/>
                  <a:gd name="connsiteX15" fmla="*/ 461427 w 501695"/>
                  <a:gd name="connsiteY15" fmla="*/ 1060562 h 1929431"/>
                  <a:gd name="connsiteX16" fmla="*/ 469448 w 501695"/>
                  <a:gd name="connsiteY16" fmla="*/ 1092647 h 1929431"/>
                  <a:gd name="connsiteX17" fmla="*/ 473459 w 501695"/>
                  <a:gd name="connsiteY17" fmla="*/ 1220983 h 1929431"/>
                  <a:gd name="connsiteX18" fmla="*/ 489501 w 501695"/>
                  <a:gd name="connsiteY18" fmla="*/ 1401457 h 1929431"/>
                  <a:gd name="connsiteX19" fmla="*/ 493511 w 501695"/>
                  <a:gd name="connsiteY19" fmla="*/ 1545836 h 1929431"/>
                  <a:gd name="connsiteX20" fmla="*/ 501532 w 501695"/>
                  <a:gd name="connsiteY20" fmla="*/ 1706257 h 1929431"/>
                  <a:gd name="connsiteX21" fmla="*/ 493511 w 501695"/>
                  <a:gd name="connsiteY21" fmla="*/ 1798499 h 1929431"/>
                  <a:gd name="connsiteX22" fmla="*/ 441375 w 501695"/>
                  <a:gd name="connsiteY22" fmla="*/ 1782457 h 1929431"/>
                  <a:gd name="connsiteX23" fmla="*/ 369185 w 501695"/>
                  <a:gd name="connsiteY23" fmla="*/ 1782457 h 1929431"/>
                  <a:gd name="connsiteX24" fmla="*/ 345122 w 501695"/>
                  <a:gd name="connsiteY24" fmla="*/ 1874699 h 1929431"/>
                  <a:gd name="connsiteX25" fmla="*/ 260901 w 501695"/>
                  <a:gd name="connsiteY25" fmla="*/ 1926836 h 1929431"/>
                  <a:gd name="connsiteX26" fmla="*/ 280953 w 501695"/>
                  <a:gd name="connsiteY26" fmla="*/ 1794489 h 1929431"/>
                  <a:gd name="connsiteX27" fmla="*/ 292985 w 501695"/>
                  <a:gd name="connsiteY27" fmla="*/ 1694226 h 1929431"/>
                  <a:gd name="connsiteX28" fmla="*/ 264911 w 501695"/>
                  <a:gd name="connsiteY28" fmla="*/ 1618026 h 1929431"/>
                  <a:gd name="connsiteX29" fmla="*/ 260901 w 501695"/>
                  <a:gd name="connsiteY29" fmla="*/ 1469636 h 1929431"/>
                  <a:gd name="connsiteX30" fmla="*/ 216785 w 501695"/>
                  <a:gd name="connsiteY30" fmla="*/ 1313226 h 1929431"/>
                  <a:gd name="connsiteX31" fmla="*/ 160638 w 501695"/>
                  <a:gd name="connsiteY31" fmla="*/ 1092647 h 1929431"/>
                  <a:gd name="connsiteX32" fmla="*/ 124543 w 501695"/>
                  <a:gd name="connsiteY32" fmla="*/ 952278 h 1929431"/>
                  <a:gd name="connsiteX33" fmla="*/ 112511 w 501695"/>
                  <a:gd name="connsiteY33" fmla="*/ 663520 h 1929431"/>
                  <a:gd name="connsiteX34" fmla="*/ 48343 w 501695"/>
                  <a:gd name="connsiteY34" fmla="*/ 334657 h 1929431"/>
                  <a:gd name="connsiteX35" fmla="*/ 28290 w 501695"/>
                  <a:gd name="connsiteY35" fmla="*/ 154183 h 1929431"/>
                  <a:gd name="connsiteX36" fmla="*/ 217 w 501695"/>
                  <a:gd name="connsiteY36" fmla="*/ 1783 h 1929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501695" h="1929431">
                    <a:moveTo>
                      <a:pt x="217" y="1783"/>
                    </a:moveTo>
                    <a:cubicBezTo>
                      <a:pt x="2891" y="-11585"/>
                      <a:pt x="28290" y="53920"/>
                      <a:pt x="44332" y="73973"/>
                    </a:cubicBezTo>
                    <a:cubicBezTo>
                      <a:pt x="60374" y="94026"/>
                      <a:pt x="71069" y="108731"/>
                      <a:pt x="96469" y="122099"/>
                    </a:cubicBezTo>
                    <a:cubicBezTo>
                      <a:pt x="121869" y="135467"/>
                      <a:pt x="159969" y="134799"/>
                      <a:pt x="196732" y="154183"/>
                    </a:cubicBezTo>
                    <a:cubicBezTo>
                      <a:pt x="233495" y="173567"/>
                      <a:pt x="290980" y="219021"/>
                      <a:pt x="317048" y="238405"/>
                    </a:cubicBezTo>
                    <a:cubicBezTo>
                      <a:pt x="343116" y="257789"/>
                      <a:pt x="345122" y="250437"/>
                      <a:pt x="353143" y="270489"/>
                    </a:cubicBezTo>
                    <a:cubicBezTo>
                      <a:pt x="361164" y="290541"/>
                      <a:pt x="362501" y="335994"/>
                      <a:pt x="365175" y="358720"/>
                    </a:cubicBezTo>
                    <a:cubicBezTo>
                      <a:pt x="367849" y="381446"/>
                      <a:pt x="368517" y="390805"/>
                      <a:pt x="369185" y="406847"/>
                    </a:cubicBezTo>
                    <a:cubicBezTo>
                      <a:pt x="369853" y="422889"/>
                      <a:pt x="367180" y="434921"/>
                      <a:pt x="369185" y="454973"/>
                    </a:cubicBezTo>
                    <a:cubicBezTo>
                      <a:pt x="371190" y="475025"/>
                      <a:pt x="375870" y="506441"/>
                      <a:pt x="381217" y="527162"/>
                    </a:cubicBezTo>
                    <a:cubicBezTo>
                      <a:pt x="386564" y="547883"/>
                      <a:pt x="398595" y="561920"/>
                      <a:pt x="401269" y="579299"/>
                    </a:cubicBezTo>
                    <a:cubicBezTo>
                      <a:pt x="403943" y="596678"/>
                      <a:pt x="395922" y="610047"/>
                      <a:pt x="397259" y="631436"/>
                    </a:cubicBezTo>
                    <a:cubicBezTo>
                      <a:pt x="398596" y="652825"/>
                      <a:pt x="403274" y="670873"/>
                      <a:pt x="409290" y="707636"/>
                    </a:cubicBezTo>
                    <a:cubicBezTo>
                      <a:pt x="415306" y="744399"/>
                      <a:pt x="426669" y="799878"/>
                      <a:pt x="433353" y="852015"/>
                    </a:cubicBezTo>
                    <a:cubicBezTo>
                      <a:pt x="440037" y="904152"/>
                      <a:pt x="444717" y="985699"/>
                      <a:pt x="449396" y="1020457"/>
                    </a:cubicBezTo>
                    <a:cubicBezTo>
                      <a:pt x="454075" y="1055215"/>
                      <a:pt x="458085" y="1048530"/>
                      <a:pt x="461427" y="1060562"/>
                    </a:cubicBezTo>
                    <a:cubicBezTo>
                      <a:pt x="464769" y="1072594"/>
                      <a:pt x="467443" y="1065910"/>
                      <a:pt x="469448" y="1092647"/>
                    </a:cubicBezTo>
                    <a:cubicBezTo>
                      <a:pt x="471453" y="1119384"/>
                      <a:pt x="470117" y="1169515"/>
                      <a:pt x="473459" y="1220983"/>
                    </a:cubicBezTo>
                    <a:cubicBezTo>
                      <a:pt x="476801" y="1272451"/>
                      <a:pt x="486159" y="1347315"/>
                      <a:pt x="489501" y="1401457"/>
                    </a:cubicBezTo>
                    <a:cubicBezTo>
                      <a:pt x="492843" y="1455599"/>
                      <a:pt x="491506" y="1495036"/>
                      <a:pt x="493511" y="1545836"/>
                    </a:cubicBezTo>
                    <a:cubicBezTo>
                      <a:pt x="495516" y="1596636"/>
                      <a:pt x="501532" y="1664147"/>
                      <a:pt x="501532" y="1706257"/>
                    </a:cubicBezTo>
                    <a:cubicBezTo>
                      <a:pt x="501532" y="1748367"/>
                      <a:pt x="503537" y="1785799"/>
                      <a:pt x="493511" y="1798499"/>
                    </a:cubicBezTo>
                    <a:cubicBezTo>
                      <a:pt x="483485" y="1811199"/>
                      <a:pt x="462096" y="1785131"/>
                      <a:pt x="441375" y="1782457"/>
                    </a:cubicBezTo>
                    <a:cubicBezTo>
                      <a:pt x="420654" y="1779783"/>
                      <a:pt x="385227" y="1767083"/>
                      <a:pt x="369185" y="1782457"/>
                    </a:cubicBezTo>
                    <a:cubicBezTo>
                      <a:pt x="353143" y="1797831"/>
                      <a:pt x="363169" y="1850636"/>
                      <a:pt x="345122" y="1874699"/>
                    </a:cubicBezTo>
                    <a:cubicBezTo>
                      <a:pt x="327075" y="1898762"/>
                      <a:pt x="271596" y="1940204"/>
                      <a:pt x="260901" y="1926836"/>
                    </a:cubicBezTo>
                    <a:cubicBezTo>
                      <a:pt x="250206" y="1913468"/>
                      <a:pt x="275606" y="1833257"/>
                      <a:pt x="280953" y="1794489"/>
                    </a:cubicBezTo>
                    <a:cubicBezTo>
                      <a:pt x="286300" y="1755721"/>
                      <a:pt x="295659" y="1723636"/>
                      <a:pt x="292985" y="1694226"/>
                    </a:cubicBezTo>
                    <a:cubicBezTo>
                      <a:pt x="290311" y="1664816"/>
                      <a:pt x="270258" y="1655458"/>
                      <a:pt x="264911" y="1618026"/>
                    </a:cubicBezTo>
                    <a:cubicBezTo>
                      <a:pt x="259564" y="1580594"/>
                      <a:pt x="268922" y="1520436"/>
                      <a:pt x="260901" y="1469636"/>
                    </a:cubicBezTo>
                    <a:cubicBezTo>
                      <a:pt x="252880" y="1418836"/>
                      <a:pt x="233495" y="1376057"/>
                      <a:pt x="216785" y="1313226"/>
                    </a:cubicBezTo>
                    <a:cubicBezTo>
                      <a:pt x="200075" y="1250395"/>
                      <a:pt x="176012" y="1152805"/>
                      <a:pt x="160638" y="1092647"/>
                    </a:cubicBezTo>
                    <a:cubicBezTo>
                      <a:pt x="145264" y="1032489"/>
                      <a:pt x="132564" y="1023799"/>
                      <a:pt x="124543" y="952278"/>
                    </a:cubicBezTo>
                    <a:cubicBezTo>
                      <a:pt x="116522" y="880757"/>
                      <a:pt x="125211" y="766457"/>
                      <a:pt x="112511" y="663520"/>
                    </a:cubicBezTo>
                    <a:cubicBezTo>
                      <a:pt x="99811" y="560583"/>
                      <a:pt x="62380" y="419546"/>
                      <a:pt x="48343" y="334657"/>
                    </a:cubicBezTo>
                    <a:cubicBezTo>
                      <a:pt x="34306" y="249768"/>
                      <a:pt x="36311" y="208993"/>
                      <a:pt x="28290" y="154183"/>
                    </a:cubicBezTo>
                    <a:cubicBezTo>
                      <a:pt x="20269" y="99373"/>
                      <a:pt x="-2457" y="15151"/>
                      <a:pt x="217" y="178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5" name="Freeform 67">
                <a:extLst>
                  <a:ext uri="{FF2B5EF4-FFF2-40B4-BE49-F238E27FC236}">
                    <a16:creationId xmlns:a16="http://schemas.microsoft.com/office/drawing/2014/main" id="{75DEFDCC-B0BB-4A45-B7AD-04C122C3ACC4}"/>
                  </a:ext>
                </a:extLst>
              </p:cNvPr>
              <p:cNvSpPr/>
              <p:nvPr/>
            </p:nvSpPr>
            <p:spPr>
              <a:xfrm>
                <a:off x="1962627" y="1061611"/>
                <a:ext cx="820807" cy="2475960"/>
              </a:xfrm>
              <a:custGeom>
                <a:avLst/>
                <a:gdLst>
                  <a:gd name="connsiteX0" fmla="*/ 46647 w 820807"/>
                  <a:gd name="connsiteY0" fmla="*/ 1178 h 2475960"/>
                  <a:gd name="connsiteX1" fmla="*/ 90762 w 820807"/>
                  <a:gd name="connsiteY1" fmla="*/ 117484 h 2475960"/>
                  <a:gd name="connsiteX2" fmla="*/ 154931 w 820807"/>
                  <a:gd name="connsiteY2" fmla="*/ 117484 h 2475960"/>
                  <a:gd name="connsiteX3" fmla="*/ 207068 w 820807"/>
                  <a:gd name="connsiteY3" fmla="*/ 93421 h 2475960"/>
                  <a:gd name="connsiteX4" fmla="*/ 239152 w 820807"/>
                  <a:gd name="connsiteY4" fmla="*/ 53315 h 2475960"/>
                  <a:gd name="connsiteX5" fmla="*/ 247173 w 820807"/>
                  <a:gd name="connsiteY5" fmla="*/ 41284 h 2475960"/>
                  <a:gd name="connsiteX6" fmla="*/ 239152 w 820807"/>
                  <a:gd name="connsiteY6" fmla="*/ 69357 h 2475960"/>
                  <a:gd name="connsiteX7" fmla="*/ 239152 w 820807"/>
                  <a:gd name="connsiteY7" fmla="*/ 149568 h 2475960"/>
                  <a:gd name="connsiteX8" fmla="*/ 247173 w 820807"/>
                  <a:gd name="connsiteY8" fmla="*/ 217747 h 2475960"/>
                  <a:gd name="connsiteX9" fmla="*/ 239152 w 820807"/>
                  <a:gd name="connsiteY9" fmla="*/ 326031 h 2475960"/>
                  <a:gd name="connsiteX10" fmla="*/ 251184 w 820807"/>
                  <a:gd name="connsiteY10" fmla="*/ 406242 h 2475960"/>
                  <a:gd name="connsiteX11" fmla="*/ 247173 w 820807"/>
                  <a:gd name="connsiteY11" fmla="*/ 494473 h 2475960"/>
                  <a:gd name="connsiteX12" fmla="*/ 315352 w 820807"/>
                  <a:gd name="connsiteY12" fmla="*/ 622810 h 2475960"/>
                  <a:gd name="connsiteX13" fmla="*/ 391552 w 820807"/>
                  <a:gd name="connsiteY13" fmla="*/ 735105 h 2475960"/>
                  <a:gd name="connsiteX14" fmla="*/ 431657 w 820807"/>
                  <a:gd name="connsiteY14" fmla="*/ 779221 h 2475960"/>
                  <a:gd name="connsiteX15" fmla="*/ 447699 w 820807"/>
                  <a:gd name="connsiteY15" fmla="*/ 743126 h 2475960"/>
                  <a:gd name="connsiteX16" fmla="*/ 491815 w 820807"/>
                  <a:gd name="connsiteY16" fmla="*/ 739115 h 2475960"/>
                  <a:gd name="connsiteX17" fmla="*/ 572026 w 820807"/>
                  <a:gd name="connsiteY17" fmla="*/ 763178 h 2475960"/>
                  <a:gd name="connsiteX18" fmla="*/ 640205 w 820807"/>
                  <a:gd name="connsiteY18" fmla="*/ 811305 h 2475960"/>
                  <a:gd name="connsiteX19" fmla="*/ 684320 w 820807"/>
                  <a:gd name="connsiteY19" fmla="*/ 839378 h 2475960"/>
                  <a:gd name="connsiteX20" fmla="*/ 728436 w 820807"/>
                  <a:gd name="connsiteY20" fmla="*/ 851410 h 2475960"/>
                  <a:gd name="connsiteX21" fmla="*/ 760520 w 820807"/>
                  <a:gd name="connsiteY21" fmla="*/ 827347 h 2475960"/>
                  <a:gd name="connsiteX22" fmla="*/ 780573 w 820807"/>
                  <a:gd name="connsiteY22" fmla="*/ 795263 h 2475960"/>
                  <a:gd name="connsiteX23" fmla="*/ 780573 w 820807"/>
                  <a:gd name="connsiteY23" fmla="*/ 871463 h 2475960"/>
                  <a:gd name="connsiteX24" fmla="*/ 804636 w 820807"/>
                  <a:gd name="connsiteY24" fmla="*/ 943652 h 2475960"/>
                  <a:gd name="connsiteX25" fmla="*/ 816668 w 820807"/>
                  <a:gd name="connsiteY25" fmla="*/ 999800 h 2475960"/>
                  <a:gd name="connsiteX26" fmla="*/ 820678 w 820807"/>
                  <a:gd name="connsiteY26" fmla="*/ 1051936 h 2475960"/>
                  <a:gd name="connsiteX27" fmla="*/ 812657 w 820807"/>
                  <a:gd name="connsiteY27" fmla="*/ 1140168 h 2475960"/>
                  <a:gd name="connsiteX28" fmla="*/ 792605 w 820807"/>
                  <a:gd name="connsiteY28" fmla="*/ 1264494 h 2475960"/>
                  <a:gd name="connsiteX29" fmla="*/ 728436 w 820807"/>
                  <a:gd name="connsiteY29" fmla="*/ 1384810 h 2475960"/>
                  <a:gd name="connsiteX30" fmla="*/ 668278 w 820807"/>
                  <a:gd name="connsiteY30" fmla="*/ 1521168 h 2475960"/>
                  <a:gd name="connsiteX31" fmla="*/ 628173 w 820807"/>
                  <a:gd name="connsiteY31" fmla="*/ 1621431 h 2475960"/>
                  <a:gd name="connsiteX32" fmla="*/ 588068 w 820807"/>
                  <a:gd name="connsiteY32" fmla="*/ 1833989 h 2475960"/>
                  <a:gd name="connsiteX33" fmla="*/ 576036 w 820807"/>
                  <a:gd name="connsiteY33" fmla="*/ 2042536 h 2475960"/>
                  <a:gd name="connsiteX34" fmla="*/ 572026 w 820807"/>
                  <a:gd name="connsiteY34" fmla="*/ 2303221 h 2475960"/>
                  <a:gd name="connsiteX35" fmla="*/ 539941 w 820807"/>
                  <a:gd name="connsiteY35" fmla="*/ 2443589 h 2475960"/>
                  <a:gd name="connsiteX36" fmla="*/ 515878 w 820807"/>
                  <a:gd name="connsiteY36" fmla="*/ 2475673 h 2475960"/>
                  <a:gd name="connsiteX37" fmla="*/ 443689 w 820807"/>
                  <a:gd name="connsiteY37" fmla="*/ 2455621 h 2475960"/>
                  <a:gd name="connsiteX38" fmla="*/ 415615 w 820807"/>
                  <a:gd name="connsiteY38" fmla="*/ 2395463 h 2475960"/>
                  <a:gd name="connsiteX39" fmla="*/ 395562 w 820807"/>
                  <a:gd name="connsiteY39" fmla="*/ 2231031 h 2475960"/>
                  <a:gd name="connsiteX40" fmla="*/ 383531 w 820807"/>
                  <a:gd name="connsiteY40" fmla="*/ 2046547 h 2475960"/>
                  <a:gd name="connsiteX41" fmla="*/ 379520 w 820807"/>
                  <a:gd name="connsiteY41" fmla="*/ 1918210 h 2475960"/>
                  <a:gd name="connsiteX42" fmla="*/ 383531 w 820807"/>
                  <a:gd name="connsiteY42" fmla="*/ 1886126 h 2475960"/>
                  <a:gd name="connsiteX43" fmla="*/ 367489 w 820807"/>
                  <a:gd name="connsiteY43" fmla="*/ 1878105 h 2475960"/>
                  <a:gd name="connsiteX44" fmla="*/ 383531 w 820807"/>
                  <a:gd name="connsiteY44" fmla="*/ 1805915 h 2475960"/>
                  <a:gd name="connsiteX45" fmla="*/ 395562 w 820807"/>
                  <a:gd name="connsiteY45" fmla="*/ 1725705 h 2475960"/>
                  <a:gd name="connsiteX46" fmla="*/ 399573 w 820807"/>
                  <a:gd name="connsiteY46" fmla="*/ 1613410 h 2475960"/>
                  <a:gd name="connsiteX47" fmla="*/ 395562 w 820807"/>
                  <a:gd name="connsiteY47" fmla="*/ 1517157 h 2475960"/>
                  <a:gd name="connsiteX48" fmla="*/ 383531 w 820807"/>
                  <a:gd name="connsiteY48" fmla="*/ 1364757 h 2475960"/>
                  <a:gd name="connsiteX49" fmla="*/ 351447 w 820807"/>
                  <a:gd name="connsiteY49" fmla="*/ 1280536 h 2475960"/>
                  <a:gd name="connsiteX50" fmla="*/ 327384 w 820807"/>
                  <a:gd name="connsiteY50" fmla="*/ 1152200 h 2475960"/>
                  <a:gd name="connsiteX51" fmla="*/ 291289 w 820807"/>
                  <a:gd name="connsiteY51" fmla="*/ 1084021 h 2475960"/>
                  <a:gd name="connsiteX52" fmla="*/ 183005 w 820807"/>
                  <a:gd name="connsiteY52" fmla="*/ 971726 h 2475960"/>
                  <a:gd name="connsiteX53" fmla="*/ 146910 w 820807"/>
                  <a:gd name="connsiteY53" fmla="*/ 887505 h 2475960"/>
                  <a:gd name="connsiteX54" fmla="*/ 74720 w 820807"/>
                  <a:gd name="connsiteY54" fmla="*/ 743126 h 2475960"/>
                  <a:gd name="connsiteX55" fmla="*/ 50657 w 820807"/>
                  <a:gd name="connsiteY55" fmla="*/ 695000 h 2475960"/>
                  <a:gd name="connsiteX56" fmla="*/ 30605 w 820807"/>
                  <a:gd name="connsiteY56" fmla="*/ 642863 h 2475960"/>
                  <a:gd name="connsiteX57" fmla="*/ 14562 w 820807"/>
                  <a:gd name="connsiteY57" fmla="*/ 486452 h 2475960"/>
                  <a:gd name="connsiteX58" fmla="*/ 6541 w 820807"/>
                  <a:gd name="connsiteY58" fmla="*/ 374157 h 2475960"/>
                  <a:gd name="connsiteX59" fmla="*/ 2531 w 820807"/>
                  <a:gd name="connsiteY59" fmla="*/ 261863 h 2475960"/>
                  <a:gd name="connsiteX60" fmla="*/ 2531 w 820807"/>
                  <a:gd name="connsiteY60" fmla="*/ 249831 h 2475960"/>
                  <a:gd name="connsiteX61" fmla="*/ 34615 w 820807"/>
                  <a:gd name="connsiteY61" fmla="*/ 129515 h 2475960"/>
                  <a:gd name="connsiteX62" fmla="*/ 46647 w 820807"/>
                  <a:gd name="connsiteY62" fmla="*/ 61336 h 2475960"/>
                  <a:gd name="connsiteX63" fmla="*/ 46647 w 820807"/>
                  <a:gd name="connsiteY63" fmla="*/ 1178 h 2475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</a:cxnLst>
                <a:rect l="l" t="t" r="r" b="b"/>
                <a:pathLst>
                  <a:path w="820807" h="2475960">
                    <a:moveTo>
                      <a:pt x="46647" y="1178"/>
                    </a:moveTo>
                    <a:cubicBezTo>
                      <a:pt x="53999" y="10536"/>
                      <a:pt x="72715" y="98100"/>
                      <a:pt x="90762" y="117484"/>
                    </a:cubicBezTo>
                    <a:cubicBezTo>
                      <a:pt x="108809" y="136868"/>
                      <a:pt x="135547" y="121494"/>
                      <a:pt x="154931" y="117484"/>
                    </a:cubicBezTo>
                    <a:cubicBezTo>
                      <a:pt x="174315" y="113474"/>
                      <a:pt x="193031" y="104116"/>
                      <a:pt x="207068" y="93421"/>
                    </a:cubicBezTo>
                    <a:cubicBezTo>
                      <a:pt x="221105" y="82726"/>
                      <a:pt x="232468" y="62004"/>
                      <a:pt x="239152" y="53315"/>
                    </a:cubicBezTo>
                    <a:cubicBezTo>
                      <a:pt x="245836" y="44626"/>
                      <a:pt x="247173" y="38610"/>
                      <a:pt x="247173" y="41284"/>
                    </a:cubicBezTo>
                    <a:cubicBezTo>
                      <a:pt x="247173" y="43958"/>
                      <a:pt x="240489" y="51310"/>
                      <a:pt x="239152" y="69357"/>
                    </a:cubicBezTo>
                    <a:cubicBezTo>
                      <a:pt x="237815" y="87404"/>
                      <a:pt x="237815" y="124837"/>
                      <a:pt x="239152" y="149568"/>
                    </a:cubicBezTo>
                    <a:cubicBezTo>
                      <a:pt x="240489" y="174299"/>
                      <a:pt x="247173" y="188337"/>
                      <a:pt x="247173" y="217747"/>
                    </a:cubicBezTo>
                    <a:cubicBezTo>
                      <a:pt x="247173" y="247157"/>
                      <a:pt x="238484" y="294615"/>
                      <a:pt x="239152" y="326031"/>
                    </a:cubicBezTo>
                    <a:cubicBezTo>
                      <a:pt x="239820" y="357447"/>
                      <a:pt x="249847" y="378168"/>
                      <a:pt x="251184" y="406242"/>
                    </a:cubicBezTo>
                    <a:cubicBezTo>
                      <a:pt x="252521" y="434316"/>
                      <a:pt x="236478" y="458378"/>
                      <a:pt x="247173" y="494473"/>
                    </a:cubicBezTo>
                    <a:cubicBezTo>
                      <a:pt x="257868" y="530568"/>
                      <a:pt x="291289" y="582705"/>
                      <a:pt x="315352" y="622810"/>
                    </a:cubicBezTo>
                    <a:cubicBezTo>
                      <a:pt x="339415" y="662915"/>
                      <a:pt x="372168" y="709037"/>
                      <a:pt x="391552" y="735105"/>
                    </a:cubicBezTo>
                    <a:cubicBezTo>
                      <a:pt x="410936" y="761173"/>
                      <a:pt x="422299" y="777884"/>
                      <a:pt x="431657" y="779221"/>
                    </a:cubicBezTo>
                    <a:cubicBezTo>
                      <a:pt x="441015" y="780558"/>
                      <a:pt x="437673" y="749810"/>
                      <a:pt x="447699" y="743126"/>
                    </a:cubicBezTo>
                    <a:cubicBezTo>
                      <a:pt x="457725" y="736442"/>
                      <a:pt x="471094" y="735773"/>
                      <a:pt x="491815" y="739115"/>
                    </a:cubicBezTo>
                    <a:cubicBezTo>
                      <a:pt x="512536" y="742457"/>
                      <a:pt x="547294" y="751146"/>
                      <a:pt x="572026" y="763178"/>
                    </a:cubicBezTo>
                    <a:cubicBezTo>
                      <a:pt x="596758" y="775210"/>
                      <a:pt x="621489" y="798605"/>
                      <a:pt x="640205" y="811305"/>
                    </a:cubicBezTo>
                    <a:cubicBezTo>
                      <a:pt x="658921" y="824005"/>
                      <a:pt x="669615" y="832694"/>
                      <a:pt x="684320" y="839378"/>
                    </a:cubicBezTo>
                    <a:cubicBezTo>
                      <a:pt x="699025" y="846062"/>
                      <a:pt x="715736" y="853415"/>
                      <a:pt x="728436" y="851410"/>
                    </a:cubicBezTo>
                    <a:cubicBezTo>
                      <a:pt x="741136" y="849405"/>
                      <a:pt x="751831" y="836705"/>
                      <a:pt x="760520" y="827347"/>
                    </a:cubicBezTo>
                    <a:cubicBezTo>
                      <a:pt x="769209" y="817989"/>
                      <a:pt x="777231" y="787910"/>
                      <a:pt x="780573" y="795263"/>
                    </a:cubicBezTo>
                    <a:cubicBezTo>
                      <a:pt x="783915" y="802616"/>
                      <a:pt x="776563" y="846732"/>
                      <a:pt x="780573" y="871463"/>
                    </a:cubicBezTo>
                    <a:cubicBezTo>
                      <a:pt x="784583" y="896194"/>
                      <a:pt x="798620" y="922263"/>
                      <a:pt x="804636" y="943652"/>
                    </a:cubicBezTo>
                    <a:cubicBezTo>
                      <a:pt x="810652" y="965042"/>
                      <a:pt x="813994" y="981753"/>
                      <a:pt x="816668" y="999800"/>
                    </a:cubicBezTo>
                    <a:cubicBezTo>
                      <a:pt x="819342" y="1017847"/>
                      <a:pt x="821346" y="1028541"/>
                      <a:pt x="820678" y="1051936"/>
                    </a:cubicBezTo>
                    <a:cubicBezTo>
                      <a:pt x="820010" y="1075331"/>
                      <a:pt x="817336" y="1104742"/>
                      <a:pt x="812657" y="1140168"/>
                    </a:cubicBezTo>
                    <a:cubicBezTo>
                      <a:pt x="807978" y="1175594"/>
                      <a:pt x="806642" y="1223720"/>
                      <a:pt x="792605" y="1264494"/>
                    </a:cubicBezTo>
                    <a:cubicBezTo>
                      <a:pt x="778568" y="1305268"/>
                      <a:pt x="749157" y="1342031"/>
                      <a:pt x="728436" y="1384810"/>
                    </a:cubicBezTo>
                    <a:cubicBezTo>
                      <a:pt x="707715" y="1427589"/>
                      <a:pt x="684989" y="1481731"/>
                      <a:pt x="668278" y="1521168"/>
                    </a:cubicBezTo>
                    <a:cubicBezTo>
                      <a:pt x="651568" y="1560605"/>
                      <a:pt x="641541" y="1569294"/>
                      <a:pt x="628173" y="1621431"/>
                    </a:cubicBezTo>
                    <a:cubicBezTo>
                      <a:pt x="614805" y="1673568"/>
                      <a:pt x="596758" y="1763805"/>
                      <a:pt x="588068" y="1833989"/>
                    </a:cubicBezTo>
                    <a:cubicBezTo>
                      <a:pt x="579379" y="1904173"/>
                      <a:pt x="578710" y="1964331"/>
                      <a:pt x="576036" y="2042536"/>
                    </a:cubicBezTo>
                    <a:cubicBezTo>
                      <a:pt x="573362" y="2120741"/>
                      <a:pt x="578042" y="2236379"/>
                      <a:pt x="572026" y="2303221"/>
                    </a:cubicBezTo>
                    <a:cubicBezTo>
                      <a:pt x="566010" y="2370063"/>
                      <a:pt x="549299" y="2414847"/>
                      <a:pt x="539941" y="2443589"/>
                    </a:cubicBezTo>
                    <a:cubicBezTo>
                      <a:pt x="530583" y="2472331"/>
                      <a:pt x="531920" y="2473668"/>
                      <a:pt x="515878" y="2475673"/>
                    </a:cubicBezTo>
                    <a:cubicBezTo>
                      <a:pt x="499836" y="2477678"/>
                      <a:pt x="460399" y="2468989"/>
                      <a:pt x="443689" y="2455621"/>
                    </a:cubicBezTo>
                    <a:cubicBezTo>
                      <a:pt x="426979" y="2442253"/>
                      <a:pt x="423636" y="2432895"/>
                      <a:pt x="415615" y="2395463"/>
                    </a:cubicBezTo>
                    <a:cubicBezTo>
                      <a:pt x="407594" y="2358031"/>
                      <a:pt x="400909" y="2289184"/>
                      <a:pt x="395562" y="2231031"/>
                    </a:cubicBezTo>
                    <a:cubicBezTo>
                      <a:pt x="390215" y="2172878"/>
                      <a:pt x="386205" y="2098684"/>
                      <a:pt x="383531" y="2046547"/>
                    </a:cubicBezTo>
                    <a:cubicBezTo>
                      <a:pt x="380857" y="1994410"/>
                      <a:pt x="379520" y="1944947"/>
                      <a:pt x="379520" y="1918210"/>
                    </a:cubicBezTo>
                    <a:cubicBezTo>
                      <a:pt x="379520" y="1891473"/>
                      <a:pt x="385536" y="1892810"/>
                      <a:pt x="383531" y="1886126"/>
                    </a:cubicBezTo>
                    <a:cubicBezTo>
                      <a:pt x="381526" y="1879442"/>
                      <a:pt x="367489" y="1891473"/>
                      <a:pt x="367489" y="1878105"/>
                    </a:cubicBezTo>
                    <a:cubicBezTo>
                      <a:pt x="367489" y="1864737"/>
                      <a:pt x="378852" y="1831315"/>
                      <a:pt x="383531" y="1805915"/>
                    </a:cubicBezTo>
                    <a:cubicBezTo>
                      <a:pt x="388210" y="1780515"/>
                      <a:pt x="392888" y="1757789"/>
                      <a:pt x="395562" y="1725705"/>
                    </a:cubicBezTo>
                    <a:cubicBezTo>
                      <a:pt x="398236" y="1693621"/>
                      <a:pt x="399573" y="1648168"/>
                      <a:pt x="399573" y="1613410"/>
                    </a:cubicBezTo>
                    <a:cubicBezTo>
                      <a:pt x="399573" y="1578652"/>
                      <a:pt x="398236" y="1558599"/>
                      <a:pt x="395562" y="1517157"/>
                    </a:cubicBezTo>
                    <a:cubicBezTo>
                      <a:pt x="392888" y="1475715"/>
                      <a:pt x="390884" y="1404194"/>
                      <a:pt x="383531" y="1364757"/>
                    </a:cubicBezTo>
                    <a:cubicBezTo>
                      <a:pt x="376179" y="1325320"/>
                      <a:pt x="360805" y="1315962"/>
                      <a:pt x="351447" y="1280536"/>
                    </a:cubicBezTo>
                    <a:cubicBezTo>
                      <a:pt x="342089" y="1245110"/>
                      <a:pt x="337410" y="1184953"/>
                      <a:pt x="327384" y="1152200"/>
                    </a:cubicBezTo>
                    <a:cubicBezTo>
                      <a:pt x="317358" y="1119447"/>
                      <a:pt x="315352" y="1114100"/>
                      <a:pt x="291289" y="1084021"/>
                    </a:cubicBezTo>
                    <a:cubicBezTo>
                      <a:pt x="267226" y="1053942"/>
                      <a:pt x="207068" y="1004479"/>
                      <a:pt x="183005" y="971726"/>
                    </a:cubicBezTo>
                    <a:cubicBezTo>
                      <a:pt x="158942" y="938973"/>
                      <a:pt x="164957" y="925605"/>
                      <a:pt x="146910" y="887505"/>
                    </a:cubicBezTo>
                    <a:cubicBezTo>
                      <a:pt x="128863" y="849405"/>
                      <a:pt x="74720" y="743126"/>
                      <a:pt x="74720" y="743126"/>
                    </a:cubicBezTo>
                    <a:cubicBezTo>
                      <a:pt x="58678" y="711042"/>
                      <a:pt x="58009" y="711710"/>
                      <a:pt x="50657" y="695000"/>
                    </a:cubicBezTo>
                    <a:cubicBezTo>
                      <a:pt x="43305" y="678290"/>
                      <a:pt x="36621" y="677621"/>
                      <a:pt x="30605" y="642863"/>
                    </a:cubicBezTo>
                    <a:cubicBezTo>
                      <a:pt x="24589" y="608105"/>
                      <a:pt x="18573" y="531236"/>
                      <a:pt x="14562" y="486452"/>
                    </a:cubicBezTo>
                    <a:cubicBezTo>
                      <a:pt x="10551" y="441668"/>
                      <a:pt x="8546" y="411588"/>
                      <a:pt x="6541" y="374157"/>
                    </a:cubicBezTo>
                    <a:cubicBezTo>
                      <a:pt x="4536" y="336726"/>
                      <a:pt x="3199" y="282584"/>
                      <a:pt x="2531" y="261863"/>
                    </a:cubicBezTo>
                    <a:cubicBezTo>
                      <a:pt x="1863" y="241142"/>
                      <a:pt x="-2816" y="271889"/>
                      <a:pt x="2531" y="249831"/>
                    </a:cubicBezTo>
                    <a:cubicBezTo>
                      <a:pt x="7878" y="227773"/>
                      <a:pt x="27262" y="160931"/>
                      <a:pt x="34615" y="129515"/>
                    </a:cubicBezTo>
                    <a:cubicBezTo>
                      <a:pt x="41968" y="98099"/>
                      <a:pt x="43973" y="82057"/>
                      <a:pt x="46647" y="61336"/>
                    </a:cubicBezTo>
                    <a:cubicBezTo>
                      <a:pt x="49321" y="40615"/>
                      <a:pt x="39295" y="-8180"/>
                      <a:pt x="46647" y="117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6" name="Freeform 68">
                <a:extLst>
                  <a:ext uri="{FF2B5EF4-FFF2-40B4-BE49-F238E27FC236}">
                    <a16:creationId xmlns:a16="http://schemas.microsoft.com/office/drawing/2014/main" id="{F0125509-81CE-4275-9878-21D2AA9A5FA1}"/>
                  </a:ext>
                </a:extLst>
              </p:cNvPr>
              <p:cNvSpPr/>
              <p:nvPr/>
            </p:nvSpPr>
            <p:spPr>
              <a:xfrm>
                <a:off x="3369294" y="3701664"/>
                <a:ext cx="188144" cy="101390"/>
              </a:xfrm>
              <a:custGeom>
                <a:avLst/>
                <a:gdLst>
                  <a:gd name="connsiteX0" fmla="*/ 176546 w 188144"/>
                  <a:gd name="connsiteY0" fmla="*/ 11816 h 101390"/>
                  <a:gd name="connsiteX1" fmla="*/ 181626 w 188144"/>
                  <a:gd name="connsiteY1" fmla="*/ 98176 h 101390"/>
                  <a:gd name="connsiteX2" fmla="*/ 156226 w 188144"/>
                  <a:gd name="connsiteY2" fmla="*/ 82936 h 101390"/>
                  <a:gd name="connsiteX3" fmla="*/ 105426 w 188144"/>
                  <a:gd name="connsiteY3" fmla="*/ 82936 h 101390"/>
                  <a:gd name="connsiteX4" fmla="*/ 49546 w 188144"/>
                  <a:gd name="connsiteY4" fmla="*/ 88016 h 101390"/>
                  <a:gd name="connsiteX5" fmla="*/ 3826 w 188144"/>
                  <a:gd name="connsiteY5" fmla="*/ 98176 h 101390"/>
                  <a:gd name="connsiteX6" fmla="*/ 8906 w 188144"/>
                  <a:gd name="connsiteY6" fmla="*/ 52456 h 101390"/>
                  <a:gd name="connsiteX7" fmla="*/ 59706 w 188144"/>
                  <a:gd name="connsiteY7" fmla="*/ 6736 h 101390"/>
                  <a:gd name="connsiteX8" fmla="*/ 176546 w 188144"/>
                  <a:gd name="connsiteY8" fmla="*/ 11816 h 101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8144" h="101390">
                    <a:moveTo>
                      <a:pt x="176546" y="11816"/>
                    </a:moveTo>
                    <a:cubicBezTo>
                      <a:pt x="196866" y="27056"/>
                      <a:pt x="185013" y="86323"/>
                      <a:pt x="181626" y="98176"/>
                    </a:cubicBezTo>
                    <a:cubicBezTo>
                      <a:pt x="178239" y="110029"/>
                      <a:pt x="168926" y="85476"/>
                      <a:pt x="156226" y="82936"/>
                    </a:cubicBezTo>
                    <a:cubicBezTo>
                      <a:pt x="143526" y="80396"/>
                      <a:pt x="123206" y="82089"/>
                      <a:pt x="105426" y="82936"/>
                    </a:cubicBezTo>
                    <a:cubicBezTo>
                      <a:pt x="87646" y="83783"/>
                      <a:pt x="66479" y="85476"/>
                      <a:pt x="49546" y="88016"/>
                    </a:cubicBezTo>
                    <a:cubicBezTo>
                      <a:pt x="32613" y="90556"/>
                      <a:pt x="10599" y="104103"/>
                      <a:pt x="3826" y="98176"/>
                    </a:cubicBezTo>
                    <a:cubicBezTo>
                      <a:pt x="-2947" y="92249"/>
                      <a:pt x="-407" y="67696"/>
                      <a:pt x="8906" y="52456"/>
                    </a:cubicBezTo>
                    <a:cubicBezTo>
                      <a:pt x="18219" y="37216"/>
                      <a:pt x="39386" y="16049"/>
                      <a:pt x="59706" y="6736"/>
                    </a:cubicBezTo>
                    <a:cubicBezTo>
                      <a:pt x="80026" y="-2577"/>
                      <a:pt x="156226" y="-3424"/>
                      <a:pt x="176546" y="1181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7" name="Freeform 69">
                <a:extLst>
                  <a:ext uri="{FF2B5EF4-FFF2-40B4-BE49-F238E27FC236}">
                    <a16:creationId xmlns:a16="http://schemas.microsoft.com/office/drawing/2014/main" id="{1D09B808-7718-4EB2-804E-E7AF58AB70BF}"/>
                  </a:ext>
                </a:extLst>
              </p:cNvPr>
              <p:cNvSpPr/>
              <p:nvPr/>
            </p:nvSpPr>
            <p:spPr>
              <a:xfrm>
                <a:off x="2013205" y="1026478"/>
                <a:ext cx="200477" cy="252445"/>
              </a:xfrm>
              <a:custGeom>
                <a:avLst/>
                <a:gdLst>
                  <a:gd name="connsiteX0" fmla="*/ 196595 w 198015"/>
                  <a:gd name="connsiteY0" fmla="*/ 136842 h 252445"/>
                  <a:gd name="connsiteX1" fmla="*/ 176275 w 198015"/>
                  <a:gd name="connsiteY1" fmla="*/ 86042 h 252445"/>
                  <a:gd name="connsiteX2" fmla="*/ 181355 w 198015"/>
                  <a:gd name="connsiteY2" fmla="*/ 40322 h 252445"/>
                  <a:gd name="connsiteX3" fmla="*/ 155955 w 198015"/>
                  <a:gd name="connsiteY3" fmla="*/ 9842 h 252445"/>
                  <a:gd name="connsiteX4" fmla="*/ 155955 w 198015"/>
                  <a:gd name="connsiteY4" fmla="*/ 50482 h 252445"/>
                  <a:gd name="connsiteX5" fmla="*/ 110235 w 198015"/>
                  <a:gd name="connsiteY5" fmla="*/ 65722 h 252445"/>
                  <a:gd name="connsiteX6" fmla="*/ 64515 w 198015"/>
                  <a:gd name="connsiteY6" fmla="*/ 65722 h 252445"/>
                  <a:gd name="connsiteX7" fmla="*/ 23875 w 198015"/>
                  <a:gd name="connsiteY7" fmla="*/ 20002 h 252445"/>
                  <a:gd name="connsiteX8" fmla="*/ 3555 w 198015"/>
                  <a:gd name="connsiteY8" fmla="*/ 4762 h 252445"/>
                  <a:gd name="connsiteX9" fmla="*/ 3555 w 198015"/>
                  <a:gd name="connsiteY9" fmla="*/ 101282 h 252445"/>
                  <a:gd name="connsiteX10" fmla="*/ 39115 w 198015"/>
                  <a:gd name="connsiteY10" fmla="*/ 243522 h 252445"/>
                  <a:gd name="connsiteX11" fmla="*/ 130555 w 198015"/>
                  <a:gd name="connsiteY11" fmla="*/ 228282 h 252445"/>
                  <a:gd name="connsiteX12" fmla="*/ 196595 w 198015"/>
                  <a:gd name="connsiteY12" fmla="*/ 136842 h 252445"/>
                  <a:gd name="connsiteX0" fmla="*/ 196595 w 200477"/>
                  <a:gd name="connsiteY0" fmla="*/ 136842 h 252445"/>
                  <a:gd name="connsiteX1" fmla="*/ 191515 w 200477"/>
                  <a:gd name="connsiteY1" fmla="*/ 80962 h 252445"/>
                  <a:gd name="connsiteX2" fmla="*/ 181355 w 200477"/>
                  <a:gd name="connsiteY2" fmla="*/ 40322 h 252445"/>
                  <a:gd name="connsiteX3" fmla="*/ 155955 w 200477"/>
                  <a:gd name="connsiteY3" fmla="*/ 9842 h 252445"/>
                  <a:gd name="connsiteX4" fmla="*/ 155955 w 200477"/>
                  <a:gd name="connsiteY4" fmla="*/ 50482 h 252445"/>
                  <a:gd name="connsiteX5" fmla="*/ 110235 w 200477"/>
                  <a:gd name="connsiteY5" fmla="*/ 65722 h 252445"/>
                  <a:gd name="connsiteX6" fmla="*/ 64515 w 200477"/>
                  <a:gd name="connsiteY6" fmla="*/ 65722 h 252445"/>
                  <a:gd name="connsiteX7" fmla="*/ 23875 w 200477"/>
                  <a:gd name="connsiteY7" fmla="*/ 20002 h 252445"/>
                  <a:gd name="connsiteX8" fmla="*/ 3555 w 200477"/>
                  <a:gd name="connsiteY8" fmla="*/ 4762 h 252445"/>
                  <a:gd name="connsiteX9" fmla="*/ 3555 w 200477"/>
                  <a:gd name="connsiteY9" fmla="*/ 101282 h 252445"/>
                  <a:gd name="connsiteX10" fmla="*/ 39115 w 200477"/>
                  <a:gd name="connsiteY10" fmla="*/ 243522 h 252445"/>
                  <a:gd name="connsiteX11" fmla="*/ 130555 w 200477"/>
                  <a:gd name="connsiteY11" fmla="*/ 228282 h 252445"/>
                  <a:gd name="connsiteX12" fmla="*/ 196595 w 200477"/>
                  <a:gd name="connsiteY12" fmla="*/ 136842 h 252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0477" h="252445">
                    <a:moveTo>
                      <a:pt x="196595" y="136842"/>
                    </a:moveTo>
                    <a:cubicBezTo>
                      <a:pt x="206755" y="112289"/>
                      <a:pt x="194055" y="97049"/>
                      <a:pt x="191515" y="80962"/>
                    </a:cubicBezTo>
                    <a:cubicBezTo>
                      <a:pt x="188975" y="64875"/>
                      <a:pt x="187282" y="52175"/>
                      <a:pt x="181355" y="40322"/>
                    </a:cubicBezTo>
                    <a:cubicBezTo>
                      <a:pt x="175428" y="28469"/>
                      <a:pt x="160188" y="8149"/>
                      <a:pt x="155955" y="9842"/>
                    </a:cubicBezTo>
                    <a:cubicBezTo>
                      <a:pt x="151722" y="11535"/>
                      <a:pt x="163575" y="41169"/>
                      <a:pt x="155955" y="50482"/>
                    </a:cubicBezTo>
                    <a:cubicBezTo>
                      <a:pt x="148335" y="59795"/>
                      <a:pt x="125475" y="63182"/>
                      <a:pt x="110235" y="65722"/>
                    </a:cubicBezTo>
                    <a:cubicBezTo>
                      <a:pt x="94995" y="68262"/>
                      <a:pt x="78908" y="73342"/>
                      <a:pt x="64515" y="65722"/>
                    </a:cubicBezTo>
                    <a:cubicBezTo>
                      <a:pt x="50122" y="58102"/>
                      <a:pt x="34035" y="30162"/>
                      <a:pt x="23875" y="20002"/>
                    </a:cubicBezTo>
                    <a:cubicBezTo>
                      <a:pt x="13715" y="9842"/>
                      <a:pt x="6942" y="-8785"/>
                      <a:pt x="3555" y="4762"/>
                    </a:cubicBezTo>
                    <a:cubicBezTo>
                      <a:pt x="168" y="18309"/>
                      <a:pt x="-2372" y="61489"/>
                      <a:pt x="3555" y="101282"/>
                    </a:cubicBezTo>
                    <a:cubicBezTo>
                      <a:pt x="9482" y="141075"/>
                      <a:pt x="17948" y="222355"/>
                      <a:pt x="39115" y="243522"/>
                    </a:cubicBezTo>
                    <a:cubicBezTo>
                      <a:pt x="60282" y="264689"/>
                      <a:pt x="106848" y="243522"/>
                      <a:pt x="130555" y="228282"/>
                    </a:cubicBezTo>
                    <a:cubicBezTo>
                      <a:pt x="154262" y="213042"/>
                      <a:pt x="186435" y="161395"/>
                      <a:pt x="196595" y="136842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758" name="그룹 3">
            <a:extLst>
              <a:ext uri="{FF2B5EF4-FFF2-40B4-BE49-F238E27FC236}">
                <a16:creationId xmlns:a16="http://schemas.microsoft.com/office/drawing/2014/main" id="{86310C76-F933-4EAB-955C-987C5E59877C}"/>
              </a:ext>
            </a:extLst>
          </p:cNvPr>
          <p:cNvGrpSpPr/>
          <p:nvPr/>
        </p:nvGrpSpPr>
        <p:grpSpPr>
          <a:xfrm>
            <a:off x="5745840" y="1698086"/>
            <a:ext cx="5793888" cy="1424132"/>
            <a:chOff x="8070434" y="1599663"/>
            <a:chExt cx="2925465" cy="1424132"/>
          </a:xfrm>
        </p:grpSpPr>
        <p:sp>
          <p:nvSpPr>
            <p:cNvPr id="759" name="TextBox 758">
              <a:extLst>
                <a:ext uri="{FF2B5EF4-FFF2-40B4-BE49-F238E27FC236}">
                  <a16:creationId xmlns:a16="http://schemas.microsoft.com/office/drawing/2014/main" id="{957535FD-02D6-4576-8EE9-D8769BE04421}"/>
                </a:ext>
              </a:extLst>
            </p:cNvPr>
            <p:cNvSpPr txBox="1"/>
            <p:nvPr/>
          </p:nvSpPr>
          <p:spPr>
            <a:xfrm>
              <a:off x="8070434" y="2008132"/>
              <a:ext cx="2925465" cy="101566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760" name="TextBox 759">
              <a:extLst>
                <a:ext uri="{FF2B5EF4-FFF2-40B4-BE49-F238E27FC236}">
                  <a16:creationId xmlns:a16="http://schemas.microsoft.com/office/drawing/2014/main" id="{6DC8D23F-A2DF-4B39-8C4C-CE8FF39F0EFE}"/>
                </a:ext>
              </a:extLst>
            </p:cNvPr>
            <p:cNvSpPr txBox="1"/>
            <p:nvPr/>
          </p:nvSpPr>
          <p:spPr>
            <a:xfrm>
              <a:off x="8070434" y="1599663"/>
              <a:ext cx="2925465" cy="400110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r>
                <a:rPr lang="en-US" altLang="ko-KR" sz="2000" b="1" dirty="0">
                  <a:solidFill>
                    <a:schemeClr val="accent4"/>
                  </a:solidFill>
                  <a:cs typeface="Arial" pitchFamily="34" charset="0"/>
                </a:rPr>
                <a:t>Contents Here</a:t>
              </a:r>
              <a:endParaRPr lang="ko-KR" altLang="en-US" sz="20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761" name="TextBox 760">
            <a:extLst>
              <a:ext uri="{FF2B5EF4-FFF2-40B4-BE49-F238E27FC236}">
                <a16:creationId xmlns:a16="http://schemas.microsoft.com/office/drawing/2014/main" id="{E59CFEDE-238B-4ABD-B671-014EE76A6FE3}"/>
              </a:ext>
            </a:extLst>
          </p:cNvPr>
          <p:cNvSpPr txBox="1"/>
          <p:nvPr/>
        </p:nvSpPr>
        <p:spPr>
          <a:xfrm>
            <a:off x="5745840" y="3182184"/>
            <a:ext cx="5793888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762" name="TextBox 761">
            <a:extLst>
              <a:ext uri="{FF2B5EF4-FFF2-40B4-BE49-F238E27FC236}">
                <a16:creationId xmlns:a16="http://schemas.microsoft.com/office/drawing/2014/main" id="{DD60D1F5-8889-47EC-B227-DB0FC18CA71D}"/>
              </a:ext>
            </a:extLst>
          </p:cNvPr>
          <p:cNvSpPr txBox="1"/>
          <p:nvPr/>
        </p:nvSpPr>
        <p:spPr>
          <a:xfrm>
            <a:off x="5745840" y="3836141"/>
            <a:ext cx="5793888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763" name="TextBox 762">
            <a:extLst>
              <a:ext uri="{FF2B5EF4-FFF2-40B4-BE49-F238E27FC236}">
                <a16:creationId xmlns:a16="http://schemas.microsoft.com/office/drawing/2014/main" id="{890FC5F1-EF11-4ABD-9693-284933D8BCFA}"/>
              </a:ext>
            </a:extLst>
          </p:cNvPr>
          <p:cNvSpPr txBox="1"/>
          <p:nvPr/>
        </p:nvSpPr>
        <p:spPr>
          <a:xfrm>
            <a:off x="5745840" y="4490098"/>
            <a:ext cx="5793888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764" name="TextBox 763">
            <a:extLst>
              <a:ext uri="{FF2B5EF4-FFF2-40B4-BE49-F238E27FC236}">
                <a16:creationId xmlns:a16="http://schemas.microsoft.com/office/drawing/2014/main" id="{7296E504-324C-43F6-B1B1-5DD16E1A6DA6}"/>
              </a:ext>
            </a:extLst>
          </p:cNvPr>
          <p:cNvSpPr txBox="1"/>
          <p:nvPr/>
        </p:nvSpPr>
        <p:spPr>
          <a:xfrm>
            <a:off x="5745840" y="5144056"/>
            <a:ext cx="5793888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765" name="TextBox 764">
            <a:extLst>
              <a:ext uri="{FF2B5EF4-FFF2-40B4-BE49-F238E27FC236}">
                <a16:creationId xmlns:a16="http://schemas.microsoft.com/office/drawing/2014/main" id="{C2356F4F-D790-4A38-862D-A255A0A1414D}"/>
              </a:ext>
            </a:extLst>
          </p:cNvPr>
          <p:cNvSpPr txBox="1"/>
          <p:nvPr/>
        </p:nvSpPr>
        <p:spPr>
          <a:xfrm>
            <a:off x="8106489" y="5960866"/>
            <a:ext cx="3148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accent3"/>
                </a:solidFill>
              </a:rPr>
              <a:t>Portfolio Designed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150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29</cp:revision>
  <dcterms:created xsi:type="dcterms:W3CDTF">2018-02-18T19:39:47Z</dcterms:created>
  <dcterms:modified xsi:type="dcterms:W3CDTF">2019-04-24T06:25:45Z</dcterms:modified>
</cp:coreProperties>
</file>