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" name="Freeform 22">
            <a:extLst>
              <a:ext uri="{FF2B5EF4-FFF2-40B4-BE49-F238E27FC236}">
                <a16:creationId xmlns:a16="http://schemas.microsoft.com/office/drawing/2014/main" id="{434DF682-7301-41D6-85B5-91DDD52B73B1}"/>
              </a:ext>
            </a:extLst>
          </p:cNvPr>
          <p:cNvSpPr/>
          <p:nvPr/>
        </p:nvSpPr>
        <p:spPr>
          <a:xfrm flipV="1">
            <a:off x="1594509" y="3902578"/>
            <a:ext cx="9617473" cy="45719"/>
          </a:xfrm>
          <a:custGeom>
            <a:avLst/>
            <a:gdLst>
              <a:gd name="connsiteX0" fmla="*/ 0 w 7903597"/>
              <a:gd name="connsiteY0" fmla="*/ 0 h 262393"/>
              <a:gd name="connsiteX1" fmla="*/ 7903597 w 7903597"/>
              <a:gd name="connsiteY1" fmla="*/ 262393 h 262393"/>
              <a:gd name="connsiteX0" fmla="*/ 0 w 7832035"/>
              <a:gd name="connsiteY0" fmla="*/ 0 h 23854"/>
              <a:gd name="connsiteX1" fmla="*/ 7832035 w 7832035"/>
              <a:gd name="connsiteY1" fmla="*/ 23854 h 23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832035" h="23854">
                <a:moveTo>
                  <a:pt x="0" y="0"/>
                </a:moveTo>
                <a:lnTo>
                  <a:pt x="7832035" y="23854"/>
                </a:lnTo>
              </a:path>
            </a:pathLst>
          </a:custGeom>
          <a:ln w="139700">
            <a:solidFill>
              <a:schemeClr val="tx1">
                <a:lumMod val="50000"/>
                <a:lumOff val="50000"/>
              </a:schemeClr>
            </a:solidFill>
            <a:headEnd type="none" w="sm" len="sm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F4E870-CA7D-4D64-8A23-8D42739DEC90}"/>
              </a:ext>
            </a:extLst>
          </p:cNvPr>
          <p:cNvSpPr txBox="1"/>
          <p:nvPr/>
        </p:nvSpPr>
        <p:spPr>
          <a:xfrm>
            <a:off x="7102115" y="4830326"/>
            <a:ext cx="1523727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F9A206-A24B-4025-8983-C3AB06D6ED73}"/>
              </a:ext>
            </a:extLst>
          </p:cNvPr>
          <p:cNvSpPr txBox="1"/>
          <p:nvPr/>
        </p:nvSpPr>
        <p:spPr>
          <a:xfrm>
            <a:off x="7109034" y="4383606"/>
            <a:ext cx="1516808" cy="4154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700" b="1" dirty="0">
                <a:solidFill>
                  <a:schemeClr val="accent3"/>
                </a:solidFill>
              </a:rPr>
              <a:t>2018</a:t>
            </a:r>
          </a:p>
        </p:txBody>
      </p:sp>
      <p:sp>
        <p:nvSpPr>
          <p:cNvPr id="8" name="Oval 34">
            <a:extLst>
              <a:ext uri="{FF2B5EF4-FFF2-40B4-BE49-F238E27FC236}">
                <a16:creationId xmlns:a16="http://schemas.microsoft.com/office/drawing/2014/main" id="{EE79C91C-49FF-4C43-893F-639F00D2F1A2}"/>
              </a:ext>
            </a:extLst>
          </p:cNvPr>
          <p:cNvSpPr/>
          <p:nvPr/>
        </p:nvSpPr>
        <p:spPr>
          <a:xfrm>
            <a:off x="7604348" y="3666544"/>
            <a:ext cx="519261" cy="51926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2E0633-5CB8-4D03-85FF-70836859437B}"/>
              </a:ext>
            </a:extLst>
          </p:cNvPr>
          <p:cNvSpPr txBox="1"/>
          <p:nvPr/>
        </p:nvSpPr>
        <p:spPr>
          <a:xfrm>
            <a:off x="943790" y="2897093"/>
            <a:ext cx="1523727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0D55C6C-2CB3-4DD1-B2C3-63682A195356}"/>
              </a:ext>
            </a:extLst>
          </p:cNvPr>
          <p:cNvSpPr txBox="1"/>
          <p:nvPr/>
        </p:nvSpPr>
        <p:spPr>
          <a:xfrm>
            <a:off x="950709" y="2459517"/>
            <a:ext cx="1516808" cy="4154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700" b="1" dirty="0">
                <a:solidFill>
                  <a:schemeClr val="accent6"/>
                </a:solidFill>
              </a:rPr>
              <a:t>20185</a:t>
            </a:r>
          </a:p>
        </p:txBody>
      </p:sp>
      <p:sp>
        <p:nvSpPr>
          <p:cNvPr id="11" name="Oval 9">
            <a:extLst>
              <a:ext uri="{FF2B5EF4-FFF2-40B4-BE49-F238E27FC236}">
                <a16:creationId xmlns:a16="http://schemas.microsoft.com/office/drawing/2014/main" id="{A3A73237-BDB0-451E-B35B-F098DC3F0363}"/>
              </a:ext>
            </a:extLst>
          </p:cNvPr>
          <p:cNvSpPr/>
          <p:nvPr/>
        </p:nvSpPr>
        <p:spPr>
          <a:xfrm>
            <a:off x="1446023" y="3666545"/>
            <a:ext cx="519261" cy="519261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1D3CE0-FE3C-4E61-8679-B73BF0AD284A}"/>
              </a:ext>
            </a:extLst>
          </p:cNvPr>
          <p:cNvSpPr txBox="1"/>
          <p:nvPr/>
        </p:nvSpPr>
        <p:spPr>
          <a:xfrm>
            <a:off x="5049340" y="2895411"/>
            <a:ext cx="1523727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E79A8F6-DA1D-4A98-A824-E677D8FB0596}"/>
              </a:ext>
            </a:extLst>
          </p:cNvPr>
          <p:cNvSpPr txBox="1"/>
          <p:nvPr/>
        </p:nvSpPr>
        <p:spPr>
          <a:xfrm>
            <a:off x="5056259" y="2457835"/>
            <a:ext cx="1516808" cy="4154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700" b="1" dirty="0">
                <a:solidFill>
                  <a:schemeClr val="accent2"/>
                </a:solidFill>
              </a:rPr>
              <a:t>2017</a:t>
            </a:r>
          </a:p>
        </p:txBody>
      </p:sp>
      <p:sp>
        <p:nvSpPr>
          <p:cNvPr id="14" name="Oval 33">
            <a:extLst>
              <a:ext uri="{FF2B5EF4-FFF2-40B4-BE49-F238E27FC236}">
                <a16:creationId xmlns:a16="http://schemas.microsoft.com/office/drawing/2014/main" id="{AEB4FE80-F503-433C-BC58-B3815F449721}"/>
              </a:ext>
            </a:extLst>
          </p:cNvPr>
          <p:cNvSpPr/>
          <p:nvPr/>
        </p:nvSpPr>
        <p:spPr>
          <a:xfrm>
            <a:off x="5551573" y="3666545"/>
            <a:ext cx="519261" cy="51926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E6F2652-D816-493F-8D86-C1681B07CF6E}"/>
              </a:ext>
            </a:extLst>
          </p:cNvPr>
          <p:cNvSpPr txBox="1"/>
          <p:nvPr/>
        </p:nvSpPr>
        <p:spPr>
          <a:xfrm>
            <a:off x="9154889" y="2893729"/>
            <a:ext cx="1523727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EDA6E65-F4A4-4859-92CC-C6B274F96854}"/>
              </a:ext>
            </a:extLst>
          </p:cNvPr>
          <p:cNvSpPr txBox="1"/>
          <p:nvPr/>
        </p:nvSpPr>
        <p:spPr>
          <a:xfrm>
            <a:off x="9161808" y="2456153"/>
            <a:ext cx="1516808" cy="4154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700" b="1" dirty="0">
                <a:solidFill>
                  <a:schemeClr val="accent4"/>
                </a:solidFill>
              </a:rPr>
              <a:t>2019</a:t>
            </a:r>
          </a:p>
        </p:txBody>
      </p:sp>
      <p:sp>
        <p:nvSpPr>
          <p:cNvPr id="17" name="Oval 49">
            <a:extLst>
              <a:ext uri="{FF2B5EF4-FFF2-40B4-BE49-F238E27FC236}">
                <a16:creationId xmlns:a16="http://schemas.microsoft.com/office/drawing/2014/main" id="{5B5A5B0B-0F09-4A46-B1A6-80A72604A602}"/>
              </a:ext>
            </a:extLst>
          </p:cNvPr>
          <p:cNvSpPr/>
          <p:nvPr/>
        </p:nvSpPr>
        <p:spPr>
          <a:xfrm>
            <a:off x="9657122" y="3666545"/>
            <a:ext cx="519261" cy="51926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A257E02-27EE-47F8-9363-828636305EA6}"/>
              </a:ext>
            </a:extLst>
          </p:cNvPr>
          <p:cNvSpPr txBox="1"/>
          <p:nvPr/>
        </p:nvSpPr>
        <p:spPr>
          <a:xfrm>
            <a:off x="2996565" y="4832008"/>
            <a:ext cx="1523727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FFF255F-F0CE-4EFA-AD20-B60394C0BBC5}"/>
              </a:ext>
            </a:extLst>
          </p:cNvPr>
          <p:cNvSpPr txBox="1"/>
          <p:nvPr/>
        </p:nvSpPr>
        <p:spPr>
          <a:xfrm>
            <a:off x="3003484" y="4385288"/>
            <a:ext cx="1516808" cy="4154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700" b="1" dirty="0">
                <a:solidFill>
                  <a:schemeClr val="accent1"/>
                </a:solidFill>
              </a:rPr>
              <a:t>2016</a:t>
            </a:r>
          </a:p>
        </p:txBody>
      </p:sp>
      <p:sp>
        <p:nvSpPr>
          <p:cNvPr id="20" name="Oval 32">
            <a:extLst>
              <a:ext uri="{FF2B5EF4-FFF2-40B4-BE49-F238E27FC236}">
                <a16:creationId xmlns:a16="http://schemas.microsoft.com/office/drawing/2014/main" id="{1B5343BE-63CA-42E8-986F-A6AB73DB65AC}"/>
              </a:ext>
            </a:extLst>
          </p:cNvPr>
          <p:cNvSpPr/>
          <p:nvPr/>
        </p:nvSpPr>
        <p:spPr>
          <a:xfrm>
            <a:off x="3498798" y="3666544"/>
            <a:ext cx="519261" cy="51926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21" name="Isosceles Triangle 51">
            <a:extLst>
              <a:ext uri="{FF2B5EF4-FFF2-40B4-BE49-F238E27FC236}">
                <a16:creationId xmlns:a16="http://schemas.microsoft.com/office/drawing/2014/main" id="{98B101B0-D131-4045-A1CA-03FA0A838EC0}"/>
              </a:ext>
            </a:extLst>
          </p:cNvPr>
          <p:cNvSpPr/>
          <p:nvPr/>
        </p:nvSpPr>
        <p:spPr>
          <a:xfrm>
            <a:off x="3640852" y="3845176"/>
            <a:ext cx="243345" cy="178446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CB9F0797-B4CF-4CEC-94FE-5E72F8346553}"/>
              </a:ext>
            </a:extLst>
          </p:cNvPr>
          <p:cNvSpPr/>
          <p:nvPr/>
        </p:nvSpPr>
        <p:spPr>
          <a:xfrm>
            <a:off x="1594510" y="3798277"/>
            <a:ext cx="240730" cy="225345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3" name="Freeform 18">
            <a:extLst>
              <a:ext uri="{FF2B5EF4-FFF2-40B4-BE49-F238E27FC236}">
                <a16:creationId xmlns:a16="http://schemas.microsoft.com/office/drawing/2014/main" id="{15D13EB5-9686-4AA4-86C8-08691EFC189D}"/>
              </a:ext>
            </a:extLst>
          </p:cNvPr>
          <p:cNvSpPr/>
          <p:nvPr/>
        </p:nvSpPr>
        <p:spPr>
          <a:xfrm>
            <a:off x="9760592" y="3750486"/>
            <a:ext cx="312318" cy="25206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" name="Round Same Side Corner Rectangle 11">
            <a:extLst>
              <a:ext uri="{FF2B5EF4-FFF2-40B4-BE49-F238E27FC236}">
                <a16:creationId xmlns:a16="http://schemas.microsoft.com/office/drawing/2014/main" id="{46D938F9-B93E-48A0-AF9A-D43A6EB61B9A}"/>
              </a:ext>
            </a:extLst>
          </p:cNvPr>
          <p:cNvSpPr/>
          <p:nvPr/>
        </p:nvSpPr>
        <p:spPr>
          <a:xfrm rot="9900000">
            <a:off x="5681301" y="3822714"/>
            <a:ext cx="295732" cy="251167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" name="Rounded Rectangle 7">
            <a:extLst>
              <a:ext uri="{FF2B5EF4-FFF2-40B4-BE49-F238E27FC236}">
                <a16:creationId xmlns:a16="http://schemas.microsoft.com/office/drawing/2014/main" id="{ED2E7095-5240-4707-917A-F590C88F983D}"/>
              </a:ext>
            </a:extLst>
          </p:cNvPr>
          <p:cNvSpPr/>
          <p:nvPr/>
        </p:nvSpPr>
        <p:spPr>
          <a:xfrm>
            <a:off x="7738136" y="3780480"/>
            <a:ext cx="257326" cy="222070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75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</cp:revision>
  <dcterms:created xsi:type="dcterms:W3CDTF">2018-02-18T19:39:47Z</dcterms:created>
  <dcterms:modified xsi:type="dcterms:W3CDTF">2019-04-25T06:12:48Z</dcterms:modified>
</cp:coreProperties>
</file>