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819" name="Arrow: Up 1818">
            <a:extLst>
              <a:ext uri="{FF2B5EF4-FFF2-40B4-BE49-F238E27FC236}">
                <a16:creationId xmlns:a16="http://schemas.microsoft.com/office/drawing/2014/main" id="{30960780-AE76-40B1-B065-9CB33EF316C5}"/>
              </a:ext>
            </a:extLst>
          </p:cNvPr>
          <p:cNvSpPr/>
          <p:nvPr/>
        </p:nvSpPr>
        <p:spPr>
          <a:xfrm>
            <a:off x="742951" y="2587158"/>
            <a:ext cx="4119327" cy="4008004"/>
          </a:xfrm>
          <a:prstGeom prst="upArrow">
            <a:avLst>
              <a:gd name="adj1" fmla="val 50000"/>
              <a:gd name="adj2" fmla="val 41648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0" name="TextBox 1819">
            <a:extLst>
              <a:ext uri="{FF2B5EF4-FFF2-40B4-BE49-F238E27FC236}">
                <a16:creationId xmlns:a16="http://schemas.microsoft.com/office/drawing/2014/main" id="{6C13783F-45C9-4FF4-9693-57F283C32AD6}"/>
              </a:ext>
            </a:extLst>
          </p:cNvPr>
          <p:cNvSpPr txBox="1"/>
          <p:nvPr/>
        </p:nvSpPr>
        <p:spPr>
          <a:xfrm>
            <a:off x="1524699" y="3046790"/>
            <a:ext cx="25558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b="1" dirty="0">
                <a:solidFill>
                  <a:schemeClr val="accent5"/>
                </a:solidFill>
                <a:cs typeface="Arial" pitchFamily="34" charset="0"/>
              </a:rPr>
              <a:t>$15</a:t>
            </a:r>
            <a:endParaRPr lang="ko-KR" altLang="en-US" sz="6000" b="1" dirty="0">
              <a:solidFill>
                <a:schemeClr val="accent5"/>
              </a:solidFill>
              <a:cs typeface="Arial" pitchFamily="34" charset="0"/>
            </a:endParaRPr>
          </a:p>
        </p:txBody>
      </p:sp>
      <p:grpSp>
        <p:nvGrpSpPr>
          <p:cNvPr id="1821" name="Group 1820">
            <a:extLst>
              <a:ext uri="{FF2B5EF4-FFF2-40B4-BE49-F238E27FC236}">
                <a16:creationId xmlns:a16="http://schemas.microsoft.com/office/drawing/2014/main" id="{067DDEFE-6ED3-4E27-99EC-F138D87C08DD}"/>
              </a:ext>
            </a:extLst>
          </p:cNvPr>
          <p:cNvGrpSpPr/>
          <p:nvPr/>
        </p:nvGrpSpPr>
        <p:grpSpPr>
          <a:xfrm>
            <a:off x="4971574" y="1649103"/>
            <a:ext cx="6797931" cy="1585627"/>
            <a:chOff x="4980628" y="1360115"/>
            <a:chExt cx="2236570" cy="1585627"/>
          </a:xfrm>
        </p:grpSpPr>
        <p:sp>
          <p:nvSpPr>
            <p:cNvPr id="1822" name="TextBox 1821">
              <a:extLst>
                <a:ext uri="{FF2B5EF4-FFF2-40B4-BE49-F238E27FC236}">
                  <a16:creationId xmlns:a16="http://schemas.microsoft.com/office/drawing/2014/main" id="{2EAFA110-FF52-4FA3-A38F-037C31AF12A9}"/>
                </a:ext>
              </a:extLst>
            </p:cNvPr>
            <p:cNvSpPr txBox="1"/>
            <p:nvPr/>
          </p:nvSpPr>
          <p:spPr>
            <a:xfrm>
              <a:off x="4980628" y="1745413"/>
              <a:ext cx="22365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Easy to change colors, photos and Text. I hope and I believe that this Template will your Time, Money and Reputation. Easy to change colors, photos and Text. </a:t>
              </a:r>
            </a:p>
          </p:txBody>
        </p:sp>
        <p:sp>
          <p:nvSpPr>
            <p:cNvPr id="1823" name="TextBox 1822">
              <a:extLst>
                <a:ext uri="{FF2B5EF4-FFF2-40B4-BE49-F238E27FC236}">
                  <a16:creationId xmlns:a16="http://schemas.microsoft.com/office/drawing/2014/main" id="{F2E95C19-7A1A-4D0C-AA3E-EAF9B2482C29}"/>
                </a:ext>
              </a:extLst>
            </p:cNvPr>
            <p:cNvSpPr txBox="1"/>
            <p:nvPr/>
          </p:nvSpPr>
          <p:spPr>
            <a:xfrm>
              <a:off x="4980628" y="1360115"/>
              <a:ext cx="2236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>
                  <a:solidFill>
                    <a:schemeClr val="accent1"/>
                  </a:solidFill>
                  <a:cs typeface="Arial" pitchFamily="34" charset="0"/>
                </a:rPr>
                <a:t>Simple PowerPoint</a:t>
              </a:r>
              <a:endParaRPr lang="ko-KR" altLang="en-US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1824" name="TextBox 1823">
            <a:extLst>
              <a:ext uri="{FF2B5EF4-FFF2-40B4-BE49-F238E27FC236}">
                <a16:creationId xmlns:a16="http://schemas.microsoft.com/office/drawing/2014/main" id="{BC5CABCA-F15C-4078-8975-019642D4AC9F}"/>
              </a:ext>
            </a:extLst>
          </p:cNvPr>
          <p:cNvSpPr txBox="1"/>
          <p:nvPr/>
        </p:nvSpPr>
        <p:spPr>
          <a:xfrm>
            <a:off x="1152817" y="1450675"/>
            <a:ext cx="38618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200" b="1" dirty="0">
                <a:solidFill>
                  <a:schemeClr val="accent2"/>
                </a:solidFill>
                <a:cs typeface="Arial" pitchFamily="34" charset="0"/>
              </a:rPr>
              <a:t>32.45%</a:t>
            </a:r>
            <a:endParaRPr lang="ko-KR" altLang="en-US" sz="7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825" name="Graphic 14">
            <a:extLst>
              <a:ext uri="{FF2B5EF4-FFF2-40B4-BE49-F238E27FC236}">
                <a16:creationId xmlns:a16="http://schemas.microsoft.com/office/drawing/2014/main" id="{28E9CD03-064D-442A-BE2F-CB4D5B539928}"/>
              </a:ext>
            </a:extLst>
          </p:cNvPr>
          <p:cNvGrpSpPr/>
          <p:nvPr/>
        </p:nvGrpSpPr>
        <p:grpSpPr>
          <a:xfrm>
            <a:off x="5499202" y="3432986"/>
            <a:ext cx="1900460" cy="1494744"/>
            <a:chOff x="2444748" y="555045"/>
            <a:chExt cx="7282048" cy="5727454"/>
          </a:xfrm>
        </p:grpSpPr>
        <p:sp>
          <p:nvSpPr>
            <p:cNvPr id="1826" name="Freeform: Shape 1825">
              <a:extLst>
                <a:ext uri="{FF2B5EF4-FFF2-40B4-BE49-F238E27FC236}">
                  <a16:creationId xmlns:a16="http://schemas.microsoft.com/office/drawing/2014/main" id="{AAB2E3B6-CC46-42D2-AD42-B8A558F31A3E}"/>
                </a:ext>
              </a:extLst>
            </p:cNvPr>
            <p:cNvSpPr/>
            <p:nvPr/>
          </p:nvSpPr>
          <p:spPr>
            <a:xfrm>
              <a:off x="4964693" y="5443837"/>
              <a:ext cx="2168250" cy="818208"/>
            </a:xfrm>
            <a:custGeom>
              <a:avLst/>
              <a:gdLst>
                <a:gd name="connsiteX0" fmla="*/ 1941333 w 2168250"/>
                <a:gd name="connsiteY0" fmla="*/ 525699 h 818207"/>
                <a:gd name="connsiteX1" fmla="*/ 1785874 w 2168250"/>
                <a:gd name="connsiteY1" fmla="*/ 30683 h 818207"/>
                <a:gd name="connsiteX2" fmla="*/ 1114943 w 2168250"/>
                <a:gd name="connsiteY2" fmla="*/ 30683 h 818207"/>
                <a:gd name="connsiteX3" fmla="*/ 1065851 w 2168250"/>
                <a:gd name="connsiteY3" fmla="*/ 30683 h 818207"/>
                <a:gd name="connsiteX4" fmla="*/ 390830 w 2168250"/>
                <a:gd name="connsiteY4" fmla="*/ 30683 h 818207"/>
                <a:gd name="connsiteX5" fmla="*/ 235370 w 2168250"/>
                <a:gd name="connsiteY5" fmla="*/ 525699 h 818207"/>
                <a:gd name="connsiteX6" fmla="*/ 259916 w 2168250"/>
                <a:gd name="connsiteY6" fmla="*/ 816162 h 818207"/>
                <a:gd name="connsiteX7" fmla="*/ 1065851 w 2168250"/>
                <a:gd name="connsiteY7" fmla="*/ 816162 h 818207"/>
                <a:gd name="connsiteX8" fmla="*/ 1114943 w 2168250"/>
                <a:gd name="connsiteY8" fmla="*/ 816162 h 818207"/>
                <a:gd name="connsiteX9" fmla="*/ 1920878 w 2168250"/>
                <a:gd name="connsiteY9" fmla="*/ 816162 h 818207"/>
                <a:gd name="connsiteX10" fmla="*/ 1941333 w 2168250"/>
                <a:gd name="connsiteY10" fmla="*/ 525699 h 8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8250" h="818207">
                  <a:moveTo>
                    <a:pt x="1941333" y="525699"/>
                  </a:moveTo>
                  <a:cubicBezTo>
                    <a:pt x="1789965" y="370239"/>
                    <a:pt x="1785874" y="30683"/>
                    <a:pt x="1785874" y="30683"/>
                  </a:cubicBezTo>
                  <a:lnTo>
                    <a:pt x="1114943" y="30683"/>
                  </a:lnTo>
                  <a:lnTo>
                    <a:pt x="1065851" y="30683"/>
                  </a:lnTo>
                  <a:lnTo>
                    <a:pt x="390830" y="30683"/>
                  </a:lnTo>
                  <a:cubicBezTo>
                    <a:pt x="390830" y="30683"/>
                    <a:pt x="386739" y="366148"/>
                    <a:pt x="235370" y="525699"/>
                  </a:cubicBezTo>
                  <a:cubicBezTo>
                    <a:pt x="84002" y="681158"/>
                    <a:pt x="-149188" y="816162"/>
                    <a:pt x="259916" y="816162"/>
                  </a:cubicBezTo>
                  <a:cubicBezTo>
                    <a:pt x="587199" y="816162"/>
                    <a:pt x="939029" y="816162"/>
                    <a:pt x="1065851" y="816162"/>
                  </a:cubicBezTo>
                  <a:cubicBezTo>
                    <a:pt x="1098579" y="816162"/>
                    <a:pt x="1114943" y="816162"/>
                    <a:pt x="1114943" y="816162"/>
                  </a:cubicBezTo>
                  <a:cubicBezTo>
                    <a:pt x="1245857" y="816162"/>
                    <a:pt x="1597686" y="816162"/>
                    <a:pt x="1920878" y="816162"/>
                  </a:cubicBezTo>
                  <a:cubicBezTo>
                    <a:pt x="2329982" y="816162"/>
                    <a:pt x="2092702" y="681158"/>
                    <a:pt x="1941333" y="52569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3000">
                  <a:schemeClr val="bg1">
                    <a:lumMod val="8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7" name="Freeform: Shape 1826">
              <a:extLst>
                <a:ext uri="{FF2B5EF4-FFF2-40B4-BE49-F238E27FC236}">
                  <a16:creationId xmlns:a16="http://schemas.microsoft.com/office/drawing/2014/main" id="{9E9CDDAF-F9BB-47EC-84A9-0CF675B12200}"/>
                </a:ext>
              </a:extLst>
            </p:cNvPr>
            <p:cNvSpPr/>
            <p:nvPr/>
          </p:nvSpPr>
          <p:spPr>
            <a:xfrm>
              <a:off x="2444748" y="555045"/>
              <a:ext cx="7282048" cy="4950157"/>
            </a:xfrm>
            <a:custGeom>
              <a:avLst/>
              <a:gdLst>
                <a:gd name="connsiteX0" fmla="*/ 7038632 w 7282048"/>
                <a:gd name="connsiteY0" fmla="*/ 30683 h 4950157"/>
                <a:gd name="connsiteX1" fmla="*/ 3704436 w 7282048"/>
                <a:gd name="connsiteY1" fmla="*/ 30683 h 4950157"/>
                <a:gd name="connsiteX2" fmla="*/ 3589886 w 7282048"/>
                <a:gd name="connsiteY2" fmla="*/ 30683 h 4950157"/>
                <a:gd name="connsiteX3" fmla="*/ 259781 w 7282048"/>
                <a:gd name="connsiteY3" fmla="*/ 30683 h 4950157"/>
                <a:gd name="connsiteX4" fmla="*/ 30683 w 7282048"/>
                <a:gd name="connsiteY4" fmla="*/ 259781 h 4950157"/>
                <a:gd name="connsiteX5" fmla="*/ 30683 w 7282048"/>
                <a:gd name="connsiteY5" fmla="*/ 4698558 h 4950157"/>
                <a:gd name="connsiteX6" fmla="*/ 239326 w 7282048"/>
                <a:gd name="connsiteY6" fmla="*/ 4931748 h 4950157"/>
                <a:gd name="connsiteX7" fmla="*/ 7042723 w 7282048"/>
                <a:gd name="connsiteY7" fmla="*/ 4931748 h 4950157"/>
                <a:gd name="connsiteX8" fmla="*/ 7251366 w 7282048"/>
                <a:gd name="connsiteY8" fmla="*/ 4698558 h 4950157"/>
                <a:gd name="connsiteX9" fmla="*/ 7251366 w 7282048"/>
                <a:gd name="connsiteY9" fmla="*/ 259781 h 4950157"/>
                <a:gd name="connsiteX10" fmla="*/ 7038632 w 7282048"/>
                <a:gd name="connsiteY10" fmla="*/ 30683 h 4950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82048" h="4950157">
                  <a:moveTo>
                    <a:pt x="7038632" y="30683"/>
                  </a:moveTo>
                  <a:lnTo>
                    <a:pt x="3704436" y="30683"/>
                  </a:lnTo>
                  <a:lnTo>
                    <a:pt x="3589886" y="30683"/>
                  </a:lnTo>
                  <a:lnTo>
                    <a:pt x="259781" y="30683"/>
                  </a:lnTo>
                  <a:cubicBezTo>
                    <a:pt x="141141" y="30683"/>
                    <a:pt x="30683" y="128868"/>
                    <a:pt x="30683" y="259781"/>
                  </a:cubicBezTo>
                  <a:lnTo>
                    <a:pt x="30683" y="4698558"/>
                  </a:lnTo>
                  <a:cubicBezTo>
                    <a:pt x="30683" y="4829472"/>
                    <a:pt x="124777" y="4931748"/>
                    <a:pt x="239326" y="4931748"/>
                  </a:cubicBezTo>
                  <a:lnTo>
                    <a:pt x="7042723" y="4931748"/>
                  </a:lnTo>
                  <a:cubicBezTo>
                    <a:pt x="7157272" y="4931748"/>
                    <a:pt x="7251366" y="4825380"/>
                    <a:pt x="7251366" y="4698558"/>
                  </a:cubicBezTo>
                  <a:lnTo>
                    <a:pt x="7251366" y="259781"/>
                  </a:lnTo>
                  <a:cubicBezTo>
                    <a:pt x="7251366" y="128868"/>
                    <a:pt x="7157272" y="30683"/>
                    <a:pt x="7038632" y="30683"/>
                  </a:cubicBez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28" name="Freeform: Shape 1827">
              <a:extLst>
                <a:ext uri="{FF2B5EF4-FFF2-40B4-BE49-F238E27FC236}">
                  <a16:creationId xmlns:a16="http://schemas.microsoft.com/office/drawing/2014/main" id="{4D0A30AD-84AE-49FA-AC5A-D704B0B7230E}"/>
                </a:ext>
              </a:extLst>
            </p:cNvPr>
            <p:cNvSpPr/>
            <p:nvPr/>
          </p:nvSpPr>
          <p:spPr>
            <a:xfrm>
              <a:off x="8706599" y="5435655"/>
              <a:ext cx="490925" cy="81821"/>
            </a:xfrm>
            <a:custGeom>
              <a:avLst/>
              <a:gdLst>
                <a:gd name="connsiteX0" fmla="*/ 32212 w 490924"/>
                <a:gd name="connsiteY0" fmla="*/ 30683 h 81820"/>
                <a:gd name="connsiteX1" fmla="*/ 64939 w 490924"/>
                <a:gd name="connsiteY1" fmla="*/ 71593 h 81820"/>
                <a:gd name="connsiteX2" fmla="*/ 461771 w 490924"/>
                <a:gd name="connsiteY2" fmla="*/ 71593 h 81820"/>
                <a:gd name="connsiteX3" fmla="*/ 498590 w 490924"/>
                <a:gd name="connsiteY3" fmla="*/ 30683 h 81820"/>
                <a:gd name="connsiteX4" fmla="*/ 32212 w 490924"/>
                <a:gd name="connsiteY4" fmla="*/ 30683 h 8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0924" h="81820">
                  <a:moveTo>
                    <a:pt x="32212" y="30683"/>
                  </a:moveTo>
                  <a:cubicBezTo>
                    <a:pt x="32212" y="30683"/>
                    <a:pt x="19938" y="67502"/>
                    <a:pt x="64939" y="71593"/>
                  </a:cubicBezTo>
                  <a:lnTo>
                    <a:pt x="461771" y="71593"/>
                  </a:lnTo>
                  <a:cubicBezTo>
                    <a:pt x="461771" y="71593"/>
                    <a:pt x="502681" y="75684"/>
                    <a:pt x="498590" y="30683"/>
                  </a:cubicBezTo>
                  <a:lnTo>
                    <a:pt x="32212" y="30683"/>
                  </a:ln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9" name="Freeform: Shape 1828">
              <a:extLst>
                <a:ext uri="{FF2B5EF4-FFF2-40B4-BE49-F238E27FC236}">
                  <a16:creationId xmlns:a16="http://schemas.microsoft.com/office/drawing/2014/main" id="{0C14515E-426C-4119-AA47-403EB7B4C81F}"/>
                </a:ext>
              </a:extLst>
            </p:cNvPr>
            <p:cNvSpPr/>
            <p:nvPr/>
          </p:nvSpPr>
          <p:spPr>
            <a:xfrm>
              <a:off x="2481568" y="595956"/>
              <a:ext cx="7200228" cy="4336501"/>
            </a:xfrm>
            <a:custGeom>
              <a:avLst/>
              <a:gdLst>
                <a:gd name="connsiteX0" fmla="*/ 6973175 w 7200227"/>
                <a:gd name="connsiteY0" fmla="*/ 30683 h 4336501"/>
                <a:gd name="connsiteX1" fmla="*/ 3671707 w 7200227"/>
                <a:gd name="connsiteY1" fmla="*/ 30683 h 4336501"/>
                <a:gd name="connsiteX2" fmla="*/ 3561249 w 7200227"/>
                <a:gd name="connsiteY2" fmla="*/ 30683 h 4336501"/>
                <a:gd name="connsiteX3" fmla="*/ 259781 w 7200227"/>
                <a:gd name="connsiteY3" fmla="*/ 30683 h 4336501"/>
                <a:gd name="connsiteX4" fmla="*/ 30683 w 7200227"/>
                <a:gd name="connsiteY4" fmla="*/ 231144 h 4336501"/>
                <a:gd name="connsiteX5" fmla="*/ 30683 w 7200227"/>
                <a:gd name="connsiteY5" fmla="*/ 4330365 h 4336501"/>
                <a:gd name="connsiteX6" fmla="*/ 7185909 w 7200227"/>
                <a:gd name="connsiteY6" fmla="*/ 4330365 h 4336501"/>
                <a:gd name="connsiteX7" fmla="*/ 7185909 w 7200227"/>
                <a:gd name="connsiteY7" fmla="*/ 231144 h 4336501"/>
                <a:gd name="connsiteX8" fmla="*/ 6973175 w 7200227"/>
                <a:gd name="connsiteY8" fmla="*/ 30683 h 433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4336501">
                  <a:moveTo>
                    <a:pt x="6973175" y="30683"/>
                  </a:moveTo>
                  <a:lnTo>
                    <a:pt x="3671707" y="30683"/>
                  </a:lnTo>
                  <a:lnTo>
                    <a:pt x="3561249" y="30683"/>
                  </a:lnTo>
                  <a:lnTo>
                    <a:pt x="259781" y="30683"/>
                  </a:lnTo>
                  <a:cubicBezTo>
                    <a:pt x="141141" y="30683"/>
                    <a:pt x="30683" y="112504"/>
                    <a:pt x="30683" y="231144"/>
                  </a:cubicBezTo>
                  <a:lnTo>
                    <a:pt x="30683" y="4330365"/>
                  </a:lnTo>
                  <a:lnTo>
                    <a:pt x="7185909" y="4330365"/>
                  </a:lnTo>
                  <a:lnTo>
                    <a:pt x="7185909" y="231144"/>
                  </a:lnTo>
                  <a:cubicBezTo>
                    <a:pt x="7185909" y="112504"/>
                    <a:pt x="7091815" y="30683"/>
                    <a:pt x="6973175" y="3068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0" name="Freeform: Shape 1829">
              <a:extLst>
                <a:ext uri="{FF2B5EF4-FFF2-40B4-BE49-F238E27FC236}">
                  <a16:creationId xmlns:a16="http://schemas.microsoft.com/office/drawing/2014/main" id="{1107E7EB-EBC8-4C34-960F-0D8A2DB5A667}"/>
                </a:ext>
              </a:extLst>
            </p:cNvPr>
            <p:cNvSpPr/>
            <p:nvPr/>
          </p:nvSpPr>
          <p:spPr>
            <a:xfrm>
              <a:off x="4968919" y="6159768"/>
              <a:ext cx="2168250" cy="122731"/>
            </a:xfrm>
            <a:custGeom>
              <a:avLst/>
              <a:gdLst>
                <a:gd name="connsiteX0" fmla="*/ 30683 w 2168250"/>
                <a:gd name="connsiteY0" fmla="*/ 34774 h 122731"/>
                <a:gd name="connsiteX1" fmla="*/ 30683 w 2168250"/>
                <a:gd name="connsiteY1" fmla="*/ 34774 h 122731"/>
                <a:gd name="connsiteX2" fmla="*/ 30683 w 2168250"/>
                <a:gd name="connsiteY2" fmla="*/ 38865 h 122731"/>
                <a:gd name="connsiteX3" fmla="*/ 30683 w 2168250"/>
                <a:gd name="connsiteY3" fmla="*/ 38865 h 122731"/>
                <a:gd name="connsiteX4" fmla="*/ 263872 w 2168250"/>
                <a:gd name="connsiteY4" fmla="*/ 96140 h 122731"/>
                <a:gd name="connsiteX5" fmla="*/ 1069807 w 2168250"/>
                <a:gd name="connsiteY5" fmla="*/ 96140 h 122731"/>
                <a:gd name="connsiteX6" fmla="*/ 1118899 w 2168250"/>
                <a:gd name="connsiteY6" fmla="*/ 96140 h 122731"/>
                <a:gd name="connsiteX7" fmla="*/ 1924834 w 2168250"/>
                <a:gd name="connsiteY7" fmla="*/ 96140 h 122731"/>
                <a:gd name="connsiteX8" fmla="*/ 2153932 w 2168250"/>
                <a:gd name="connsiteY8" fmla="*/ 30683 h 122731"/>
                <a:gd name="connsiteX9" fmla="*/ 2137568 w 2168250"/>
                <a:gd name="connsiteY9" fmla="*/ 30683 h 122731"/>
                <a:gd name="connsiteX10" fmla="*/ 2137568 w 2168250"/>
                <a:gd name="connsiteY10" fmla="*/ 30683 h 122731"/>
                <a:gd name="connsiteX11" fmla="*/ 30683 w 2168250"/>
                <a:gd name="connsiteY11" fmla="*/ 30683 h 12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8250" h="122731">
                  <a:moveTo>
                    <a:pt x="30683" y="34774"/>
                  </a:moveTo>
                  <a:lnTo>
                    <a:pt x="30683" y="34774"/>
                  </a:lnTo>
                  <a:cubicBezTo>
                    <a:pt x="30683" y="38865"/>
                    <a:pt x="30683" y="38865"/>
                    <a:pt x="30683" y="38865"/>
                  </a:cubicBezTo>
                  <a:lnTo>
                    <a:pt x="30683" y="38865"/>
                  </a:lnTo>
                  <a:cubicBezTo>
                    <a:pt x="30683" y="79775"/>
                    <a:pt x="96139" y="96140"/>
                    <a:pt x="263872" y="96140"/>
                  </a:cubicBezTo>
                  <a:cubicBezTo>
                    <a:pt x="591155" y="96140"/>
                    <a:pt x="942984" y="96140"/>
                    <a:pt x="1069807" y="96140"/>
                  </a:cubicBezTo>
                  <a:cubicBezTo>
                    <a:pt x="1102535" y="96140"/>
                    <a:pt x="1118899" y="96140"/>
                    <a:pt x="1118899" y="96140"/>
                  </a:cubicBezTo>
                  <a:cubicBezTo>
                    <a:pt x="1249812" y="96140"/>
                    <a:pt x="1601642" y="96140"/>
                    <a:pt x="1924834" y="96140"/>
                  </a:cubicBezTo>
                  <a:cubicBezTo>
                    <a:pt x="2092566" y="96140"/>
                    <a:pt x="2149841" y="75684"/>
                    <a:pt x="2153932" y="30683"/>
                  </a:cubicBezTo>
                  <a:lnTo>
                    <a:pt x="2137568" y="30683"/>
                  </a:lnTo>
                  <a:lnTo>
                    <a:pt x="2137568" y="30683"/>
                  </a:lnTo>
                  <a:lnTo>
                    <a:pt x="30683" y="3068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31" name="Freeform: Shape 1830">
              <a:extLst>
                <a:ext uri="{FF2B5EF4-FFF2-40B4-BE49-F238E27FC236}">
                  <a16:creationId xmlns:a16="http://schemas.microsoft.com/office/drawing/2014/main" id="{B6F7D1C2-225D-416D-848B-8C30D89F6A67}"/>
                </a:ext>
              </a:extLst>
            </p:cNvPr>
            <p:cNvSpPr/>
            <p:nvPr/>
          </p:nvSpPr>
          <p:spPr>
            <a:xfrm>
              <a:off x="2481568" y="4903820"/>
              <a:ext cx="7200228" cy="572745"/>
            </a:xfrm>
            <a:custGeom>
              <a:avLst/>
              <a:gdLst>
                <a:gd name="connsiteX0" fmla="*/ 30683 w 7200227"/>
                <a:gd name="connsiteY0" fmla="*/ 362057 h 572745"/>
                <a:gd name="connsiteX1" fmla="*/ 259781 w 7200227"/>
                <a:gd name="connsiteY1" fmla="*/ 562518 h 572745"/>
                <a:gd name="connsiteX2" fmla="*/ 3561249 w 7200227"/>
                <a:gd name="connsiteY2" fmla="*/ 562518 h 572745"/>
                <a:gd name="connsiteX3" fmla="*/ 3671707 w 7200227"/>
                <a:gd name="connsiteY3" fmla="*/ 562518 h 572745"/>
                <a:gd name="connsiteX4" fmla="*/ 6973175 w 7200227"/>
                <a:gd name="connsiteY4" fmla="*/ 562518 h 572745"/>
                <a:gd name="connsiteX5" fmla="*/ 7185909 w 7200227"/>
                <a:gd name="connsiteY5" fmla="*/ 362057 h 572745"/>
                <a:gd name="connsiteX6" fmla="*/ 7185909 w 7200227"/>
                <a:gd name="connsiteY6" fmla="*/ 30683 h 572745"/>
                <a:gd name="connsiteX7" fmla="*/ 30683 w 7200227"/>
                <a:gd name="connsiteY7" fmla="*/ 30683 h 572745"/>
                <a:gd name="connsiteX8" fmla="*/ 30683 w 7200227"/>
                <a:gd name="connsiteY8" fmla="*/ 362057 h 57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572745">
                  <a:moveTo>
                    <a:pt x="30683" y="362057"/>
                  </a:moveTo>
                  <a:cubicBezTo>
                    <a:pt x="30683" y="464333"/>
                    <a:pt x="141141" y="562518"/>
                    <a:pt x="259781" y="562518"/>
                  </a:cubicBezTo>
                  <a:lnTo>
                    <a:pt x="3561249" y="562518"/>
                  </a:lnTo>
                  <a:lnTo>
                    <a:pt x="3671707" y="562518"/>
                  </a:lnTo>
                  <a:lnTo>
                    <a:pt x="6973175" y="562518"/>
                  </a:lnTo>
                  <a:cubicBezTo>
                    <a:pt x="7091815" y="562518"/>
                    <a:pt x="7185909" y="464333"/>
                    <a:pt x="7185909" y="362057"/>
                  </a:cubicBezTo>
                  <a:lnTo>
                    <a:pt x="7185909" y="30683"/>
                  </a:lnTo>
                  <a:lnTo>
                    <a:pt x="30683" y="30683"/>
                  </a:lnTo>
                  <a:lnTo>
                    <a:pt x="30683" y="3620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2" name="Freeform: Shape 1831">
              <a:extLst>
                <a:ext uri="{FF2B5EF4-FFF2-40B4-BE49-F238E27FC236}">
                  <a16:creationId xmlns:a16="http://schemas.microsoft.com/office/drawing/2014/main" id="{5AFFBA6A-E92A-4925-A4F0-3A28EBCB4A3A}"/>
                </a:ext>
              </a:extLst>
            </p:cNvPr>
            <p:cNvSpPr/>
            <p:nvPr/>
          </p:nvSpPr>
          <p:spPr>
            <a:xfrm>
              <a:off x="2747714" y="910966"/>
              <a:ext cx="6676116" cy="3763756"/>
            </a:xfrm>
            <a:custGeom>
              <a:avLst/>
              <a:gdLst>
                <a:gd name="connsiteX0" fmla="*/ 30683 w 6586571"/>
                <a:gd name="connsiteY0" fmla="*/ 30683 h 3763755"/>
                <a:gd name="connsiteX1" fmla="*/ 6564071 w 6586571"/>
                <a:gd name="connsiteY1" fmla="*/ 30683 h 3763755"/>
                <a:gd name="connsiteX2" fmla="*/ 6564071 w 6586571"/>
                <a:gd name="connsiteY2" fmla="*/ 3753528 h 3763755"/>
                <a:gd name="connsiteX3" fmla="*/ 30683 w 6586571"/>
                <a:gd name="connsiteY3" fmla="*/ 3753528 h 3763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6571" h="3763755">
                  <a:moveTo>
                    <a:pt x="30683" y="30683"/>
                  </a:moveTo>
                  <a:lnTo>
                    <a:pt x="6564071" y="30683"/>
                  </a:lnTo>
                  <a:lnTo>
                    <a:pt x="6564071" y="3753528"/>
                  </a:lnTo>
                  <a:lnTo>
                    <a:pt x="30683" y="3753528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3" name="Freeform: Shape 1832">
              <a:extLst>
                <a:ext uri="{FF2B5EF4-FFF2-40B4-BE49-F238E27FC236}">
                  <a16:creationId xmlns:a16="http://schemas.microsoft.com/office/drawing/2014/main" id="{8FA94725-83E1-48B8-8C17-708C12BE0418}"/>
                </a:ext>
              </a:extLst>
            </p:cNvPr>
            <p:cNvSpPr/>
            <p:nvPr/>
          </p:nvSpPr>
          <p:spPr>
            <a:xfrm>
              <a:off x="5654591" y="939518"/>
              <a:ext cx="3769239" cy="3736342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834" name="Group 1833">
            <a:extLst>
              <a:ext uri="{FF2B5EF4-FFF2-40B4-BE49-F238E27FC236}">
                <a16:creationId xmlns:a16="http://schemas.microsoft.com/office/drawing/2014/main" id="{4EAA06CD-0A5C-42AF-AF51-75E704D1A91D}"/>
              </a:ext>
            </a:extLst>
          </p:cNvPr>
          <p:cNvGrpSpPr/>
          <p:nvPr/>
        </p:nvGrpSpPr>
        <p:grpSpPr>
          <a:xfrm>
            <a:off x="1646392" y="4003414"/>
            <a:ext cx="2312445" cy="1270532"/>
            <a:chOff x="-548507" y="477868"/>
            <a:chExt cx="11570449" cy="6357177"/>
          </a:xfrm>
        </p:grpSpPr>
        <p:sp>
          <p:nvSpPr>
            <p:cNvPr id="1835" name="Freeform: Shape 1834">
              <a:extLst>
                <a:ext uri="{FF2B5EF4-FFF2-40B4-BE49-F238E27FC236}">
                  <a16:creationId xmlns:a16="http://schemas.microsoft.com/office/drawing/2014/main" id="{84AB6A64-EED1-4D07-AE9F-82F996AD9E46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6" name="Freeform: Shape 1835">
              <a:extLst>
                <a:ext uri="{FF2B5EF4-FFF2-40B4-BE49-F238E27FC236}">
                  <a16:creationId xmlns:a16="http://schemas.microsoft.com/office/drawing/2014/main" id="{BA7D5EEA-C59B-41C2-AF82-EADD8393924D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7" name="Freeform: Shape 1836">
              <a:extLst>
                <a:ext uri="{FF2B5EF4-FFF2-40B4-BE49-F238E27FC236}">
                  <a16:creationId xmlns:a16="http://schemas.microsoft.com/office/drawing/2014/main" id="{BB107B13-0ACF-4849-BC8E-8F5D23F59678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8" name="Freeform: Shape 1837">
              <a:extLst>
                <a:ext uri="{FF2B5EF4-FFF2-40B4-BE49-F238E27FC236}">
                  <a16:creationId xmlns:a16="http://schemas.microsoft.com/office/drawing/2014/main" id="{B59F64A9-131E-4B03-A5FB-E92F87A0FEF7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39" name="Freeform: Shape 1838">
              <a:extLst>
                <a:ext uri="{FF2B5EF4-FFF2-40B4-BE49-F238E27FC236}">
                  <a16:creationId xmlns:a16="http://schemas.microsoft.com/office/drawing/2014/main" id="{35B6989E-C8AB-41F7-A43E-B9AC587B0974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840" name="Group 1839">
              <a:extLst>
                <a:ext uri="{FF2B5EF4-FFF2-40B4-BE49-F238E27FC236}">
                  <a16:creationId xmlns:a16="http://schemas.microsoft.com/office/drawing/2014/main" id="{26527FCF-BEF4-490C-9C69-32E5A696024E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1845" name="Rectangle: Rounded Corners 1844">
                <a:extLst>
                  <a:ext uri="{FF2B5EF4-FFF2-40B4-BE49-F238E27FC236}">
                    <a16:creationId xmlns:a16="http://schemas.microsoft.com/office/drawing/2014/main" id="{9ABB3AE4-8B62-40F7-BB21-D6B867669DF2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6" name="Rectangle: Rounded Corners 1845">
                <a:extLst>
                  <a:ext uri="{FF2B5EF4-FFF2-40B4-BE49-F238E27FC236}">
                    <a16:creationId xmlns:a16="http://schemas.microsoft.com/office/drawing/2014/main" id="{FAAE06B5-0482-4857-88BB-71DB1D6F996D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41" name="Group 1840">
              <a:extLst>
                <a:ext uri="{FF2B5EF4-FFF2-40B4-BE49-F238E27FC236}">
                  <a16:creationId xmlns:a16="http://schemas.microsoft.com/office/drawing/2014/main" id="{205B3A3F-1C9A-42C1-867F-F14BEBACCBB7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1843" name="Rectangle: Rounded Corners 1842">
                <a:extLst>
                  <a:ext uri="{FF2B5EF4-FFF2-40B4-BE49-F238E27FC236}">
                    <a16:creationId xmlns:a16="http://schemas.microsoft.com/office/drawing/2014/main" id="{0D2F7EF3-3DBF-4E7C-B757-4D4AB061655A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4" name="Rectangle: Rounded Corners 1843">
                <a:extLst>
                  <a:ext uri="{FF2B5EF4-FFF2-40B4-BE49-F238E27FC236}">
                    <a16:creationId xmlns:a16="http://schemas.microsoft.com/office/drawing/2014/main" id="{ADCDF607-3FA2-4687-A7A4-4AD652E3F309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842" name="Freeform: Shape 1841">
              <a:extLst>
                <a:ext uri="{FF2B5EF4-FFF2-40B4-BE49-F238E27FC236}">
                  <a16:creationId xmlns:a16="http://schemas.microsoft.com/office/drawing/2014/main" id="{7A0B0FE7-AFBC-4135-9EB6-BB24A05A045A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847" name="Group 1846">
            <a:extLst>
              <a:ext uri="{FF2B5EF4-FFF2-40B4-BE49-F238E27FC236}">
                <a16:creationId xmlns:a16="http://schemas.microsoft.com/office/drawing/2014/main" id="{AEC62C7B-56FC-4EF7-92EF-9387C971106B}"/>
              </a:ext>
            </a:extLst>
          </p:cNvPr>
          <p:cNvGrpSpPr/>
          <p:nvPr/>
        </p:nvGrpSpPr>
        <p:grpSpPr>
          <a:xfrm>
            <a:off x="9649193" y="3306176"/>
            <a:ext cx="894114" cy="1668796"/>
            <a:chOff x="3501573" y="3178068"/>
            <a:chExt cx="1340594" cy="2737840"/>
          </a:xfrm>
        </p:grpSpPr>
        <p:sp>
          <p:nvSpPr>
            <p:cNvPr id="1848" name="Freeform: Shape 1847">
              <a:extLst>
                <a:ext uri="{FF2B5EF4-FFF2-40B4-BE49-F238E27FC236}">
                  <a16:creationId xmlns:a16="http://schemas.microsoft.com/office/drawing/2014/main" id="{174019DB-7256-4F0F-8AE0-122D2225B83D}"/>
                </a:ext>
              </a:extLst>
            </p:cNvPr>
            <p:cNvSpPr/>
            <p:nvPr/>
          </p:nvSpPr>
          <p:spPr>
            <a:xfrm>
              <a:off x="3504728" y="3612346"/>
              <a:ext cx="62939" cy="220286"/>
            </a:xfrm>
            <a:custGeom>
              <a:avLst/>
              <a:gdLst>
                <a:gd name="connsiteX0" fmla="*/ 12859 w 19050"/>
                <a:gd name="connsiteY0" fmla="*/ 68104 h 66675"/>
                <a:gd name="connsiteX1" fmla="*/ 12859 w 19050"/>
                <a:gd name="connsiteY1" fmla="*/ 68104 h 66675"/>
                <a:gd name="connsiteX2" fmla="*/ 7144 w 19050"/>
                <a:gd name="connsiteY2" fmla="*/ 62389 h 66675"/>
                <a:gd name="connsiteX3" fmla="*/ 7144 w 19050"/>
                <a:gd name="connsiteY3" fmla="*/ 12859 h 66675"/>
                <a:gd name="connsiteX4" fmla="*/ 12859 w 19050"/>
                <a:gd name="connsiteY4" fmla="*/ 7144 h 66675"/>
                <a:gd name="connsiteX5" fmla="*/ 12859 w 19050"/>
                <a:gd name="connsiteY5" fmla="*/ 7144 h 66675"/>
                <a:gd name="connsiteX6" fmla="*/ 18574 w 19050"/>
                <a:gd name="connsiteY6" fmla="*/ 12859 h 66675"/>
                <a:gd name="connsiteX7" fmla="*/ 18574 w 19050"/>
                <a:gd name="connsiteY7" fmla="*/ 62389 h 66675"/>
                <a:gd name="connsiteX8" fmla="*/ 12859 w 19050"/>
                <a:gd name="connsiteY8" fmla="*/ 6810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" h="66675">
                  <a:moveTo>
                    <a:pt x="12859" y="68104"/>
                  </a:moveTo>
                  <a:lnTo>
                    <a:pt x="12859" y="68104"/>
                  </a:lnTo>
                  <a:cubicBezTo>
                    <a:pt x="10001" y="68104"/>
                    <a:pt x="7144" y="65246"/>
                    <a:pt x="7144" y="62389"/>
                  </a:cubicBezTo>
                  <a:lnTo>
                    <a:pt x="7144" y="12859"/>
                  </a:lnTo>
                  <a:cubicBezTo>
                    <a:pt x="7144" y="10001"/>
                    <a:pt x="10001" y="7144"/>
                    <a:pt x="12859" y="7144"/>
                  </a:cubicBezTo>
                  <a:lnTo>
                    <a:pt x="12859" y="7144"/>
                  </a:lnTo>
                  <a:cubicBezTo>
                    <a:pt x="15716" y="7144"/>
                    <a:pt x="18574" y="10001"/>
                    <a:pt x="18574" y="12859"/>
                  </a:cubicBezTo>
                  <a:lnTo>
                    <a:pt x="18574" y="62389"/>
                  </a:lnTo>
                  <a:cubicBezTo>
                    <a:pt x="18574" y="65246"/>
                    <a:pt x="15716" y="68104"/>
                    <a:pt x="12859" y="6810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9" name="Freeform: Shape 1848">
              <a:extLst>
                <a:ext uri="{FF2B5EF4-FFF2-40B4-BE49-F238E27FC236}">
                  <a16:creationId xmlns:a16="http://schemas.microsoft.com/office/drawing/2014/main" id="{52301BB4-6879-49D5-8097-5F0826B3CE6E}"/>
                </a:ext>
              </a:extLst>
            </p:cNvPr>
            <p:cNvSpPr/>
            <p:nvPr/>
          </p:nvSpPr>
          <p:spPr>
            <a:xfrm>
              <a:off x="3501573" y="3832632"/>
              <a:ext cx="62939" cy="220286"/>
            </a:xfrm>
            <a:custGeom>
              <a:avLst/>
              <a:gdLst>
                <a:gd name="connsiteX0" fmla="*/ 12859 w 19050"/>
                <a:gd name="connsiteY0" fmla="*/ 68104 h 66675"/>
                <a:gd name="connsiteX1" fmla="*/ 12859 w 19050"/>
                <a:gd name="connsiteY1" fmla="*/ 68104 h 66675"/>
                <a:gd name="connsiteX2" fmla="*/ 7144 w 19050"/>
                <a:gd name="connsiteY2" fmla="*/ 62389 h 66675"/>
                <a:gd name="connsiteX3" fmla="*/ 7144 w 19050"/>
                <a:gd name="connsiteY3" fmla="*/ 12859 h 66675"/>
                <a:gd name="connsiteX4" fmla="*/ 12859 w 19050"/>
                <a:gd name="connsiteY4" fmla="*/ 7144 h 66675"/>
                <a:gd name="connsiteX5" fmla="*/ 12859 w 19050"/>
                <a:gd name="connsiteY5" fmla="*/ 7144 h 66675"/>
                <a:gd name="connsiteX6" fmla="*/ 18574 w 19050"/>
                <a:gd name="connsiteY6" fmla="*/ 12859 h 66675"/>
                <a:gd name="connsiteX7" fmla="*/ 18574 w 19050"/>
                <a:gd name="connsiteY7" fmla="*/ 62389 h 66675"/>
                <a:gd name="connsiteX8" fmla="*/ 12859 w 19050"/>
                <a:gd name="connsiteY8" fmla="*/ 6810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" h="66675">
                  <a:moveTo>
                    <a:pt x="12859" y="68104"/>
                  </a:moveTo>
                  <a:lnTo>
                    <a:pt x="12859" y="68104"/>
                  </a:lnTo>
                  <a:cubicBezTo>
                    <a:pt x="10001" y="68104"/>
                    <a:pt x="7144" y="65246"/>
                    <a:pt x="7144" y="62389"/>
                  </a:cubicBezTo>
                  <a:lnTo>
                    <a:pt x="7144" y="12859"/>
                  </a:lnTo>
                  <a:cubicBezTo>
                    <a:pt x="7144" y="10001"/>
                    <a:pt x="10001" y="7144"/>
                    <a:pt x="12859" y="7144"/>
                  </a:cubicBezTo>
                  <a:lnTo>
                    <a:pt x="12859" y="7144"/>
                  </a:lnTo>
                  <a:cubicBezTo>
                    <a:pt x="15716" y="7144"/>
                    <a:pt x="18574" y="10001"/>
                    <a:pt x="18574" y="12859"/>
                  </a:cubicBezTo>
                  <a:lnTo>
                    <a:pt x="18574" y="62389"/>
                  </a:lnTo>
                  <a:cubicBezTo>
                    <a:pt x="18574" y="65246"/>
                    <a:pt x="15716" y="68104"/>
                    <a:pt x="12859" y="6810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0" name="Freeform: Shape 1849">
              <a:extLst>
                <a:ext uri="{FF2B5EF4-FFF2-40B4-BE49-F238E27FC236}">
                  <a16:creationId xmlns:a16="http://schemas.microsoft.com/office/drawing/2014/main" id="{8FF0F791-1A23-4CA1-80C2-44898AEFA0E3}"/>
                </a:ext>
              </a:extLst>
            </p:cNvPr>
            <p:cNvSpPr/>
            <p:nvPr/>
          </p:nvSpPr>
          <p:spPr>
            <a:xfrm>
              <a:off x="4776089" y="3829487"/>
              <a:ext cx="62939" cy="220286"/>
            </a:xfrm>
            <a:custGeom>
              <a:avLst/>
              <a:gdLst>
                <a:gd name="connsiteX0" fmla="*/ 12859 w 19050"/>
                <a:gd name="connsiteY0" fmla="*/ 68104 h 66675"/>
                <a:gd name="connsiteX1" fmla="*/ 12859 w 19050"/>
                <a:gd name="connsiteY1" fmla="*/ 68104 h 66675"/>
                <a:gd name="connsiteX2" fmla="*/ 7144 w 19050"/>
                <a:gd name="connsiteY2" fmla="*/ 62389 h 66675"/>
                <a:gd name="connsiteX3" fmla="*/ 7144 w 19050"/>
                <a:gd name="connsiteY3" fmla="*/ 12859 h 66675"/>
                <a:gd name="connsiteX4" fmla="*/ 12859 w 19050"/>
                <a:gd name="connsiteY4" fmla="*/ 7144 h 66675"/>
                <a:gd name="connsiteX5" fmla="*/ 12859 w 19050"/>
                <a:gd name="connsiteY5" fmla="*/ 7144 h 66675"/>
                <a:gd name="connsiteX6" fmla="*/ 18574 w 19050"/>
                <a:gd name="connsiteY6" fmla="*/ 12859 h 66675"/>
                <a:gd name="connsiteX7" fmla="*/ 18574 w 19050"/>
                <a:gd name="connsiteY7" fmla="*/ 62389 h 66675"/>
                <a:gd name="connsiteX8" fmla="*/ 12859 w 19050"/>
                <a:gd name="connsiteY8" fmla="*/ 6810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" h="66675">
                  <a:moveTo>
                    <a:pt x="12859" y="68104"/>
                  </a:moveTo>
                  <a:lnTo>
                    <a:pt x="12859" y="68104"/>
                  </a:lnTo>
                  <a:cubicBezTo>
                    <a:pt x="10001" y="68104"/>
                    <a:pt x="7144" y="65246"/>
                    <a:pt x="7144" y="62389"/>
                  </a:cubicBezTo>
                  <a:lnTo>
                    <a:pt x="7144" y="12859"/>
                  </a:lnTo>
                  <a:cubicBezTo>
                    <a:pt x="7144" y="10001"/>
                    <a:pt x="10001" y="7144"/>
                    <a:pt x="12859" y="7144"/>
                  </a:cubicBezTo>
                  <a:lnTo>
                    <a:pt x="12859" y="7144"/>
                  </a:lnTo>
                  <a:cubicBezTo>
                    <a:pt x="15716" y="7144"/>
                    <a:pt x="18574" y="10001"/>
                    <a:pt x="18574" y="12859"/>
                  </a:cubicBezTo>
                  <a:lnTo>
                    <a:pt x="18574" y="62389"/>
                  </a:lnTo>
                  <a:cubicBezTo>
                    <a:pt x="19526" y="65246"/>
                    <a:pt x="16669" y="68104"/>
                    <a:pt x="12859" y="6810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1" name="Freeform: Shape 1850">
              <a:extLst>
                <a:ext uri="{FF2B5EF4-FFF2-40B4-BE49-F238E27FC236}">
                  <a16:creationId xmlns:a16="http://schemas.microsoft.com/office/drawing/2014/main" id="{448EC95E-ACD7-43B3-A41B-F2D660993F3A}"/>
                </a:ext>
              </a:extLst>
            </p:cNvPr>
            <p:cNvSpPr/>
            <p:nvPr/>
          </p:nvSpPr>
          <p:spPr>
            <a:xfrm>
              <a:off x="3520451" y="3178068"/>
              <a:ext cx="1321716" cy="2737840"/>
            </a:xfrm>
            <a:custGeom>
              <a:avLst/>
              <a:gdLst>
                <a:gd name="connsiteX0" fmla="*/ 350044 w 400050"/>
                <a:gd name="connsiteY0" fmla="*/ 7144 h 828675"/>
                <a:gd name="connsiteX1" fmla="*/ 53816 w 400050"/>
                <a:gd name="connsiteY1" fmla="*/ 7144 h 828675"/>
                <a:gd name="connsiteX2" fmla="*/ 7144 w 400050"/>
                <a:gd name="connsiteY2" fmla="*/ 53816 h 828675"/>
                <a:gd name="connsiteX3" fmla="*/ 7144 w 400050"/>
                <a:gd name="connsiteY3" fmla="*/ 781526 h 828675"/>
                <a:gd name="connsiteX4" fmla="*/ 53816 w 400050"/>
                <a:gd name="connsiteY4" fmla="*/ 828199 h 828675"/>
                <a:gd name="connsiteX5" fmla="*/ 350044 w 400050"/>
                <a:gd name="connsiteY5" fmla="*/ 828199 h 828675"/>
                <a:gd name="connsiteX6" fmla="*/ 396716 w 400050"/>
                <a:gd name="connsiteY6" fmla="*/ 781526 h 828675"/>
                <a:gd name="connsiteX7" fmla="*/ 396716 w 400050"/>
                <a:gd name="connsiteY7" fmla="*/ 53816 h 828675"/>
                <a:gd name="connsiteX8" fmla="*/ 350044 w 400050"/>
                <a:gd name="connsiteY8" fmla="*/ 7144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0050" h="828675">
                  <a:moveTo>
                    <a:pt x="350044" y="7144"/>
                  </a:moveTo>
                  <a:lnTo>
                    <a:pt x="53816" y="7144"/>
                  </a:lnTo>
                  <a:cubicBezTo>
                    <a:pt x="28099" y="7144"/>
                    <a:pt x="7144" y="28099"/>
                    <a:pt x="7144" y="53816"/>
                  </a:cubicBezTo>
                  <a:lnTo>
                    <a:pt x="7144" y="781526"/>
                  </a:lnTo>
                  <a:cubicBezTo>
                    <a:pt x="7144" y="807244"/>
                    <a:pt x="28099" y="828199"/>
                    <a:pt x="53816" y="828199"/>
                  </a:cubicBezTo>
                  <a:lnTo>
                    <a:pt x="350044" y="828199"/>
                  </a:lnTo>
                  <a:cubicBezTo>
                    <a:pt x="375761" y="828199"/>
                    <a:pt x="396716" y="807244"/>
                    <a:pt x="396716" y="781526"/>
                  </a:cubicBezTo>
                  <a:lnTo>
                    <a:pt x="396716" y="53816"/>
                  </a:lnTo>
                  <a:cubicBezTo>
                    <a:pt x="396716" y="28099"/>
                    <a:pt x="375761" y="7144"/>
                    <a:pt x="350044" y="714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2" name="Freeform: Shape 1851">
              <a:extLst>
                <a:ext uri="{FF2B5EF4-FFF2-40B4-BE49-F238E27FC236}">
                  <a16:creationId xmlns:a16="http://schemas.microsoft.com/office/drawing/2014/main" id="{5DE9AB36-081D-4FF7-B283-B6EF63BCC7AC}"/>
                </a:ext>
              </a:extLst>
            </p:cNvPr>
            <p:cNvSpPr/>
            <p:nvPr/>
          </p:nvSpPr>
          <p:spPr>
            <a:xfrm>
              <a:off x="3529897" y="3190652"/>
              <a:ext cx="1290246" cy="2706371"/>
            </a:xfrm>
            <a:custGeom>
              <a:avLst/>
              <a:gdLst>
                <a:gd name="connsiteX0" fmla="*/ 345281 w 390525"/>
                <a:gd name="connsiteY0" fmla="*/ 7144 h 819150"/>
                <a:gd name="connsiteX1" fmla="*/ 52864 w 390525"/>
                <a:gd name="connsiteY1" fmla="*/ 7144 h 819150"/>
                <a:gd name="connsiteX2" fmla="*/ 7144 w 390525"/>
                <a:gd name="connsiteY2" fmla="*/ 52864 h 819150"/>
                <a:gd name="connsiteX3" fmla="*/ 7144 w 390525"/>
                <a:gd name="connsiteY3" fmla="*/ 772954 h 819150"/>
                <a:gd name="connsiteX4" fmla="*/ 52864 w 390525"/>
                <a:gd name="connsiteY4" fmla="*/ 818674 h 819150"/>
                <a:gd name="connsiteX5" fmla="*/ 345281 w 390525"/>
                <a:gd name="connsiteY5" fmla="*/ 818674 h 819150"/>
                <a:gd name="connsiteX6" fmla="*/ 391001 w 390525"/>
                <a:gd name="connsiteY6" fmla="*/ 772954 h 819150"/>
                <a:gd name="connsiteX7" fmla="*/ 391001 w 390525"/>
                <a:gd name="connsiteY7" fmla="*/ 52864 h 819150"/>
                <a:gd name="connsiteX8" fmla="*/ 345281 w 390525"/>
                <a:gd name="connsiteY8" fmla="*/ 7144 h 819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0525" h="819150">
                  <a:moveTo>
                    <a:pt x="345281" y="7144"/>
                  </a:moveTo>
                  <a:lnTo>
                    <a:pt x="52864" y="7144"/>
                  </a:lnTo>
                  <a:cubicBezTo>
                    <a:pt x="27146" y="7144"/>
                    <a:pt x="7144" y="27146"/>
                    <a:pt x="7144" y="52864"/>
                  </a:cubicBezTo>
                  <a:lnTo>
                    <a:pt x="7144" y="772954"/>
                  </a:lnTo>
                  <a:cubicBezTo>
                    <a:pt x="7144" y="798671"/>
                    <a:pt x="27146" y="818674"/>
                    <a:pt x="52864" y="818674"/>
                  </a:cubicBezTo>
                  <a:lnTo>
                    <a:pt x="345281" y="818674"/>
                  </a:lnTo>
                  <a:cubicBezTo>
                    <a:pt x="370999" y="818674"/>
                    <a:pt x="391001" y="798671"/>
                    <a:pt x="391001" y="772954"/>
                  </a:cubicBezTo>
                  <a:lnTo>
                    <a:pt x="391001" y="52864"/>
                  </a:lnTo>
                  <a:cubicBezTo>
                    <a:pt x="391001" y="28099"/>
                    <a:pt x="370046" y="7144"/>
                    <a:pt x="345281" y="7144"/>
                  </a:cubicBezTo>
                  <a:close/>
                </a:path>
              </a:pathLst>
            </a:custGeom>
            <a:solidFill>
              <a:srgbClr val="1A1A1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3" name="Freeform: Shape 1852">
              <a:extLst>
                <a:ext uri="{FF2B5EF4-FFF2-40B4-BE49-F238E27FC236}">
                  <a16:creationId xmlns:a16="http://schemas.microsoft.com/office/drawing/2014/main" id="{F20069E1-7E7F-4AFD-A3D6-CD1A6161665C}"/>
                </a:ext>
              </a:extLst>
            </p:cNvPr>
            <p:cNvSpPr/>
            <p:nvPr/>
          </p:nvSpPr>
          <p:spPr>
            <a:xfrm>
              <a:off x="3627447" y="3596610"/>
              <a:ext cx="1101430" cy="1951104"/>
            </a:xfrm>
            <a:custGeom>
              <a:avLst/>
              <a:gdLst>
                <a:gd name="connsiteX0" fmla="*/ 7144 w 333375"/>
                <a:gd name="connsiteY0" fmla="*/ 7144 h 590550"/>
                <a:gd name="connsiteX1" fmla="*/ 331946 w 333375"/>
                <a:gd name="connsiteY1" fmla="*/ 7144 h 590550"/>
                <a:gd name="connsiteX2" fmla="*/ 331946 w 333375"/>
                <a:gd name="connsiteY2" fmla="*/ 586264 h 590550"/>
                <a:gd name="connsiteX3" fmla="*/ 7144 w 333375"/>
                <a:gd name="connsiteY3" fmla="*/ 586264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3375" h="590550">
                  <a:moveTo>
                    <a:pt x="7144" y="7144"/>
                  </a:moveTo>
                  <a:lnTo>
                    <a:pt x="331946" y="7144"/>
                  </a:lnTo>
                  <a:lnTo>
                    <a:pt x="331946" y="586264"/>
                  </a:lnTo>
                  <a:lnTo>
                    <a:pt x="7144" y="58626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1854" name="Group 1853">
              <a:extLst>
                <a:ext uri="{FF2B5EF4-FFF2-40B4-BE49-F238E27FC236}">
                  <a16:creationId xmlns:a16="http://schemas.microsoft.com/office/drawing/2014/main" id="{C1D419D0-647B-4F1A-99A3-B565207E5664}"/>
                </a:ext>
              </a:extLst>
            </p:cNvPr>
            <p:cNvGrpSpPr/>
            <p:nvPr/>
          </p:nvGrpSpPr>
          <p:grpSpPr>
            <a:xfrm>
              <a:off x="4088508" y="5635852"/>
              <a:ext cx="173080" cy="173080"/>
              <a:chOff x="6768665" y="6038214"/>
              <a:chExt cx="147968" cy="147968"/>
            </a:xfrm>
          </p:grpSpPr>
          <p:sp>
            <p:nvSpPr>
              <p:cNvPr id="1858" name="Oval 1857">
                <a:extLst>
                  <a:ext uri="{FF2B5EF4-FFF2-40B4-BE49-F238E27FC236}">
                    <a16:creationId xmlns:a16="http://schemas.microsoft.com/office/drawing/2014/main" id="{2A61DC5E-2098-4C0C-A36B-9CF83A16225A}"/>
                  </a:ext>
                </a:extLst>
              </p:cNvPr>
              <p:cNvSpPr/>
              <p:nvPr/>
            </p:nvSpPr>
            <p:spPr>
              <a:xfrm>
                <a:off x="6768665" y="6038214"/>
                <a:ext cx="147968" cy="147968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9" name="Oval 1858">
                <a:extLst>
                  <a:ext uri="{FF2B5EF4-FFF2-40B4-BE49-F238E27FC236}">
                    <a16:creationId xmlns:a16="http://schemas.microsoft.com/office/drawing/2014/main" id="{E1C12D73-8DFC-4F1A-9D17-8C841EE0C092}"/>
                  </a:ext>
                </a:extLst>
              </p:cNvPr>
              <p:cNvSpPr/>
              <p:nvPr/>
            </p:nvSpPr>
            <p:spPr>
              <a:xfrm>
                <a:off x="6802088" y="6071634"/>
                <a:ext cx="81180" cy="8118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855" name="Freeform: Shape 1854">
              <a:extLst>
                <a:ext uri="{FF2B5EF4-FFF2-40B4-BE49-F238E27FC236}">
                  <a16:creationId xmlns:a16="http://schemas.microsoft.com/office/drawing/2014/main" id="{D1C2585A-484E-429D-ACAF-2FFFBAF5BA1B}"/>
                </a:ext>
              </a:extLst>
            </p:cNvPr>
            <p:cNvSpPr/>
            <p:nvPr/>
          </p:nvSpPr>
          <p:spPr>
            <a:xfrm>
              <a:off x="3821102" y="3628406"/>
              <a:ext cx="906450" cy="1887518"/>
            </a:xfrm>
            <a:custGeom>
              <a:avLst/>
              <a:gdLst>
                <a:gd name="connsiteX0" fmla="*/ 614149 w 1119116"/>
                <a:gd name="connsiteY0" fmla="*/ 0 h 2330356"/>
                <a:gd name="connsiteX1" fmla="*/ 1115704 w 1119116"/>
                <a:gd name="connsiteY1" fmla="*/ 6824 h 2330356"/>
                <a:gd name="connsiteX2" fmla="*/ 1119116 w 1119116"/>
                <a:gd name="connsiteY2" fmla="*/ 2330356 h 2330356"/>
                <a:gd name="connsiteX3" fmla="*/ 0 w 1119116"/>
                <a:gd name="connsiteY3" fmla="*/ 2330356 h 2330356"/>
                <a:gd name="connsiteX4" fmla="*/ 614149 w 1119116"/>
                <a:gd name="connsiteY4" fmla="*/ 0 h 2330356"/>
                <a:gd name="connsiteX0" fmla="*/ 614149 w 1119116"/>
                <a:gd name="connsiteY0" fmla="*/ 0 h 2330356"/>
                <a:gd name="connsiteX1" fmla="*/ 1115704 w 1119116"/>
                <a:gd name="connsiteY1" fmla="*/ 3412 h 2330356"/>
                <a:gd name="connsiteX2" fmla="*/ 1119116 w 1119116"/>
                <a:gd name="connsiteY2" fmla="*/ 2330356 h 2330356"/>
                <a:gd name="connsiteX3" fmla="*/ 0 w 1119116"/>
                <a:gd name="connsiteY3" fmla="*/ 2330356 h 2330356"/>
                <a:gd name="connsiteX4" fmla="*/ 614149 w 1119116"/>
                <a:gd name="connsiteY4" fmla="*/ 0 h 2330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9116" h="2330356">
                  <a:moveTo>
                    <a:pt x="614149" y="0"/>
                  </a:moveTo>
                  <a:lnTo>
                    <a:pt x="1115704" y="3412"/>
                  </a:lnTo>
                  <a:cubicBezTo>
                    <a:pt x="1116841" y="777923"/>
                    <a:pt x="1117979" y="1555845"/>
                    <a:pt x="1119116" y="2330356"/>
                  </a:cubicBezTo>
                  <a:lnTo>
                    <a:pt x="0" y="2330356"/>
                  </a:lnTo>
                  <a:lnTo>
                    <a:pt x="614149" y="0"/>
                  </a:lnTo>
                  <a:close/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56" name="Rectangle: Rounded Corners 1855">
              <a:extLst>
                <a:ext uri="{FF2B5EF4-FFF2-40B4-BE49-F238E27FC236}">
                  <a16:creationId xmlns:a16="http://schemas.microsoft.com/office/drawing/2014/main" id="{602EF810-F300-45DD-B0BD-D504BE0CBA4B}"/>
                </a:ext>
              </a:extLst>
            </p:cNvPr>
            <p:cNvSpPr/>
            <p:nvPr/>
          </p:nvSpPr>
          <p:spPr>
            <a:xfrm>
              <a:off x="4058661" y="3449093"/>
              <a:ext cx="254255" cy="5839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7" name="Oval 1856">
              <a:extLst>
                <a:ext uri="{FF2B5EF4-FFF2-40B4-BE49-F238E27FC236}">
                  <a16:creationId xmlns:a16="http://schemas.microsoft.com/office/drawing/2014/main" id="{239EA5F8-8B44-471F-BF46-96B9772007E1}"/>
                </a:ext>
              </a:extLst>
            </p:cNvPr>
            <p:cNvSpPr/>
            <p:nvPr/>
          </p:nvSpPr>
          <p:spPr>
            <a:xfrm>
              <a:off x="3922825" y="3449093"/>
              <a:ext cx="58393" cy="5839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0" name="Group 1859">
            <a:extLst>
              <a:ext uri="{FF2B5EF4-FFF2-40B4-BE49-F238E27FC236}">
                <a16:creationId xmlns:a16="http://schemas.microsoft.com/office/drawing/2014/main" id="{1C9B0F8C-F7A0-4311-B00C-DFC51EF7BC07}"/>
              </a:ext>
            </a:extLst>
          </p:cNvPr>
          <p:cNvGrpSpPr/>
          <p:nvPr/>
        </p:nvGrpSpPr>
        <p:grpSpPr>
          <a:xfrm>
            <a:off x="1476331" y="5377485"/>
            <a:ext cx="2652566" cy="865838"/>
            <a:chOff x="2079596" y="4282215"/>
            <a:chExt cx="3303213" cy="865838"/>
          </a:xfrm>
        </p:grpSpPr>
        <p:sp>
          <p:nvSpPr>
            <p:cNvPr id="1861" name="TextBox 1860">
              <a:extLst>
                <a:ext uri="{FF2B5EF4-FFF2-40B4-BE49-F238E27FC236}">
                  <a16:creationId xmlns:a16="http://schemas.microsoft.com/office/drawing/2014/main" id="{6C3EE360-1489-4BAD-9FCD-01763D4016EE}"/>
                </a:ext>
              </a:extLst>
            </p:cNvPr>
            <p:cNvSpPr txBox="1"/>
            <p:nvPr/>
          </p:nvSpPr>
          <p:spPr>
            <a:xfrm>
              <a:off x="2079596" y="4501722"/>
              <a:ext cx="33032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862" name="TextBox 1861">
              <a:extLst>
                <a:ext uri="{FF2B5EF4-FFF2-40B4-BE49-F238E27FC236}">
                  <a16:creationId xmlns:a16="http://schemas.microsoft.com/office/drawing/2014/main" id="{063BF92E-37C2-4594-81AD-9C64B1DFFE8A}"/>
                </a:ext>
              </a:extLst>
            </p:cNvPr>
            <p:cNvSpPr txBox="1"/>
            <p:nvPr/>
          </p:nvSpPr>
          <p:spPr>
            <a:xfrm>
              <a:off x="2079598" y="4282215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1863" name="Group 1862">
            <a:extLst>
              <a:ext uri="{FF2B5EF4-FFF2-40B4-BE49-F238E27FC236}">
                <a16:creationId xmlns:a16="http://schemas.microsoft.com/office/drawing/2014/main" id="{1B54E753-B039-4158-AA30-C909F798EB49}"/>
              </a:ext>
            </a:extLst>
          </p:cNvPr>
          <p:cNvGrpSpPr/>
          <p:nvPr/>
        </p:nvGrpSpPr>
        <p:grpSpPr>
          <a:xfrm>
            <a:off x="5123149" y="5377485"/>
            <a:ext cx="2652566" cy="865838"/>
            <a:chOff x="2079596" y="4282215"/>
            <a:chExt cx="3303213" cy="865838"/>
          </a:xfrm>
        </p:grpSpPr>
        <p:sp>
          <p:nvSpPr>
            <p:cNvPr id="1864" name="TextBox 1863">
              <a:extLst>
                <a:ext uri="{FF2B5EF4-FFF2-40B4-BE49-F238E27FC236}">
                  <a16:creationId xmlns:a16="http://schemas.microsoft.com/office/drawing/2014/main" id="{3B90D8D7-4187-4832-A332-9FD09F28ED4D}"/>
                </a:ext>
              </a:extLst>
            </p:cNvPr>
            <p:cNvSpPr txBox="1"/>
            <p:nvPr/>
          </p:nvSpPr>
          <p:spPr>
            <a:xfrm>
              <a:off x="2079596" y="4501722"/>
              <a:ext cx="33032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865" name="TextBox 1864">
              <a:extLst>
                <a:ext uri="{FF2B5EF4-FFF2-40B4-BE49-F238E27FC236}">
                  <a16:creationId xmlns:a16="http://schemas.microsoft.com/office/drawing/2014/main" id="{28017748-40DF-4FD1-BB1E-1C5EAA4B07DD}"/>
                </a:ext>
              </a:extLst>
            </p:cNvPr>
            <p:cNvSpPr txBox="1"/>
            <p:nvPr/>
          </p:nvSpPr>
          <p:spPr>
            <a:xfrm>
              <a:off x="2079598" y="4282215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1866" name="Group 1865">
            <a:extLst>
              <a:ext uri="{FF2B5EF4-FFF2-40B4-BE49-F238E27FC236}">
                <a16:creationId xmlns:a16="http://schemas.microsoft.com/office/drawing/2014/main" id="{82A0F9DD-B188-4679-8644-54398B209BAF}"/>
              </a:ext>
            </a:extLst>
          </p:cNvPr>
          <p:cNvGrpSpPr/>
          <p:nvPr/>
        </p:nvGrpSpPr>
        <p:grpSpPr>
          <a:xfrm>
            <a:off x="8769967" y="5377485"/>
            <a:ext cx="2652566" cy="865838"/>
            <a:chOff x="2079596" y="4282215"/>
            <a:chExt cx="3303213" cy="865838"/>
          </a:xfrm>
        </p:grpSpPr>
        <p:sp>
          <p:nvSpPr>
            <p:cNvPr id="1867" name="TextBox 1866">
              <a:extLst>
                <a:ext uri="{FF2B5EF4-FFF2-40B4-BE49-F238E27FC236}">
                  <a16:creationId xmlns:a16="http://schemas.microsoft.com/office/drawing/2014/main" id="{B8ABFB59-AB8A-4443-A017-E7EE5AA1A6D9}"/>
                </a:ext>
              </a:extLst>
            </p:cNvPr>
            <p:cNvSpPr txBox="1"/>
            <p:nvPr/>
          </p:nvSpPr>
          <p:spPr>
            <a:xfrm>
              <a:off x="2079596" y="4501722"/>
              <a:ext cx="33032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868" name="TextBox 1867">
              <a:extLst>
                <a:ext uri="{FF2B5EF4-FFF2-40B4-BE49-F238E27FC236}">
                  <a16:creationId xmlns:a16="http://schemas.microsoft.com/office/drawing/2014/main" id="{F35CE9AF-862E-4794-9D0B-7D49362DE5C2}"/>
                </a:ext>
              </a:extLst>
            </p:cNvPr>
            <p:cNvSpPr txBox="1"/>
            <p:nvPr/>
          </p:nvSpPr>
          <p:spPr>
            <a:xfrm>
              <a:off x="2079598" y="4282215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sp>
        <p:nvSpPr>
          <p:cNvPr id="1869" name="Arrow: Chevron 1868">
            <a:extLst>
              <a:ext uri="{FF2B5EF4-FFF2-40B4-BE49-F238E27FC236}">
                <a16:creationId xmlns:a16="http://schemas.microsoft.com/office/drawing/2014/main" id="{8A6F882A-5E4A-4636-BEAB-0A3271B4FD61}"/>
              </a:ext>
            </a:extLst>
          </p:cNvPr>
          <p:cNvSpPr/>
          <p:nvPr/>
        </p:nvSpPr>
        <p:spPr>
          <a:xfrm flipH="1">
            <a:off x="8283816" y="3820368"/>
            <a:ext cx="701205" cy="701205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11221</TotalTime>
  <Words>160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55</cp:revision>
  <dcterms:created xsi:type="dcterms:W3CDTF">2018-02-18T19:39:47Z</dcterms:created>
  <dcterms:modified xsi:type="dcterms:W3CDTF">2019-04-24T07:00:56Z</dcterms:modified>
</cp:coreProperties>
</file>