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198"/>
      </p:cViewPr>
      <p:guideLst>
        <p:guide orient="horz" pos="249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72" name="Group 271">
            <a:extLst>
              <a:ext uri="{FF2B5EF4-FFF2-40B4-BE49-F238E27FC236}">
                <a16:creationId xmlns:a16="http://schemas.microsoft.com/office/drawing/2014/main" id="{96434470-5E88-40D4-9D65-6EDEF6949E14}"/>
              </a:ext>
            </a:extLst>
          </p:cNvPr>
          <p:cNvGrpSpPr/>
          <p:nvPr/>
        </p:nvGrpSpPr>
        <p:grpSpPr>
          <a:xfrm rot="5400000">
            <a:off x="8435052" y="1810918"/>
            <a:ext cx="497609" cy="5175712"/>
            <a:chOff x="2627784" y="1655809"/>
            <a:chExt cx="360040" cy="4046437"/>
          </a:xfrm>
          <a:solidFill>
            <a:schemeClr val="bg1">
              <a:lumMod val="75000"/>
            </a:schemeClr>
          </a:solidFill>
        </p:grpSpPr>
        <p:sp>
          <p:nvSpPr>
            <p:cNvPr id="273" name="Oval 21">
              <a:extLst>
                <a:ext uri="{FF2B5EF4-FFF2-40B4-BE49-F238E27FC236}">
                  <a16:creationId xmlns:a16="http://schemas.microsoft.com/office/drawing/2014/main" id="{C92834B9-EAF4-42B0-9EA1-6BF6E4ADACA5}"/>
                </a:ext>
              </a:extLst>
            </p:cNvPr>
            <p:cNvSpPr/>
            <p:nvPr/>
          </p:nvSpPr>
          <p:spPr>
            <a:xfrm rot="10800000">
              <a:off x="2627784" y="5190075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74" name="Oval 21">
              <a:extLst>
                <a:ext uri="{FF2B5EF4-FFF2-40B4-BE49-F238E27FC236}">
                  <a16:creationId xmlns:a16="http://schemas.microsoft.com/office/drawing/2014/main" id="{C3D0C39D-0185-40A5-A6CD-97DC7B006DA8}"/>
                </a:ext>
              </a:extLst>
            </p:cNvPr>
            <p:cNvSpPr/>
            <p:nvPr/>
          </p:nvSpPr>
          <p:spPr>
            <a:xfrm rot="10800000">
              <a:off x="2627784" y="4796169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75" name="Oval 21">
              <a:extLst>
                <a:ext uri="{FF2B5EF4-FFF2-40B4-BE49-F238E27FC236}">
                  <a16:creationId xmlns:a16="http://schemas.microsoft.com/office/drawing/2014/main" id="{9609485A-9B41-45F0-9214-D32BE9C01FB5}"/>
                </a:ext>
              </a:extLst>
            </p:cNvPr>
            <p:cNvSpPr/>
            <p:nvPr/>
          </p:nvSpPr>
          <p:spPr>
            <a:xfrm rot="10800000">
              <a:off x="2627784" y="4403624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76" name="Oval 21">
              <a:extLst>
                <a:ext uri="{FF2B5EF4-FFF2-40B4-BE49-F238E27FC236}">
                  <a16:creationId xmlns:a16="http://schemas.microsoft.com/office/drawing/2014/main" id="{9A501710-78D6-482A-BF44-F7A748122A0F}"/>
                </a:ext>
              </a:extLst>
            </p:cNvPr>
            <p:cNvSpPr/>
            <p:nvPr/>
          </p:nvSpPr>
          <p:spPr>
            <a:xfrm rot="10800000">
              <a:off x="2627784" y="4011079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77" name="Oval 21">
              <a:extLst>
                <a:ext uri="{FF2B5EF4-FFF2-40B4-BE49-F238E27FC236}">
                  <a16:creationId xmlns:a16="http://schemas.microsoft.com/office/drawing/2014/main" id="{269575C9-11C5-4F4D-88C9-89492E5412A5}"/>
                </a:ext>
              </a:extLst>
            </p:cNvPr>
            <p:cNvSpPr/>
            <p:nvPr/>
          </p:nvSpPr>
          <p:spPr>
            <a:xfrm rot="10800000">
              <a:off x="2627784" y="3618534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78" name="Oval 21">
              <a:extLst>
                <a:ext uri="{FF2B5EF4-FFF2-40B4-BE49-F238E27FC236}">
                  <a16:creationId xmlns:a16="http://schemas.microsoft.com/office/drawing/2014/main" id="{CF2AEB2F-02C8-4A45-8F68-7719B91B4BD2}"/>
                </a:ext>
              </a:extLst>
            </p:cNvPr>
            <p:cNvSpPr/>
            <p:nvPr/>
          </p:nvSpPr>
          <p:spPr>
            <a:xfrm rot="10800000">
              <a:off x="2627784" y="3225989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79" name="Oval 21">
              <a:extLst>
                <a:ext uri="{FF2B5EF4-FFF2-40B4-BE49-F238E27FC236}">
                  <a16:creationId xmlns:a16="http://schemas.microsoft.com/office/drawing/2014/main" id="{89E13B6B-2976-44EA-AB75-CD4D8A65A830}"/>
                </a:ext>
              </a:extLst>
            </p:cNvPr>
            <p:cNvSpPr/>
            <p:nvPr/>
          </p:nvSpPr>
          <p:spPr>
            <a:xfrm rot="10800000">
              <a:off x="2627784" y="2833444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80" name="Oval 21">
              <a:extLst>
                <a:ext uri="{FF2B5EF4-FFF2-40B4-BE49-F238E27FC236}">
                  <a16:creationId xmlns:a16="http://schemas.microsoft.com/office/drawing/2014/main" id="{1EB48438-A94C-44D4-A766-F1FAA14C5F0E}"/>
                </a:ext>
              </a:extLst>
            </p:cNvPr>
            <p:cNvSpPr/>
            <p:nvPr/>
          </p:nvSpPr>
          <p:spPr>
            <a:xfrm rot="10800000">
              <a:off x="2627784" y="2440899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81" name="Oval 21">
              <a:extLst>
                <a:ext uri="{FF2B5EF4-FFF2-40B4-BE49-F238E27FC236}">
                  <a16:creationId xmlns:a16="http://schemas.microsoft.com/office/drawing/2014/main" id="{E4E97CA8-6D71-42A6-964D-F0808F96D87D}"/>
                </a:ext>
              </a:extLst>
            </p:cNvPr>
            <p:cNvSpPr/>
            <p:nvPr/>
          </p:nvSpPr>
          <p:spPr>
            <a:xfrm rot="10800000">
              <a:off x="2627784" y="2048354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82" name="Oval 21">
              <a:extLst>
                <a:ext uri="{FF2B5EF4-FFF2-40B4-BE49-F238E27FC236}">
                  <a16:creationId xmlns:a16="http://schemas.microsoft.com/office/drawing/2014/main" id="{84812D04-F47F-4497-A599-D3688E5ABB56}"/>
                </a:ext>
              </a:extLst>
            </p:cNvPr>
            <p:cNvSpPr/>
            <p:nvPr/>
          </p:nvSpPr>
          <p:spPr>
            <a:xfrm rot="10800000">
              <a:off x="2627784" y="1655809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sp>
        <p:nvSpPr>
          <p:cNvPr id="283" name="TextBox 282">
            <a:extLst>
              <a:ext uri="{FF2B5EF4-FFF2-40B4-BE49-F238E27FC236}">
                <a16:creationId xmlns:a16="http://schemas.microsoft.com/office/drawing/2014/main" id="{0386207D-F087-4B48-82D4-61DF84FF5F18}"/>
              </a:ext>
            </a:extLst>
          </p:cNvPr>
          <p:cNvSpPr txBox="1"/>
          <p:nvPr/>
        </p:nvSpPr>
        <p:spPr>
          <a:xfrm>
            <a:off x="6095999" y="4708278"/>
            <a:ext cx="20102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84" name="TextBox 283">
            <a:extLst>
              <a:ext uri="{FF2B5EF4-FFF2-40B4-BE49-F238E27FC236}">
                <a16:creationId xmlns:a16="http://schemas.microsoft.com/office/drawing/2014/main" id="{DD4B6077-E22C-4297-8528-522C97077372}"/>
              </a:ext>
            </a:extLst>
          </p:cNvPr>
          <p:cNvSpPr txBox="1"/>
          <p:nvPr/>
        </p:nvSpPr>
        <p:spPr>
          <a:xfrm>
            <a:off x="10489483" y="4646722"/>
            <a:ext cx="726572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accent1"/>
                </a:solidFill>
                <a:cs typeface="Arial" pitchFamily="34" charset="0"/>
              </a:rPr>
              <a:t>40%</a:t>
            </a:r>
            <a:endParaRPr lang="ko-KR" altLang="en-US" sz="2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285" name="Group 284">
            <a:extLst>
              <a:ext uri="{FF2B5EF4-FFF2-40B4-BE49-F238E27FC236}">
                <a16:creationId xmlns:a16="http://schemas.microsoft.com/office/drawing/2014/main" id="{4925F5C3-6483-4F61-AFF1-90D361ED9C4D}"/>
              </a:ext>
            </a:extLst>
          </p:cNvPr>
          <p:cNvGrpSpPr/>
          <p:nvPr/>
        </p:nvGrpSpPr>
        <p:grpSpPr>
          <a:xfrm rot="5400000">
            <a:off x="8435052" y="2909872"/>
            <a:ext cx="497609" cy="5175712"/>
            <a:chOff x="2627784" y="1655809"/>
            <a:chExt cx="360040" cy="4046437"/>
          </a:xfrm>
          <a:solidFill>
            <a:schemeClr val="accent2"/>
          </a:solidFill>
        </p:grpSpPr>
        <p:sp>
          <p:nvSpPr>
            <p:cNvPr id="286" name="Oval 21">
              <a:extLst>
                <a:ext uri="{FF2B5EF4-FFF2-40B4-BE49-F238E27FC236}">
                  <a16:creationId xmlns:a16="http://schemas.microsoft.com/office/drawing/2014/main" id="{0E8B4A0D-4DA8-407D-B04B-B6C6E916859D}"/>
                </a:ext>
              </a:extLst>
            </p:cNvPr>
            <p:cNvSpPr/>
            <p:nvPr/>
          </p:nvSpPr>
          <p:spPr>
            <a:xfrm rot="10800000">
              <a:off x="2627784" y="5190075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87" name="Oval 21">
              <a:extLst>
                <a:ext uri="{FF2B5EF4-FFF2-40B4-BE49-F238E27FC236}">
                  <a16:creationId xmlns:a16="http://schemas.microsoft.com/office/drawing/2014/main" id="{98C3308E-BA32-46E5-AF06-DCAFC6E788E2}"/>
                </a:ext>
              </a:extLst>
            </p:cNvPr>
            <p:cNvSpPr/>
            <p:nvPr/>
          </p:nvSpPr>
          <p:spPr>
            <a:xfrm rot="10800000">
              <a:off x="2627784" y="4796169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88" name="Oval 21">
              <a:extLst>
                <a:ext uri="{FF2B5EF4-FFF2-40B4-BE49-F238E27FC236}">
                  <a16:creationId xmlns:a16="http://schemas.microsoft.com/office/drawing/2014/main" id="{BA18861A-0581-4C2B-BC34-B02748A990D7}"/>
                </a:ext>
              </a:extLst>
            </p:cNvPr>
            <p:cNvSpPr/>
            <p:nvPr/>
          </p:nvSpPr>
          <p:spPr>
            <a:xfrm rot="10800000">
              <a:off x="2627784" y="4403624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89" name="Oval 21">
              <a:extLst>
                <a:ext uri="{FF2B5EF4-FFF2-40B4-BE49-F238E27FC236}">
                  <a16:creationId xmlns:a16="http://schemas.microsoft.com/office/drawing/2014/main" id="{4C88B6EB-1450-480D-BFBC-90841500BB51}"/>
                </a:ext>
              </a:extLst>
            </p:cNvPr>
            <p:cNvSpPr/>
            <p:nvPr/>
          </p:nvSpPr>
          <p:spPr>
            <a:xfrm rot="10800000">
              <a:off x="2627784" y="4011079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90" name="Oval 21">
              <a:extLst>
                <a:ext uri="{FF2B5EF4-FFF2-40B4-BE49-F238E27FC236}">
                  <a16:creationId xmlns:a16="http://schemas.microsoft.com/office/drawing/2014/main" id="{FA5EF8C7-AA46-4C1D-A5A8-7B6EA48ED2F5}"/>
                </a:ext>
              </a:extLst>
            </p:cNvPr>
            <p:cNvSpPr/>
            <p:nvPr/>
          </p:nvSpPr>
          <p:spPr>
            <a:xfrm rot="10800000">
              <a:off x="2627784" y="3618534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91" name="Oval 21">
              <a:extLst>
                <a:ext uri="{FF2B5EF4-FFF2-40B4-BE49-F238E27FC236}">
                  <a16:creationId xmlns:a16="http://schemas.microsoft.com/office/drawing/2014/main" id="{0A43A779-F49D-41C0-BEB7-14349C0D86AA}"/>
                </a:ext>
              </a:extLst>
            </p:cNvPr>
            <p:cNvSpPr/>
            <p:nvPr/>
          </p:nvSpPr>
          <p:spPr>
            <a:xfrm rot="10800000">
              <a:off x="2627784" y="3225989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92" name="Oval 21">
              <a:extLst>
                <a:ext uri="{FF2B5EF4-FFF2-40B4-BE49-F238E27FC236}">
                  <a16:creationId xmlns:a16="http://schemas.microsoft.com/office/drawing/2014/main" id="{EB236096-9E18-445A-A408-2EF92B6CB399}"/>
                </a:ext>
              </a:extLst>
            </p:cNvPr>
            <p:cNvSpPr/>
            <p:nvPr/>
          </p:nvSpPr>
          <p:spPr>
            <a:xfrm rot="10800000">
              <a:off x="2627784" y="2833444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93" name="Oval 21">
              <a:extLst>
                <a:ext uri="{FF2B5EF4-FFF2-40B4-BE49-F238E27FC236}">
                  <a16:creationId xmlns:a16="http://schemas.microsoft.com/office/drawing/2014/main" id="{C6F32F4A-A164-4160-962D-323286BD4CAE}"/>
                </a:ext>
              </a:extLst>
            </p:cNvPr>
            <p:cNvSpPr/>
            <p:nvPr/>
          </p:nvSpPr>
          <p:spPr>
            <a:xfrm rot="10800000">
              <a:off x="2627784" y="2440899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94" name="Oval 21">
              <a:extLst>
                <a:ext uri="{FF2B5EF4-FFF2-40B4-BE49-F238E27FC236}">
                  <a16:creationId xmlns:a16="http://schemas.microsoft.com/office/drawing/2014/main" id="{0F37A9E6-BCA5-4FE1-8EA3-1C8CEF92C68C}"/>
                </a:ext>
              </a:extLst>
            </p:cNvPr>
            <p:cNvSpPr/>
            <p:nvPr/>
          </p:nvSpPr>
          <p:spPr>
            <a:xfrm rot="10800000">
              <a:off x="2627784" y="2048354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95" name="Oval 21">
              <a:extLst>
                <a:ext uri="{FF2B5EF4-FFF2-40B4-BE49-F238E27FC236}">
                  <a16:creationId xmlns:a16="http://schemas.microsoft.com/office/drawing/2014/main" id="{A34A23B3-21C8-4A44-98D8-69800CE433BA}"/>
                </a:ext>
              </a:extLst>
            </p:cNvPr>
            <p:cNvSpPr/>
            <p:nvPr/>
          </p:nvSpPr>
          <p:spPr>
            <a:xfrm rot="10800000">
              <a:off x="2627784" y="1655809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sp>
        <p:nvSpPr>
          <p:cNvPr id="296" name="TextBox 295">
            <a:extLst>
              <a:ext uri="{FF2B5EF4-FFF2-40B4-BE49-F238E27FC236}">
                <a16:creationId xmlns:a16="http://schemas.microsoft.com/office/drawing/2014/main" id="{90E2401F-7497-4DEE-9962-20F8E13832F4}"/>
              </a:ext>
            </a:extLst>
          </p:cNvPr>
          <p:cNvSpPr txBox="1"/>
          <p:nvPr/>
        </p:nvSpPr>
        <p:spPr>
          <a:xfrm>
            <a:off x="6095999" y="5811516"/>
            <a:ext cx="20102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97" name="TextBox 296">
            <a:extLst>
              <a:ext uri="{FF2B5EF4-FFF2-40B4-BE49-F238E27FC236}">
                <a16:creationId xmlns:a16="http://schemas.microsoft.com/office/drawing/2014/main" id="{05B5155B-22C1-413B-A76D-EDA12E7673B2}"/>
              </a:ext>
            </a:extLst>
          </p:cNvPr>
          <p:cNvSpPr txBox="1"/>
          <p:nvPr/>
        </p:nvSpPr>
        <p:spPr>
          <a:xfrm>
            <a:off x="10489483" y="5749961"/>
            <a:ext cx="726572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accent2"/>
                </a:solidFill>
                <a:cs typeface="Arial" pitchFamily="34" charset="0"/>
              </a:rPr>
              <a:t>70%</a:t>
            </a:r>
            <a:endParaRPr lang="ko-KR" altLang="en-US" sz="20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98" name="Up Arrow 3">
            <a:extLst>
              <a:ext uri="{FF2B5EF4-FFF2-40B4-BE49-F238E27FC236}">
                <a16:creationId xmlns:a16="http://schemas.microsoft.com/office/drawing/2014/main" id="{C16825D2-306E-41FD-8DF2-1BA24D0609FA}"/>
              </a:ext>
            </a:extLst>
          </p:cNvPr>
          <p:cNvSpPr/>
          <p:nvPr/>
        </p:nvSpPr>
        <p:spPr>
          <a:xfrm>
            <a:off x="2523031" y="2155047"/>
            <a:ext cx="1215499" cy="1562784"/>
          </a:xfrm>
          <a:prstGeom prst="upArrow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99" name="Up Arrow 4">
            <a:extLst>
              <a:ext uri="{FF2B5EF4-FFF2-40B4-BE49-F238E27FC236}">
                <a16:creationId xmlns:a16="http://schemas.microsoft.com/office/drawing/2014/main" id="{4CB0ECA1-B888-4B32-BA3C-262FBECFD9DC}"/>
              </a:ext>
            </a:extLst>
          </p:cNvPr>
          <p:cNvSpPr/>
          <p:nvPr/>
        </p:nvSpPr>
        <p:spPr>
          <a:xfrm rot="10800000">
            <a:off x="2523031" y="4099263"/>
            <a:ext cx="1215499" cy="1562784"/>
          </a:xfrm>
          <a:prstGeom prst="upArrow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accent2"/>
              </a:solidFill>
            </a:endParaRPr>
          </a:p>
        </p:txBody>
      </p:sp>
      <p:sp>
        <p:nvSpPr>
          <p:cNvPr id="300" name="TextBox 299">
            <a:extLst>
              <a:ext uri="{FF2B5EF4-FFF2-40B4-BE49-F238E27FC236}">
                <a16:creationId xmlns:a16="http://schemas.microsoft.com/office/drawing/2014/main" id="{8C3B9CE5-C469-4152-99D5-85B32E6BE499}"/>
              </a:ext>
            </a:extLst>
          </p:cNvPr>
          <p:cNvSpPr txBox="1"/>
          <p:nvPr/>
        </p:nvSpPr>
        <p:spPr>
          <a:xfrm>
            <a:off x="1132128" y="3057198"/>
            <a:ext cx="93610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50%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01" name="TextBox 300">
            <a:extLst>
              <a:ext uri="{FF2B5EF4-FFF2-40B4-BE49-F238E27FC236}">
                <a16:creationId xmlns:a16="http://schemas.microsoft.com/office/drawing/2014/main" id="{13D41800-A079-46D8-B189-F57FB368E7F8}"/>
              </a:ext>
            </a:extLst>
          </p:cNvPr>
          <p:cNvSpPr txBox="1"/>
          <p:nvPr/>
        </p:nvSpPr>
        <p:spPr>
          <a:xfrm>
            <a:off x="1132128" y="4259579"/>
            <a:ext cx="93610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18%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302" name="TextBox 301">
            <a:extLst>
              <a:ext uri="{FF2B5EF4-FFF2-40B4-BE49-F238E27FC236}">
                <a16:creationId xmlns:a16="http://schemas.microsoft.com/office/drawing/2014/main" id="{7B484452-C023-423B-BCDC-44C48E9AF988}"/>
              </a:ext>
            </a:extLst>
          </p:cNvPr>
          <p:cNvSpPr txBox="1"/>
          <p:nvPr/>
        </p:nvSpPr>
        <p:spPr>
          <a:xfrm>
            <a:off x="835028" y="2130541"/>
            <a:ext cx="15303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1"/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03" name="TextBox 302">
            <a:extLst>
              <a:ext uri="{FF2B5EF4-FFF2-40B4-BE49-F238E27FC236}">
                <a16:creationId xmlns:a16="http://schemas.microsoft.com/office/drawing/2014/main" id="{0A3CCE14-53B8-4744-ADE4-4C8825D46DB8}"/>
              </a:ext>
            </a:extLst>
          </p:cNvPr>
          <p:cNvSpPr txBox="1"/>
          <p:nvPr/>
        </p:nvSpPr>
        <p:spPr>
          <a:xfrm>
            <a:off x="835028" y="5370901"/>
            <a:ext cx="15303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2"/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304" name="Group 303">
            <a:extLst>
              <a:ext uri="{FF2B5EF4-FFF2-40B4-BE49-F238E27FC236}">
                <a16:creationId xmlns:a16="http://schemas.microsoft.com/office/drawing/2014/main" id="{58412CE8-F3C3-47E4-859E-1E64D1ADA0D4}"/>
              </a:ext>
            </a:extLst>
          </p:cNvPr>
          <p:cNvGrpSpPr/>
          <p:nvPr/>
        </p:nvGrpSpPr>
        <p:grpSpPr>
          <a:xfrm>
            <a:off x="6096000" y="1910102"/>
            <a:ext cx="5371602" cy="943300"/>
            <a:chOff x="3501215" y="2000094"/>
            <a:chExt cx="4031191" cy="943300"/>
          </a:xfrm>
        </p:grpSpPr>
        <p:sp>
          <p:nvSpPr>
            <p:cNvPr id="305" name="TextBox 304">
              <a:extLst>
                <a:ext uri="{FF2B5EF4-FFF2-40B4-BE49-F238E27FC236}">
                  <a16:creationId xmlns:a16="http://schemas.microsoft.com/office/drawing/2014/main" id="{0FCED69D-1750-4F76-9431-FA60E896D8CC}"/>
                </a:ext>
              </a:extLst>
            </p:cNvPr>
            <p:cNvSpPr txBox="1"/>
            <p:nvPr/>
          </p:nvSpPr>
          <p:spPr>
            <a:xfrm>
              <a:off x="3507646" y="2297063"/>
              <a:ext cx="402476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Example Text : Get a modern PowerPoint  Presentation that is beautifully designed. I hope and I believe that this Template will your Time, Money and Reputation. 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6" name="TextBox 305">
              <a:extLst>
                <a:ext uri="{FF2B5EF4-FFF2-40B4-BE49-F238E27FC236}">
                  <a16:creationId xmlns:a16="http://schemas.microsoft.com/office/drawing/2014/main" id="{2E3DF1B9-6ABC-4FB2-AD19-225A20471431}"/>
                </a:ext>
              </a:extLst>
            </p:cNvPr>
            <p:cNvSpPr txBox="1"/>
            <p:nvPr/>
          </p:nvSpPr>
          <p:spPr>
            <a:xfrm>
              <a:off x="3501215" y="2000094"/>
              <a:ext cx="40298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Contents_Here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07" name="Group 306">
            <a:extLst>
              <a:ext uri="{FF2B5EF4-FFF2-40B4-BE49-F238E27FC236}">
                <a16:creationId xmlns:a16="http://schemas.microsoft.com/office/drawing/2014/main" id="{98B9A34A-958B-47B4-BE1B-12CEDD10348F}"/>
              </a:ext>
            </a:extLst>
          </p:cNvPr>
          <p:cNvGrpSpPr/>
          <p:nvPr/>
        </p:nvGrpSpPr>
        <p:grpSpPr>
          <a:xfrm>
            <a:off x="6641013" y="3005910"/>
            <a:ext cx="1761331" cy="758741"/>
            <a:chOff x="203895" y="3409836"/>
            <a:chExt cx="1761331" cy="758741"/>
          </a:xfrm>
        </p:grpSpPr>
        <p:sp>
          <p:nvSpPr>
            <p:cNvPr id="308" name="TextBox 307">
              <a:extLst>
                <a:ext uri="{FF2B5EF4-FFF2-40B4-BE49-F238E27FC236}">
                  <a16:creationId xmlns:a16="http://schemas.microsoft.com/office/drawing/2014/main" id="{F2ACD1FE-D38E-4D60-8370-D161D25C6DBE}"/>
                </a:ext>
              </a:extLst>
            </p:cNvPr>
            <p:cNvSpPr txBox="1"/>
            <p:nvPr/>
          </p:nvSpPr>
          <p:spPr>
            <a:xfrm>
              <a:off x="203895" y="3409836"/>
              <a:ext cx="176133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accent1"/>
                  </a:solidFill>
                  <a:ea typeface="FZShuTi" pitchFamily="2" charset="-122"/>
                  <a:cs typeface="Arial" pitchFamily="34" charset="0"/>
                </a:rPr>
                <a:t>$234,090</a:t>
              </a:r>
              <a:endParaRPr lang="ko-KR" altLang="en-US" sz="28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309" name="TextBox 308">
              <a:extLst>
                <a:ext uri="{FF2B5EF4-FFF2-40B4-BE49-F238E27FC236}">
                  <a16:creationId xmlns:a16="http://schemas.microsoft.com/office/drawing/2014/main" id="{051D9AC6-CBDF-4554-8A3A-CF3F4A15F49D}"/>
                </a:ext>
              </a:extLst>
            </p:cNvPr>
            <p:cNvSpPr txBox="1"/>
            <p:nvPr/>
          </p:nvSpPr>
          <p:spPr>
            <a:xfrm>
              <a:off x="203895" y="3860800"/>
              <a:ext cx="176133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ea typeface="FZShuTi" pitchFamily="2" charset="-122"/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310" name="Group 309">
            <a:extLst>
              <a:ext uri="{FF2B5EF4-FFF2-40B4-BE49-F238E27FC236}">
                <a16:creationId xmlns:a16="http://schemas.microsoft.com/office/drawing/2014/main" id="{46582035-D36D-4B36-AAF9-AAFFC76EA8DD}"/>
              </a:ext>
            </a:extLst>
          </p:cNvPr>
          <p:cNvGrpSpPr/>
          <p:nvPr/>
        </p:nvGrpSpPr>
        <p:grpSpPr>
          <a:xfrm>
            <a:off x="8909724" y="3005910"/>
            <a:ext cx="1761331" cy="758741"/>
            <a:chOff x="203895" y="3409836"/>
            <a:chExt cx="1761331" cy="758741"/>
          </a:xfrm>
        </p:grpSpPr>
        <p:sp>
          <p:nvSpPr>
            <p:cNvPr id="311" name="TextBox 310">
              <a:extLst>
                <a:ext uri="{FF2B5EF4-FFF2-40B4-BE49-F238E27FC236}">
                  <a16:creationId xmlns:a16="http://schemas.microsoft.com/office/drawing/2014/main" id="{E4FE44AF-1D73-49E1-A81D-194F7778B1F0}"/>
                </a:ext>
              </a:extLst>
            </p:cNvPr>
            <p:cNvSpPr txBox="1"/>
            <p:nvPr/>
          </p:nvSpPr>
          <p:spPr>
            <a:xfrm>
              <a:off x="203895" y="3409836"/>
              <a:ext cx="176133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accent2"/>
                  </a:solidFill>
                  <a:ea typeface="FZShuTi" pitchFamily="2" charset="-122"/>
                  <a:cs typeface="Arial" pitchFamily="34" charset="0"/>
                </a:rPr>
                <a:t>$434,090</a:t>
              </a:r>
              <a:endParaRPr lang="ko-KR" altLang="en-US" sz="28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312" name="TextBox 311">
              <a:extLst>
                <a:ext uri="{FF2B5EF4-FFF2-40B4-BE49-F238E27FC236}">
                  <a16:creationId xmlns:a16="http://schemas.microsoft.com/office/drawing/2014/main" id="{023EC9B9-30F9-469C-BC25-F3DD6CE71740}"/>
                </a:ext>
              </a:extLst>
            </p:cNvPr>
            <p:cNvSpPr txBox="1"/>
            <p:nvPr/>
          </p:nvSpPr>
          <p:spPr>
            <a:xfrm>
              <a:off x="203895" y="3860800"/>
              <a:ext cx="176133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2"/>
                  </a:solidFill>
                  <a:ea typeface="FZShuTi" pitchFamily="2" charset="-122"/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sp>
        <p:nvSpPr>
          <p:cNvPr id="313" name="TextBox 312">
            <a:extLst>
              <a:ext uri="{FF2B5EF4-FFF2-40B4-BE49-F238E27FC236}">
                <a16:creationId xmlns:a16="http://schemas.microsoft.com/office/drawing/2014/main" id="{E2D696B7-843E-47EF-856A-00967DFE3044}"/>
              </a:ext>
            </a:extLst>
          </p:cNvPr>
          <p:cNvSpPr txBox="1"/>
          <p:nvPr/>
        </p:nvSpPr>
        <p:spPr>
          <a:xfrm>
            <a:off x="4292636" y="3057198"/>
            <a:ext cx="93610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18%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14" name="TextBox 313">
            <a:extLst>
              <a:ext uri="{FF2B5EF4-FFF2-40B4-BE49-F238E27FC236}">
                <a16:creationId xmlns:a16="http://schemas.microsoft.com/office/drawing/2014/main" id="{43C44BF4-6531-4234-BC65-43E803CF7D2A}"/>
              </a:ext>
            </a:extLst>
          </p:cNvPr>
          <p:cNvSpPr txBox="1"/>
          <p:nvPr/>
        </p:nvSpPr>
        <p:spPr>
          <a:xfrm>
            <a:off x="4292636" y="4259579"/>
            <a:ext cx="93610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50%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315" name="TextBox 314">
            <a:extLst>
              <a:ext uri="{FF2B5EF4-FFF2-40B4-BE49-F238E27FC236}">
                <a16:creationId xmlns:a16="http://schemas.microsoft.com/office/drawing/2014/main" id="{BBCF02AD-116F-4583-ABD9-04B22DF2E814}"/>
              </a:ext>
            </a:extLst>
          </p:cNvPr>
          <p:cNvSpPr txBox="1"/>
          <p:nvPr/>
        </p:nvSpPr>
        <p:spPr>
          <a:xfrm>
            <a:off x="3995536" y="2130541"/>
            <a:ext cx="15303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1"/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16" name="TextBox 315">
            <a:extLst>
              <a:ext uri="{FF2B5EF4-FFF2-40B4-BE49-F238E27FC236}">
                <a16:creationId xmlns:a16="http://schemas.microsoft.com/office/drawing/2014/main" id="{3DA62AD4-8262-4112-8990-682D96D4C031}"/>
              </a:ext>
            </a:extLst>
          </p:cNvPr>
          <p:cNvSpPr txBox="1"/>
          <p:nvPr/>
        </p:nvSpPr>
        <p:spPr>
          <a:xfrm>
            <a:off x="3995536" y="5370901"/>
            <a:ext cx="15303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2"/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accent2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11161</TotalTime>
  <Words>95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18</cp:revision>
  <dcterms:created xsi:type="dcterms:W3CDTF">2018-02-18T19:39:47Z</dcterms:created>
  <dcterms:modified xsi:type="dcterms:W3CDTF">2019-04-24T06:00:35Z</dcterms:modified>
</cp:coreProperties>
</file>