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96434470-5E88-40D4-9D65-6EDEF6949E14}"/>
              </a:ext>
            </a:extLst>
          </p:cNvPr>
          <p:cNvGrpSpPr/>
          <p:nvPr/>
        </p:nvGrpSpPr>
        <p:grpSpPr>
          <a:xfrm rot="5400000">
            <a:off x="8435052" y="1810918"/>
            <a:ext cx="497609" cy="5175712"/>
            <a:chOff x="2627784" y="1655809"/>
            <a:chExt cx="360040" cy="4046437"/>
          </a:xfrm>
          <a:solidFill>
            <a:schemeClr val="bg1">
              <a:lumMod val="75000"/>
            </a:schemeClr>
          </a:solidFill>
        </p:grpSpPr>
        <p:sp>
          <p:nvSpPr>
            <p:cNvPr id="273" name="Oval 21">
              <a:extLst>
                <a:ext uri="{FF2B5EF4-FFF2-40B4-BE49-F238E27FC236}">
                  <a16:creationId xmlns:a16="http://schemas.microsoft.com/office/drawing/2014/main" id="{C92834B9-EAF4-42B0-9EA1-6BF6E4ADACA5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4" name="Oval 21">
              <a:extLst>
                <a:ext uri="{FF2B5EF4-FFF2-40B4-BE49-F238E27FC236}">
                  <a16:creationId xmlns:a16="http://schemas.microsoft.com/office/drawing/2014/main" id="{C3D0C39D-0185-40A5-A6CD-97DC7B006DA8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5" name="Oval 21">
              <a:extLst>
                <a:ext uri="{FF2B5EF4-FFF2-40B4-BE49-F238E27FC236}">
                  <a16:creationId xmlns:a16="http://schemas.microsoft.com/office/drawing/2014/main" id="{9609485A-9B41-45F0-9214-D32BE9C01FB5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6" name="Oval 21">
              <a:extLst>
                <a:ext uri="{FF2B5EF4-FFF2-40B4-BE49-F238E27FC236}">
                  <a16:creationId xmlns:a16="http://schemas.microsoft.com/office/drawing/2014/main" id="{9A501710-78D6-482A-BF44-F7A748122A0F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7" name="Oval 21">
              <a:extLst>
                <a:ext uri="{FF2B5EF4-FFF2-40B4-BE49-F238E27FC236}">
                  <a16:creationId xmlns:a16="http://schemas.microsoft.com/office/drawing/2014/main" id="{269575C9-11C5-4F4D-88C9-89492E5412A5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8" name="Oval 21">
              <a:extLst>
                <a:ext uri="{FF2B5EF4-FFF2-40B4-BE49-F238E27FC236}">
                  <a16:creationId xmlns:a16="http://schemas.microsoft.com/office/drawing/2014/main" id="{CF2AEB2F-02C8-4A45-8F68-7719B91B4BD2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79" name="Oval 21">
              <a:extLst>
                <a:ext uri="{FF2B5EF4-FFF2-40B4-BE49-F238E27FC236}">
                  <a16:creationId xmlns:a16="http://schemas.microsoft.com/office/drawing/2014/main" id="{89E13B6B-2976-44EA-AB75-CD4D8A65A830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0" name="Oval 21">
              <a:extLst>
                <a:ext uri="{FF2B5EF4-FFF2-40B4-BE49-F238E27FC236}">
                  <a16:creationId xmlns:a16="http://schemas.microsoft.com/office/drawing/2014/main" id="{1EB48438-A94C-44D4-A766-F1FAA14C5F0E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1" name="Oval 21">
              <a:extLst>
                <a:ext uri="{FF2B5EF4-FFF2-40B4-BE49-F238E27FC236}">
                  <a16:creationId xmlns:a16="http://schemas.microsoft.com/office/drawing/2014/main" id="{E4E97CA8-6D71-42A6-964D-F0808F96D87D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2" name="Oval 21">
              <a:extLst>
                <a:ext uri="{FF2B5EF4-FFF2-40B4-BE49-F238E27FC236}">
                  <a16:creationId xmlns:a16="http://schemas.microsoft.com/office/drawing/2014/main" id="{84812D04-F47F-4497-A599-D3688E5ABB56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83" name="TextBox 282">
            <a:extLst>
              <a:ext uri="{FF2B5EF4-FFF2-40B4-BE49-F238E27FC236}">
                <a16:creationId xmlns:a16="http://schemas.microsoft.com/office/drawing/2014/main" id="{0386207D-F087-4B48-82D4-61DF84FF5F18}"/>
              </a:ext>
            </a:extLst>
          </p:cNvPr>
          <p:cNvSpPr txBox="1"/>
          <p:nvPr/>
        </p:nvSpPr>
        <p:spPr>
          <a:xfrm>
            <a:off x="6095999" y="4708278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DD4B6077-E22C-4297-8528-522C97077372}"/>
              </a:ext>
            </a:extLst>
          </p:cNvPr>
          <p:cNvSpPr txBox="1"/>
          <p:nvPr/>
        </p:nvSpPr>
        <p:spPr>
          <a:xfrm>
            <a:off x="10489483" y="4646722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4925F5C3-6483-4F61-AFF1-90D361ED9C4D}"/>
              </a:ext>
            </a:extLst>
          </p:cNvPr>
          <p:cNvGrpSpPr/>
          <p:nvPr/>
        </p:nvGrpSpPr>
        <p:grpSpPr>
          <a:xfrm rot="5400000">
            <a:off x="8435052" y="2909872"/>
            <a:ext cx="497609" cy="5175712"/>
            <a:chOff x="2627784" y="1655809"/>
            <a:chExt cx="360040" cy="4046437"/>
          </a:xfrm>
          <a:solidFill>
            <a:schemeClr val="accent2"/>
          </a:solidFill>
        </p:grpSpPr>
        <p:sp>
          <p:nvSpPr>
            <p:cNvPr id="286" name="Oval 21">
              <a:extLst>
                <a:ext uri="{FF2B5EF4-FFF2-40B4-BE49-F238E27FC236}">
                  <a16:creationId xmlns:a16="http://schemas.microsoft.com/office/drawing/2014/main" id="{0E8B4A0D-4DA8-407D-B04B-B6C6E916859D}"/>
                </a:ext>
              </a:extLst>
            </p:cNvPr>
            <p:cNvSpPr/>
            <p:nvPr/>
          </p:nvSpPr>
          <p:spPr>
            <a:xfrm rot="10800000">
              <a:off x="2627784" y="5190075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7" name="Oval 21">
              <a:extLst>
                <a:ext uri="{FF2B5EF4-FFF2-40B4-BE49-F238E27FC236}">
                  <a16:creationId xmlns:a16="http://schemas.microsoft.com/office/drawing/2014/main" id="{98C3308E-BA32-46E5-AF06-DCAFC6E788E2}"/>
                </a:ext>
              </a:extLst>
            </p:cNvPr>
            <p:cNvSpPr/>
            <p:nvPr/>
          </p:nvSpPr>
          <p:spPr>
            <a:xfrm rot="10800000">
              <a:off x="2627784" y="479616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8" name="Oval 21">
              <a:extLst>
                <a:ext uri="{FF2B5EF4-FFF2-40B4-BE49-F238E27FC236}">
                  <a16:creationId xmlns:a16="http://schemas.microsoft.com/office/drawing/2014/main" id="{BA18861A-0581-4C2B-BC34-B02748A990D7}"/>
                </a:ext>
              </a:extLst>
            </p:cNvPr>
            <p:cNvSpPr/>
            <p:nvPr/>
          </p:nvSpPr>
          <p:spPr>
            <a:xfrm rot="10800000">
              <a:off x="2627784" y="440362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89" name="Oval 21">
              <a:extLst>
                <a:ext uri="{FF2B5EF4-FFF2-40B4-BE49-F238E27FC236}">
                  <a16:creationId xmlns:a16="http://schemas.microsoft.com/office/drawing/2014/main" id="{4C88B6EB-1450-480D-BFBC-90841500BB51}"/>
                </a:ext>
              </a:extLst>
            </p:cNvPr>
            <p:cNvSpPr/>
            <p:nvPr/>
          </p:nvSpPr>
          <p:spPr>
            <a:xfrm rot="10800000">
              <a:off x="2627784" y="401107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0" name="Oval 21">
              <a:extLst>
                <a:ext uri="{FF2B5EF4-FFF2-40B4-BE49-F238E27FC236}">
                  <a16:creationId xmlns:a16="http://schemas.microsoft.com/office/drawing/2014/main" id="{FA5EF8C7-AA46-4C1D-A5A8-7B6EA48ED2F5}"/>
                </a:ext>
              </a:extLst>
            </p:cNvPr>
            <p:cNvSpPr/>
            <p:nvPr/>
          </p:nvSpPr>
          <p:spPr>
            <a:xfrm rot="10800000">
              <a:off x="2627784" y="361853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1" name="Oval 21">
              <a:extLst>
                <a:ext uri="{FF2B5EF4-FFF2-40B4-BE49-F238E27FC236}">
                  <a16:creationId xmlns:a16="http://schemas.microsoft.com/office/drawing/2014/main" id="{0A43A779-F49D-41C0-BEB7-14349C0D86AA}"/>
                </a:ext>
              </a:extLst>
            </p:cNvPr>
            <p:cNvSpPr/>
            <p:nvPr/>
          </p:nvSpPr>
          <p:spPr>
            <a:xfrm rot="10800000">
              <a:off x="2627784" y="322598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2" name="Oval 21">
              <a:extLst>
                <a:ext uri="{FF2B5EF4-FFF2-40B4-BE49-F238E27FC236}">
                  <a16:creationId xmlns:a16="http://schemas.microsoft.com/office/drawing/2014/main" id="{EB236096-9E18-445A-A408-2EF92B6CB399}"/>
                </a:ext>
              </a:extLst>
            </p:cNvPr>
            <p:cNvSpPr/>
            <p:nvPr/>
          </p:nvSpPr>
          <p:spPr>
            <a:xfrm rot="10800000">
              <a:off x="2627784" y="283344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3" name="Oval 21">
              <a:extLst>
                <a:ext uri="{FF2B5EF4-FFF2-40B4-BE49-F238E27FC236}">
                  <a16:creationId xmlns:a16="http://schemas.microsoft.com/office/drawing/2014/main" id="{C6F32F4A-A164-4160-962D-323286BD4CAE}"/>
                </a:ext>
              </a:extLst>
            </p:cNvPr>
            <p:cNvSpPr/>
            <p:nvPr/>
          </p:nvSpPr>
          <p:spPr>
            <a:xfrm rot="10800000">
              <a:off x="2627784" y="244089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4" name="Oval 21">
              <a:extLst>
                <a:ext uri="{FF2B5EF4-FFF2-40B4-BE49-F238E27FC236}">
                  <a16:creationId xmlns:a16="http://schemas.microsoft.com/office/drawing/2014/main" id="{0F37A9E6-BCA5-4FE1-8EA3-1C8CEF92C68C}"/>
                </a:ext>
              </a:extLst>
            </p:cNvPr>
            <p:cNvSpPr/>
            <p:nvPr/>
          </p:nvSpPr>
          <p:spPr>
            <a:xfrm rot="10800000">
              <a:off x="2627784" y="2048354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5" name="Oval 21">
              <a:extLst>
                <a:ext uri="{FF2B5EF4-FFF2-40B4-BE49-F238E27FC236}">
                  <a16:creationId xmlns:a16="http://schemas.microsoft.com/office/drawing/2014/main" id="{A34A23B3-21C8-4A44-98D8-69800CE433BA}"/>
                </a:ext>
              </a:extLst>
            </p:cNvPr>
            <p:cNvSpPr/>
            <p:nvPr/>
          </p:nvSpPr>
          <p:spPr>
            <a:xfrm rot="10800000">
              <a:off x="2627784" y="1655809"/>
              <a:ext cx="360040" cy="512171"/>
            </a:xfrm>
            <a:custGeom>
              <a:avLst/>
              <a:gdLst/>
              <a:ahLst/>
              <a:cxnLst/>
              <a:rect l="l" t="t" r="r" b="b"/>
              <a:pathLst>
                <a:path w="1449042" h="2061319">
                  <a:moveTo>
                    <a:pt x="890329" y="8109"/>
                  </a:moveTo>
                  <a:lnTo>
                    <a:pt x="875391" y="0"/>
                  </a:lnTo>
                  <a:lnTo>
                    <a:pt x="899553" y="0"/>
                  </a:lnTo>
                  <a:close/>
                  <a:moveTo>
                    <a:pt x="567074" y="15457"/>
                  </a:moveTo>
                  <a:cubicBezTo>
                    <a:pt x="559970" y="11620"/>
                    <a:pt x="554539" y="5980"/>
                    <a:pt x="549490" y="0"/>
                  </a:cubicBezTo>
                  <a:lnTo>
                    <a:pt x="591073" y="0"/>
                  </a:lnTo>
                  <a:lnTo>
                    <a:pt x="591073" y="779"/>
                  </a:lnTo>
                  <a:cubicBezTo>
                    <a:pt x="582272" y="4393"/>
                    <a:pt x="574352" y="9488"/>
                    <a:pt x="567074" y="15457"/>
                  </a:cubicBezTo>
                  <a:close/>
                  <a:moveTo>
                    <a:pt x="724521" y="2061319"/>
                  </a:moveTo>
                  <a:cubicBezTo>
                    <a:pt x="598174" y="2061319"/>
                    <a:pt x="495751" y="1958898"/>
                    <a:pt x="495751" y="1832553"/>
                  </a:cubicBezTo>
                  <a:cubicBezTo>
                    <a:pt x="495751" y="1757073"/>
                    <a:pt x="532306" y="1690130"/>
                    <a:pt x="591072" y="1651701"/>
                  </a:cubicBezTo>
                  <a:lnTo>
                    <a:pt x="591072" y="1552929"/>
                  </a:lnTo>
                  <a:lnTo>
                    <a:pt x="0" y="1552929"/>
                  </a:lnTo>
                  <a:lnTo>
                    <a:pt x="0" y="1076774"/>
                  </a:lnTo>
                  <a:cubicBezTo>
                    <a:pt x="41555" y="1100843"/>
                    <a:pt x="89880" y="1114460"/>
                    <a:pt x="141384" y="1114460"/>
                  </a:cubicBezTo>
                  <a:cubicBezTo>
                    <a:pt x="299317" y="1114460"/>
                    <a:pt x="427347" y="986432"/>
                    <a:pt x="427347" y="828502"/>
                  </a:cubicBezTo>
                  <a:cubicBezTo>
                    <a:pt x="427347" y="670572"/>
                    <a:pt x="299317" y="542545"/>
                    <a:pt x="141384" y="542545"/>
                  </a:cubicBezTo>
                  <a:cubicBezTo>
                    <a:pt x="89880" y="542545"/>
                    <a:pt x="41555" y="556161"/>
                    <a:pt x="0" y="580230"/>
                  </a:cubicBezTo>
                  <a:lnTo>
                    <a:pt x="0" y="104078"/>
                  </a:lnTo>
                  <a:lnTo>
                    <a:pt x="486636" y="104078"/>
                  </a:lnTo>
                  <a:cubicBezTo>
                    <a:pt x="460411" y="146283"/>
                    <a:pt x="445949" y="196174"/>
                    <a:pt x="445949" y="249443"/>
                  </a:cubicBezTo>
                  <a:cubicBezTo>
                    <a:pt x="445949" y="408501"/>
                    <a:pt x="574891" y="537443"/>
                    <a:pt x="733949" y="537443"/>
                  </a:cubicBezTo>
                  <a:cubicBezTo>
                    <a:pt x="893007" y="537443"/>
                    <a:pt x="1021949" y="408501"/>
                    <a:pt x="1021949" y="249443"/>
                  </a:cubicBezTo>
                  <a:cubicBezTo>
                    <a:pt x="1021949" y="196174"/>
                    <a:pt x="1007487" y="146283"/>
                    <a:pt x="981263" y="104078"/>
                  </a:cubicBezTo>
                  <a:lnTo>
                    <a:pt x="1449042" y="104078"/>
                  </a:lnTo>
                  <a:lnTo>
                    <a:pt x="1449042" y="575618"/>
                  </a:lnTo>
                  <a:cubicBezTo>
                    <a:pt x="1410135" y="554144"/>
                    <a:pt x="1365306" y="542545"/>
                    <a:pt x="1317768" y="542545"/>
                  </a:cubicBezTo>
                  <a:cubicBezTo>
                    <a:pt x="1159835" y="542545"/>
                    <a:pt x="1031805" y="670572"/>
                    <a:pt x="1031805" y="828502"/>
                  </a:cubicBezTo>
                  <a:cubicBezTo>
                    <a:pt x="1031805" y="986432"/>
                    <a:pt x="1159835" y="1114460"/>
                    <a:pt x="1317768" y="1114460"/>
                  </a:cubicBezTo>
                  <a:cubicBezTo>
                    <a:pt x="1365306" y="1114460"/>
                    <a:pt x="1410135" y="1102859"/>
                    <a:pt x="1449042" y="1081386"/>
                  </a:cubicBezTo>
                  <a:lnTo>
                    <a:pt x="1449042" y="1552929"/>
                  </a:lnTo>
                  <a:lnTo>
                    <a:pt x="857971" y="1552929"/>
                  </a:lnTo>
                  <a:lnTo>
                    <a:pt x="857971" y="1651701"/>
                  </a:lnTo>
                  <a:cubicBezTo>
                    <a:pt x="916736" y="1690130"/>
                    <a:pt x="953292" y="1757073"/>
                    <a:pt x="953292" y="1832553"/>
                  </a:cubicBezTo>
                  <a:cubicBezTo>
                    <a:pt x="953292" y="1958898"/>
                    <a:pt x="850868" y="2061319"/>
                    <a:pt x="724521" y="206131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96" name="TextBox 295">
            <a:extLst>
              <a:ext uri="{FF2B5EF4-FFF2-40B4-BE49-F238E27FC236}">
                <a16:creationId xmlns:a16="http://schemas.microsoft.com/office/drawing/2014/main" id="{90E2401F-7497-4DEE-9962-20F8E13832F4}"/>
              </a:ext>
            </a:extLst>
          </p:cNvPr>
          <p:cNvSpPr txBox="1"/>
          <p:nvPr/>
        </p:nvSpPr>
        <p:spPr>
          <a:xfrm>
            <a:off x="6095999" y="5811516"/>
            <a:ext cx="2010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05B5155B-22C1-413B-A76D-EDA12E7673B2}"/>
              </a:ext>
            </a:extLst>
          </p:cNvPr>
          <p:cNvSpPr txBox="1"/>
          <p:nvPr/>
        </p:nvSpPr>
        <p:spPr>
          <a:xfrm>
            <a:off x="10489483" y="5749961"/>
            <a:ext cx="72657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98" name="Up Arrow 3">
            <a:extLst>
              <a:ext uri="{FF2B5EF4-FFF2-40B4-BE49-F238E27FC236}">
                <a16:creationId xmlns:a16="http://schemas.microsoft.com/office/drawing/2014/main" id="{C16825D2-306E-41FD-8DF2-1BA24D0609FA}"/>
              </a:ext>
            </a:extLst>
          </p:cNvPr>
          <p:cNvSpPr/>
          <p:nvPr/>
        </p:nvSpPr>
        <p:spPr>
          <a:xfrm>
            <a:off x="2523031" y="2155047"/>
            <a:ext cx="1215499" cy="1562784"/>
          </a:xfrm>
          <a:prstGeom prst="upArrow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9" name="Up Arrow 4">
            <a:extLst>
              <a:ext uri="{FF2B5EF4-FFF2-40B4-BE49-F238E27FC236}">
                <a16:creationId xmlns:a16="http://schemas.microsoft.com/office/drawing/2014/main" id="{4CB0ECA1-B888-4B32-BA3C-262FBECFD9DC}"/>
              </a:ext>
            </a:extLst>
          </p:cNvPr>
          <p:cNvSpPr/>
          <p:nvPr/>
        </p:nvSpPr>
        <p:spPr>
          <a:xfrm rot="10800000">
            <a:off x="2523031" y="4099263"/>
            <a:ext cx="1215499" cy="156278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8C3B9CE5-C469-4152-99D5-85B32E6BE499}"/>
              </a:ext>
            </a:extLst>
          </p:cNvPr>
          <p:cNvSpPr txBox="1"/>
          <p:nvPr/>
        </p:nvSpPr>
        <p:spPr>
          <a:xfrm>
            <a:off x="1132128" y="305719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13D41800-A079-46D8-B189-F57FB368E7F8}"/>
              </a:ext>
            </a:extLst>
          </p:cNvPr>
          <p:cNvSpPr txBox="1"/>
          <p:nvPr/>
        </p:nvSpPr>
        <p:spPr>
          <a:xfrm>
            <a:off x="1132128" y="4259579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7B484452-C023-423B-BCDC-44C48E9AF988}"/>
              </a:ext>
            </a:extLst>
          </p:cNvPr>
          <p:cNvSpPr txBox="1"/>
          <p:nvPr/>
        </p:nvSpPr>
        <p:spPr>
          <a:xfrm>
            <a:off x="835028" y="213054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0A3CCE14-53B8-4744-ADE4-4C8825D46DB8}"/>
              </a:ext>
            </a:extLst>
          </p:cNvPr>
          <p:cNvSpPr txBox="1"/>
          <p:nvPr/>
        </p:nvSpPr>
        <p:spPr>
          <a:xfrm>
            <a:off x="835028" y="537090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58412CE8-F3C3-47E4-859E-1E64D1ADA0D4}"/>
              </a:ext>
            </a:extLst>
          </p:cNvPr>
          <p:cNvGrpSpPr/>
          <p:nvPr/>
        </p:nvGrpSpPr>
        <p:grpSpPr>
          <a:xfrm>
            <a:off x="6096000" y="1910102"/>
            <a:ext cx="5371602" cy="943300"/>
            <a:chOff x="3501215" y="2000094"/>
            <a:chExt cx="4031191" cy="943300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0FCED69D-1750-4F76-9431-FA60E896D8CC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2E3DF1B9-6ABC-4FB2-AD19-225A20471431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98B9A34A-958B-47B4-BE1B-12CEDD10348F}"/>
              </a:ext>
            </a:extLst>
          </p:cNvPr>
          <p:cNvGrpSpPr/>
          <p:nvPr/>
        </p:nvGrpSpPr>
        <p:grpSpPr>
          <a:xfrm>
            <a:off x="6641013" y="3005910"/>
            <a:ext cx="1761331" cy="758741"/>
            <a:chOff x="203895" y="3409836"/>
            <a:chExt cx="1761331" cy="758741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F2ACD1FE-D38E-4D60-8370-D161D25C6DBE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051D9AC6-CBDF-4554-8A3A-CF3F4A15F49D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46582035-D36D-4B36-AAF9-AAFFC76EA8DD}"/>
              </a:ext>
            </a:extLst>
          </p:cNvPr>
          <p:cNvGrpSpPr/>
          <p:nvPr/>
        </p:nvGrpSpPr>
        <p:grpSpPr>
          <a:xfrm>
            <a:off x="8909724" y="3005910"/>
            <a:ext cx="1761331" cy="758741"/>
            <a:chOff x="203895" y="3409836"/>
            <a:chExt cx="1761331" cy="758741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E4FE44AF-1D73-49E1-A81D-194F7778B1F0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023EC9B9-30F9-469C-BC25-F3DD6CE71740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313" name="TextBox 312">
            <a:extLst>
              <a:ext uri="{FF2B5EF4-FFF2-40B4-BE49-F238E27FC236}">
                <a16:creationId xmlns:a16="http://schemas.microsoft.com/office/drawing/2014/main" id="{E2D696B7-843E-47EF-856A-00967DFE3044}"/>
              </a:ext>
            </a:extLst>
          </p:cNvPr>
          <p:cNvSpPr txBox="1"/>
          <p:nvPr/>
        </p:nvSpPr>
        <p:spPr>
          <a:xfrm>
            <a:off x="4292636" y="305719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43C44BF4-6531-4234-BC65-43E803CF7D2A}"/>
              </a:ext>
            </a:extLst>
          </p:cNvPr>
          <p:cNvSpPr txBox="1"/>
          <p:nvPr/>
        </p:nvSpPr>
        <p:spPr>
          <a:xfrm>
            <a:off x="4292636" y="4259579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BBCF02AD-116F-4583-ABD9-04B22DF2E814}"/>
              </a:ext>
            </a:extLst>
          </p:cNvPr>
          <p:cNvSpPr txBox="1"/>
          <p:nvPr/>
        </p:nvSpPr>
        <p:spPr>
          <a:xfrm>
            <a:off x="3995536" y="213054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3DA62AD4-8262-4112-8990-682D96D4C031}"/>
              </a:ext>
            </a:extLst>
          </p:cNvPr>
          <p:cNvSpPr txBox="1"/>
          <p:nvPr/>
        </p:nvSpPr>
        <p:spPr>
          <a:xfrm>
            <a:off x="3995536" y="537090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95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2019-04-24T06:00:35Z</dcterms:modified>
</cp:coreProperties>
</file>