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41" name="그룹 2">
            <a:extLst>
              <a:ext uri="{FF2B5EF4-FFF2-40B4-BE49-F238E27FC236}">
                <a16:creationId xmlns:a16="http://schemas.microsoft.com/office/drawing/2014/main" id="{38908519-799F-4FC2-95EE-8FE8B4195B57}"/>
              </a:ext>
            </a:extLst>
          </p:cNvPr>
          <p:cNvGrpSpPr/>
          <p:nvPr/>
        </p:nvGrpSpPr>
        <p:grpSpPr>
          <a:xfrm>
            <a:off x="2670349" y="1534411"/>
            <a:ext cx="6851302" cy="2189419"/>
            <a:chOff x="1287363" y="1734398"/>
            <a:chExt cx="6125045" cy="1957336"/>
          </a:xfrm>
        </p:grpSpPr>
        <p:sp>
          <p:nvSpPr>
            <p:cNvPr id="1642" name="Oval 21">
              <a:extLst>
                <a:ext uri="{FF2B5EF4-FFF2-40B4-BE49-F238E27FC236}">
                  <a16:creationId xmlns:a16="http://schemas.microsoft.com/office/drawing/2014/main" id="{A36A5477-91B8-4753-AFC2-101B17463DC7}"/>
                </a:ext>
              </a:extLst>
            </p:cNvPr>
            <p:cNvSpPr/>
            <p:nvPr/>
          </p:nvSpPr>
          <p:spPr>
            <a:xfrm rot="5400000">
              <a:off x="4404964" y="1766586"/>
              <a:ext cx="1448756" cy="2401537"/>
            </a:xfrm>
            <a:custGeom>
              <a:avLst/>
              <a:gdLst/>
              <a:ahLst/>
              <a:cxnLst/>
              <a:rect l="l" t="t" r="r" b="b"/>
              <a:pathLst>
                <a:path w="1368152" h="2298537">
                  <a:moveTo>
                    <a:pt x="684076" y="0"/>
                  </a:moveTo>
                  <a:cubicBezTo>
                    <a:pt x="803370" y="0"/>
                    <a:pt x="900076" y="96706"/>
                    <a:pt x="900076" y="216000"/>
                  </a:cubicBezTo>
                  <a:cubicBezTo>
                    <a:pt x="900076" y="287268"/>
                    <a:pt x="865561" y="350475"/>
                    <a:pt x="810076" y="386760"/>
                  </a:cubicBezTo>
                  <a:lnTo>
                    <a:pt x="810076" y="450517"/>
                  </a:lnTo>
                  <a:lnTo>
                    <a:pt x="1368152" y="450517"/>
                  </a:lnTo>
                  <a:lnTo>
                    <a:pt x="1368152" y="895744"/>
                  </a:lnTo>
                  <a:cubicBezTo>
                    <a:pt x="1331417" y="875468"/>
                    <a:pt x="1289090" y="864516"/>
                    <a:pt x="1244206" y="864516"/>
                  </a:cubicBezTo>
                  <a:cubicBezTo>
                    <a:pt x="1095089" y="864516"/>
                    <a:pt x="974206" y="985399"/>
                    <a:pt x="974206" y="1134516"/>
                  </a:cubicBezTo>
                  <a:cubicBezTo>
                    <a:pt x="974206" y="1283633"/>
                    <a:pt x="1095089" y="1404516"/>
                    <a:pt x="1244206" y="1404516"/>
                  </a:cubicBezTo>
                  <a:cubicBezTo>
                    <a:pt x="1289090" y="1404516"/>
                    <a:pt x="1331417" y="1393563"/>
                    <a:pt x="1368152" y="1373288"/>
                  </a:cubicBezTo>
                  <a:lnTo>
                    <a:pt x="1368152" y="1818517"/>
                  </a:lnTo>
                  <a:lnTo>
                    <a:pt x="810076" y="1818517"/>
                  </a:lnTo>
                  <a:lnTo>
                    <a:pt x="810076" y="1911777"/>
                  </a:lnTo>
                  <a:cubicBezTo>
                    <a:pt x="865561" y="1948062"/>
                    <a:pt x="900076" y="2011269"/>
                    <a:pt x="900076" y="2082537"/>
                  </a:cubicBezTo>
                  <a:cubicBezTo>
                    <a:pt x="900076" y="2201831"/>
                    <a:pt x="803370" y="2298537"/>
                    <a:pt x="684076" y="2298537"/>
                  </a:cubicBezTo>
                  <a:cubicBezTo>
                    <a:pt x="564782" y="2298537"/>
                    <a:pt x="468076" y="2201831"/>
                    <a:pt x="468076" y="2082537"/>
                  </a:cubicBezTo>
                  <a:cubicBezTo>
                    <a:pt x="468076" y="2011269"/>
                    <a:pt x="502591" y="1948062"/>
                    <a:pt x="558076" y="1911777"/>
                  </a:cubicBezTo>
                  <a:lnTo>
                    <a:pt x="558076" y="1818517"/>
                  </a:lnTo>
                  <a:lnTo>
                    <a:pt x="0" y="1818517"/>
                  </a:lnTo>
                  <a:lnTo>
                    <a:pt x="0" y="1368933"/>
                  </a:lnTo>
                  <a:cubicBezTo>
                    <a:pt x="39235" y="1391659"/>
                    <a:pt x="84862" y="1404516"/>
                    <a:pt x="133491" y="1404516"/>
                  </a:cubicBezTo>
                  <a:cubicBezTo>
                    <a:pt x="282608" y="1404516"/>
                    <a:pt x="403491" y="1283633"/>
                    <a:pt x="403491" y="1134516"/>
                  </a:cubicBezTo>
                  <a:cubicBezTo>
                    <a:pt x="403491" y="985399"/>
                    <a:pt x="282608" y="864516"/>
                    <a:pt x="133491" y="864516"/>
                  </a:cubicBezTo>
                  <a:cubicBezTo>
                    <a:pt x="84862" y="864516"/>
                    <a:pt x="39235" y="877372"/>
                    <a:pt x="0" y="900098"/>
                  </a:cubicBezTo>
                  <a:lnTo>
                    <a:pt x="0" y="450517"/>
                  </a:lnTo>
                  <a:lnTo>
                    <a:pt x="558076" y="450517"/>
                  </a:lnTo>
                  <a:lnTo>
                    <a:pt x="558076" y="386760"/>
                  </a:lnTo>
                  <a:cubicBezTo>
                    <a:pt x="502591" y="350475"/>
                    <a:pt x="468076" y="287268"/>
                    <a:pt x="468076" y="216000"/>
                  </a:cubicBezTo>
                  <a:cubicBezTo>
                    <a:pt x="468076" y="96706"/>
                    <a:pt x="564782" y="0"/>
                    <a:pt x="684076" y="0"/>
                  </a:cubicBezTo>
                  <a:close/>
                </a:path>
              </a:pathLst>
            </a:custGeom>
            <a:solidFill>
              <a:schemeClr val="accent3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643" name="Oval 21">
              <a:extLst>
                <a:ext uri="{FF2B5EF4-FFF2-40B4-BE49-F238E27FC236}">
                  <a16:creationId xmlns:a16="http://schemas.microsoft.com/office/drawing/2014/main" id="{4C57B4BC-F538-406B-AA60-10D36544E23B}"/>
                </a:ext>
              </a:extLst>
            </p:cNvPr>
            <p:cNvSpPr/>
            <p:nvPr/>
          </p:nvSpPr>
          <p:spPr>
            <a:xfrm rot="16200000">
              <a:off x="1526029" y="2004312"/>
              <a:ext cx="1448756" cy="1926087"/>
            </a:xfrm>
            <a:custGeom>
              <a:avLst/>
              <a:gdLst/>
              <a:ahLst/>
              <a:cxnLst/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466741"/>
                  </a:lnTo>
                  <a:cubicBezTo>
                    <a:pt x="1410107" y="445266"/>
                    <a:pt x="1365278" y="433666"/>
                    <a:pt x="1317741" y="433666"/>
                  </a:cubicBezTo>
                  <a:cubicBezTo>
                    <a:pt x="1159811" y="433666"/>
                    <a:pt x="1031784" y="561696"/>
                    <a:pt x="1031784" y="719630"/>
                  </a:cubicBezTo>
                  <a:cubicBezTo>
                    <a:pt x="1031784" y="877563"/>
                    <a:pt x="1159811" y="1005593"/>
                    <a:pt x="1317741" y="1005593"/>
                  </a:cubicBezTo>
                  <a:cubicBezTo>
                    <a:pt x="1365278" y="1005593"/>
                    <a:pt x="1410107" y="993993"/>
                    <a:pt x="1449013" y="972519"/>
                  </a:cubicBez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967906"/>
                  </a:lnTo>
                  <a:cubicBezTo>
                    <a:pt x="41554" y="991976"/>
                    <a:pt x="89878" y="1005593"/>
                    <a:pt x="141381" y="1005593"/>
                  </a:cubicBezTo>
                  <a:cubicBezTo>
                    <a:pt x="299311" y="1005593"/>
                    <a:pt x="427338" y="877563"/>
                    <a:pt x="427338" y="719630"/>
                  </a:cubicBezTo>
                  <a:cubicBezTo>
                    <a:pt x="427338" y="561696"/>
                    <a:pt x="299311" y="433666"/>
                    <a:pt x="141381" y="433666"/>
                  </a:cubicBezTo>
                  <a:cubicBezTo>
                    <a:pt x="89878" y="433666"/>
                    <a:pt x="41554" y="447283"/>
                    <a:pt x="0" y="47135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644" name="Oval 21">
              <a:extLst>
                <a:ext uri="{FF2B5EF4-FFF2-40B4-BE49-F238E27FC236}">
                  <a16:creationId xmlns:a16="http://schemas.microsoft.com/office/drawing/2014/main" id="{4109AFEC-D5A2-4A68-9C2F-4299AD8F146A}"/>
                </a:ext>
              </a:extLst>
            </p:cNvPr>
            <p:cNvSpPr/>
            <p:nvPr/>
          </p:nvSpPr>
          <p:spPr>
            <a:xfrm rot="10800000">
              <a:off x="2858124" y="1734398"/>
              <a:ext cx="1429432" cy="1952126"/>
            </a:xfrm>
            <a:custGeom>
              <a:avLst/>
              <a:gdLst/>
              <a:ahLst/>
              <a:cxnLst/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466741"/>
                  </a:lnTo>
                  <a:cubicBezTo>
                    <a:pt x="1410107" y="445266"/>
                    <a:pt x="1365278" y="433666"/>
                    <a:pt x="1317741" y="433666"/>
                  </a:cubicBezTo>
                  <a:cubicBezTo>
                    <a:pt x="1159811" y="433666"/>
                    <a:pt x="1031784" y="561696"/>
                    <a:pt x="1031784" y="719630"/>
                  </a:cubicBezTo>
                  <a:cubicBezTo>
                    <a:pt x="1031784" y="877563"/>
                    <a:pt x="1159811" y="1005593"/>
                    <a:pt x="1317741" y="1005593"/>
                  </a:cubicBezTo>
                  <a:cubicBezTo>
                    <a:pt x="1365278" y="1005593"/>
                    <a:pt x="1410107" y="993993"/>
                    <a:pt x="1449013" y="972519"/>
                  </a:cubicBez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967906"/>
                  </a:lnTo>
                  <a:cubicBezTo>
                    <a:pt x="41554" y="991976"/>
                    <a:pt x="89878" y="1005593"/>
                    <a:pt x="141381" y="1005593"/>
                  </a:cubicBezTo>
                  <a:cubicBezTo>
                    <a:pt x="299311" y="1005593"/>
                    <a:pt x="427338" y="877563"/>
                    <a:pt x="427338" y="719630"/>
                  </a:cubicBezTo>
                  <a:cubicBezTo>
                    <a:pt x="427338" y="561696"/>
                    <a:pt x="299311" y="433666"/>
                    <a:pt x="141381" y="433666"/>
                  </a:cubicBezTo>
                  <a:cubicBezTo>
                    <a:pt x="89878" y="433666"/>
                    <a:pt x="41554" y="447283"/>
                    <a:pt x="0" y="47135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645" name="Oval 21">
              <a:extLst>
                <a:ext uri="{FF2B5EF4-FFF2-40B4-BE49-F238E27FC236}">
                  <a16:creationId xmlns:a16="http://schemas.microsoft.com/office/drawing/2014/main" id="{A468ADFE-FF6B-460F-829A-2260E7CFAEE2}"/>
                </a:ext>
              </a:extLst>
            </p:cNvPr>
            <p:cNvSpPr/>
            <p:nvPr/>
          </p:nvSpPr>
          <p:spPr>
            <a:xfrm rot="10800000">
              <a:off x="5982976" y="1734447"/>
              <a:ext cx="1429432" cy="1952078"/>
            </a:xfrm>
            <a:custGeom>
              <a:avLst/>
              <a:gdLst>
                <a:gd name="connsiteX0" fmla="*/ 0 w 1449013"/>
                <a:gd name="connsiteY0" fmla="*/ 1444024 h 1952424"/>
                <a:gd name="connsiteX1" fmla="*/ 0 w 1449013"/>
                <a:gd name="connsiteY1" fmla="*/ 967858 h 1952424"/>
                <a:gd name="connsiteX2" fmla="*/ 427338 w 1449013"/>
                <a:gd name="connsiteY2" fmla="*/ 719582 h 1952424"/>
                <a:gd name="connsiteX3" fmla="*/ 141381 w 1449013"/>
                <a:gd name="connsiteY3" fmla="*/ 433619 h 1952424"/>
                <a:gd name="connsiteX4" fmla="*/ 0 w 1449013"/>
                <a:gd name="connsiteY4" fmla="*/ 471304 h 1952424"/>
                <a:gd name="connsiteX5" fmla="*/ 0 w 1449013"/>
                <a:gd name="connsiteY5" fmla="*/ 0 h 1952424"/>
                <a:gd name="connsiteX6" fmla="*/ 1449013 w 1449013"/>
                <a:gd name="connsiteY6" fmla="*/ 0 h 1952424"/>
                <a:gd name="connsiteX7" fmla="*/ 1449013 w 1449013"/>
                <a:gd name="connsiteY7" fmla="*/ 466693 h 1952424"/>
                <a:gd name="connsiteX8" fmla="*/ 1317742 w 1449013"/>
                <a:gd name="connsiteY8" fmla="*/ 433619 h 1952424"/>
                <a:gd name="connsiteX9" fmla="*/ 1031784 w 1449013"/>
                <a:gd name="connsiteY9" fmla="*/ 719582 h 1952424"/>
                <a:gd name="connsiteX10" fmla="*/ 1317742 w 1449013"/>
                <a:gd name="connsiteY10" fmla="*/ 1005545 h 1952424"/>
                <a:gd name="connsiteX11" fmla="*/ 1449013 w 1449013"/>
                <a:gd name="connsiteY11" fmla="*/ 972471 h 1952424"/>
                <a:gd name="connsiteX12" fmla="*/ 1449013 w 1449013"/>
                <a:gd name="connsiteY12" fmla="*/ 1444024 h 1952424"/>
                <a:gd name="connsiteX13" fmla="*/ 857954 w 1449013"/>
                <a:gd name="connsiteY13" fmla="*/ 1444024 h 1952424"/>
                <a:gd name="connsiteX14" fmla="*/ 857954 w 1449013"/>
                <a:gd name="connsiteY14" fmla="*/ 1542797 h 1952424"/>
                <a:gd name="connsiteX15" fmla="*/ 953273 w 1449013"/>
                <a:gd name="connsiteY15" fmla="*/ 1723653 h 1952424"/>
                <a:gd name="connsiteX16" fmla="*/ 724507 w 1449013"/>
                <a:gd name="connsiteY16" fmla="*/ 1952424 h 1952424"/>
                <a:gd name="connsiteX17" fmla="*/ 495741 w 1449013"/>
                <a:gd name="connsiteY17" fmla="*/ 1723653 h 1952424"/>
                <a:gd name="connsiteX18" fmla="*/ 591060 w 1449013"/>
                <a:gd name="connsiteY18" fmla="*/ 1542797 h 1952424"/>
                <a:gd name="connsiteX19" fmla="*/ 591060 w 1449013"/>
                <a:gd name="connsiteY19" fmla="*/ 1444024 h 1952424"/>
                <a:gd name="connsiteX20" fmla="*/ 0 w 1449013"/>
                <a:gd name="connsiteY20" fmla="*/ 1444024 h 1952424"/>
                <a:gd name="connsiteX0" fmla="*/ 0 w 1449013"/>
                <a:gd name="connsiteY0" fmla="*/ 1444024 h 1952424"/>
                <a:gd name="connsiteX1" fmla="*/ 0 w 1449013"/>
                <a:gd name="connsiteY1" fmla="*/ 967858 h 1952424"/>
                <a:gd name="connsiteX2" fmla="*/ 141381 w 1449013"/>
                <a:gd name="connsiteY2" fmla="*/ 433619 h 1952424"/>
                <a:gd name="connsiteX3" fmla="*/ 0 w 1449013"/>
                <a:gd name="connsiteY3" fmla="*/ 471304 h 1952424"/>
                <a:gd name="connsiteX4" fmla="*/ 0 w 1449013"/>
                <a:gd name="connsiteY4" fmla="*/ 0 h 1952424"/>
                <a:gd name="connsiteX5" fmla="*/ 1449013 w 1449013"/>
                <a:gd name="connsiteY5" fmla="*/ 0 h 1952424"/>
                <a:gd name="connsiteX6" fmla="*/ 1449013 w 1449013"/>
                <a:gd name="connsiteY6" fmla="*/ 466693 h 1952424"/>
                <a:gd name="connsiteX7" fmla="*/ 1317742 w 1449013"/>
                <a:gd name="connsiteY7" fmla="*/ 433619 h 1952424"/>
                <a:gd name="connsiteX8" fmla="*/ 1031784 w 1449013"/>
                <a:gd name="connsiteY8" fmla="*/ 719582 h 1952424"/>
                <a:gd name="connsiteX9" fmla="*/ 1317742 w 1449013"/>
                <a:gd name="connsiteY9" fmla="*/ 1005545 h 1952424"/>
                <a:gd name="connsiteX10" fmla="*/ 1449013 w 1449013"/>
                <a:gd name="connsiteY10" fmla="*/ 972471 h 1952424"/>
                <a:gd name="connsiteX11" fmla="*/ 1449013 w 1449013"/>
                <a:gd name="connsiteY11" fmla="*/ 1444024 h 1952424"/>
                <a:gd name="connsiteX12" fmla="*/ 857954 w 1449013"/>
                <a:gd name="connsiteY12" fmla="*/ 1444024 h 1952424"/>
                <a:gd name="connsiteX13" fmla="*/ 857954 w 1449013"/>
                <a:gd name="connsiteY13" fmla="*/ 1542797 h 1952424"/>
                <a:gd name="connsiteX14" fmla="*/ 953273 w 1449013"/>
                <a:gd name="connsiteY14" fmla="*/ 1723653 h 1952424"/>
                <a:gd name="connsiteX15" fmla="*/ 724507 w 1449013"/>
                <a:gd name="connsiteY15" fmla="*/ 1952424 h 1952424"/>
                <a:gd name="connsiteX16" fmla="*/ 495741 w 1449013"/>
                <a:gd name="connsiteY16" fmla="*/ 1723653 h 1952424"/>
                <a:gd name="connsiteX17" fmla="*/ 591060 w 1449013"/>
                <a:gd name="connsiteY17" fmla="*/ 1542797 h 1952424"/>
                <a:gd name="connsiteX18" fmla="*/ 591060 w 1449013"/>
                <a:gd name="connsiteY18" fmla="*/ 1444024 h 1952424"/>
                <a:gd name="connsiteX19" fmla="*/ 0 w 1449013"/>
                <a:gd name="connsiteY19" fmla="*/ 1444024 h 1952424"/>
                <a:gd name="connsiteX0" fmla="*/ 0 w 1449013"/>
                <a:gd name="connsiteY0" fmla="*/ 1444024 h 1952424"/>
                <a:gd name="connsiteX1" fmla="*/ 0 w 1449013"/>
                <a:gd name="connsiteY1" fmla="*/ 967858 h 1952424"/>
                <a:gd name="connsiteX2" fmla="*/ 0 w 1449013"/>
                <a:gd name="connsiteY2" fmla="*/ 471304 h 1952424"/>
                <a:gd name="connsiteX3" fmla="*/ 0 w 1449013"/>
                <a:gd name="connsiteY3" fmla="*/ 0 h 1952424"/>
                <a:gd name="connsiteX4" fmla="*/ 1449013 w 1449013"/>
                <a:gd name="connsiteY4" fmla="*/ 0 h 1952424"/>
                <a:gd name="connsiteX5" fmla="*/ 1449013 w 1449013"/>
                <a:gd name="connsiteY5" fmla="*/ 466693 h 1952424"/>
                <a:gd name="connsiteX6" fmla="*/ 1317742 w 1449013"/>
                <a:gd name="connsiteY6" fmla="*/ 433619 h 1952424"/>
                <a:gd name="connsiteX7" fmla="*/ 1031784 w 1449013"/>
                <a:gd name="connsiteY7" fmla="*/ 719582 h 1952424"/>
                <a:gd name="connsiteX8" fmla="*/ 1317742 w 1449013"/>
                <a:gd name="connsiteY8" fmla="*/ 1005545 h 1952424"/>
                <a:gd name="connsiteX9" fmla="*/ 1449013 w 1449013"/>
                <a:gd name="connsiteY9" fmla="*/ 972471 h 1952424"/>
                <a:gd name="connsiteX10" fmla="*/ 1449013 w 1449013"/>
                <a:gd name="connsiteY10" fmla="*/ 1444024 h 1952424"/>
                <a:gd name="connsiteX11" fmla="*/ 857954 w 1449013"/>
                <a:gd name="connsiteY11" fmla="*/ 1444024 h 1952424"/>
                <a:gd name="connsiteX12" fmla="*/ 857954 w 1449013"/>
                <a:gd name="connsiteY12" fmla="*/ 1542797 h 1952424"/>
                <a:gd name="connsiteX13" fmla="*/ 953273 w 1449013"/>
                <a:gd name="connsiteY13" fmla="*/ 1723653 h 1952424"/>
                <a:gd name="connsiteX14" fmla="*/ 724507 w 1449013"/>
                <a:gd name="connsiteY14" fmla="*/ 1952424 h 1952424"/>
                <a:gd name="connsiteX15" fmla="*/ 495741 w 1449013"/>
                <a:gd name="connsiteY15" fmla="*/ 1723653 h 1952424"/>
                <a:gd name="connsiteX16" fmla="*/ 591060 w 1449013"/>
                <a:gd name="connsiteY16" fmla="*/ 1542797 h 1952424"/>
                <a:gd name="connsiteX17" fmla="*/ 591060 w 1449013"/>
                <a:gd name="connsiteY17" fmla="*/ 1444024 h 1952424"/>
                <a:gd name="connsiteX18" fmla="*/ 0 w 1449013"/>
                <a:gd name="connsiteY18" fmla="*/ 1444024 h 1952424"/>
                <a:gd name="connsiteX0" fmla="*/ 0 w 1449013"/>
                <a:gd name="connsiteY0" fmla="*/ 1444024 h 1952424"/>
                <a:gd name="connsiteX1" fmla="*/ 0 w 1449013"/>
                <a:gd name="connsiteY1" fmla="*/ 967858 h 1952424"/>
                <a:gd name="connsiteX2" fmla="*/ 0 w 1449013"/>
                <a:gd name="connsiteY2" fmla="*/ 0 h 1952424"/>
                <a:gd name="connsiteX3" fmla="*/ 1449013 w 1449013"/>
                <a:gd name="connsiteY3" fmla="*/ 0 h 1952424"/>
                <a:gd name="connsiteX4" fmla="*/ 1449013 w 1449013"/>
                <a:gd name="connsiteY4" fmla="*/ 466693 h 1952424"/>
                <a:gd name="connsiteX5" fmla="*/ 1317742 w 1449013"/>
                <a:gd name="connsiteY5" fmla="*/ 433619 h 1952424"/>
                <a:gd name="connsiteX6" fmla="*/ 1031784 w 1449013"/>
                <a:gd name="connsiteY6" fmla="*/ 719582 h 1952424"/>
                <a:gd name="connsiteX7" fmla="*/ 1317742 w 1449013"/>
                <a:gd name="connsiteY7" fmla="*/ 1005545 h 1952424"/>
                <a:gd name="connsiteX8" fmla="*/ 1449013 w 1449013"/>
                <a:gd name="connsiteY8" fmla="*/ 972471 h 1952424"/>
                <a:gd name="connsiteX9" fmla="*/ 1449013 w 1449013"/>
                <a:gd name="connsiteY9" fmla="*/ 1444024 h 1952424"/>
                <a:gd name="connsiteX10" fmla="*/ 857954 w 1449013"/>
                <a:gd name="connsiteY10" fmla="*/ 1444024 h 1952424"/>
                <a:gd name="connsiteX11" fmla="*/ 857954 w 1449013"/>
                <a:gd name="connsiteY11" fmla="*/ 1542797 h 1952424"/>
                <a:gd name="connsiteX12" fmla="*/ 953273 w 1449013"/>
                <a:gd name="connsiteY12" fmla="*/ 1723653 h 1952424"/>
                <a:gd name="connsiteX13" fmla="*/ 724507 w 1449013"/>
                <a:gd name="connsiteY13" fmla="*/ 1952424 h 1952424"/>
                <a:gd name="connsiteX14" fmla="*/ 495741 w 1449013"/>
                <a:gd name="connsiteY14" fmla="*/ 1723653 h 1952424"/>
                <a:gd name="connsiteX15" fmla="*/ 591060 w 1449013"/>
                <a:gd name="connsiteY15" fmla="*/ 1542797 h 1952424"/>
                <a:gd name="connsiteX16" fmla="*/ 591060 w 1449013"/>
                <a:gd name="connsiteY16" fmla="*/ 1444024 h 1952424"/>
                <a:gd name="connsiteX17" fmla="*/ 0 w 1449013"/>
                <a:gd name="connsiteY17" fmla="*/ 1444024 h 1952424"/>
                <a:gd name="connsiteX0" fmla="*/ 0 w 1449013"/>
                <a:gd name="connsiteY0" fmla="*/ 1444024 h 1952424"/>
                <a:gd name="connsiteX1" fmla="*/ 0 w 1449013"/>
                <a:gd name="connsiteY1" fmla="*/ 0 h 1952424"/>
                <a:gd name="connsiteX2" fmla="*/ 1449013 w 1449013"/>
                <a:gd name="connsiteY2" fmla="*/ 0 h 1952424"/>
                <a:gd name="connsiteX3" fmla="*/ 1449013 w 1449013"/>
                <a:gd name="connsiteY3" fmla="*/ 466693 h 1952424"/>
                <a:gd name="connsiteX4" fmla="*/ 1317742 w 1449013"/>
                <a:gd name="connsiteY4" fmla="*/ 433619 h 1952424"/>
                <a:gd name="connsiteX5" fmla="*/ 1031784 w 1449013"/>
                <a:gd name="connsiteY5" fmla="*/ 719582 h 1952424"/>
                <a:gd name="connsiteX6" fmla="*/ 1317742 w 1449013"/>
                <a:gd name="connsiteY6" fmla="*/ 1005545 h 1952424"/>
                <a:gd name="connsiteX7" fmla="*/ 1449013 w 1449013"/>
                <a:gd name="connsiteY7" fmla="*/ 972471 h 1952424"/>
                <a:gd name="connsiteX8" fmla="*/ 1449013 w 1449013"/>
                <a:gd name="connsiteY8" fmla="*/ 1444024 h 1952424"/>
                <a:gd name="connsiteX9" fmla="*/ 857954 w 1449013"/>
                <a:gd name="connsiteY9" fmla="*/ 1444024 h 1952424"/>
                <a:gd name="connsiteX10" fmla="*/ 857954 w 1449013"/>
                <a:gd name="connsiteY10" fmla="*/ 1542797 h 1952424"/>
                <a:gd name="connsiteX11" fmla="*/ 953273 w 1449013"/>
                <a:gd name="connsiteY11" fmla="*/ 1723653 h 1952424"/>
                <a:gd name="connsiteX12" fmla="*/ 724507 w 1449013"/>
                <a:gd name="connsiteY12" fmla="*/ 1952424 h 1952424"/>
                <a:gd name="connsiteX13" fmla="*/ 495741 w 1449013"/>
                <a:gd name="connsiteY13" fmla="*/ 1723653 h 1952424"/>
                <a:gd name="connsiteX14" fmla="*/ 591060 w 1449013"/>
                <a:gd name="connsiteY14" fmla="*/ 1542797 h 1952424"/>
                <a:gd name="connsiteX15" fmla="*/ 591060 w 1449013"/>
                <a:gd name="connsiteY15" fmla="*/ 1444024 h 1952424"/>
                <a:gd name="connsiteX16" fmla="*/ 0 w 1449013"/>
                <a:gd name="connsiteY16" fmla="*/ 1444024 h 1952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49013" h="1952424">
                  <a:moveTo>
                    <a:pt x="0" y="1444024"/>
                  </a:moveTo>
                  <a:lnTo>
                    <a:pt x="0" y="0"/>
                  </a:lnTo>
                  <a:lnTo>
                    <a:pt x="1449013" y="0"/>
                  </a:lnTo>
                  <a:lnTo>
                    <a:pt x="1449013" y="466693"/>
                  </a:lnTo>
                  <a:cubicBezTo>
                    <a:pt x="1410107" y="445218"/>
                    <a:pt x="1365278" y="433619"/>
                    <a:pt x="1317742" y="433619"/>
                  </a:cubicBezTo>
                  <a:cubicBezTo>
                    <a:pt x="1159811" y="433619"/>
                    <a:pt x="1031784" y="561649"/>
                    <a:pt x="1031784" y="719582"/>
                  </a:cubicBezTo>
                  <a:cubicBezTo>
                    <a:pt x="1031784" y="877515"/>
                    <a:pt x="1159811" y="1005545"/>
                    <a:pt x="1317742" y="1005545"/>
                  </a:cubicBezTo>
                  <a:cubicBezTo>
                    <a:pt x="1365278" y="1005545"/>
                    <a:pt x="1410107" y="993945"/>
                    <a:pt x="1449013" y="972471"/>
                  </a:cubicBezTo>
                  <a:lnTo>
                    <a:pt x="1449013" y="1444024"/>
                  </a:lnTo>
                  <a:lnTo>
                    <a:pt x="857954" y="1444024"/>
                  </a:lnTo>
                  <a:lnTo>
                    <a:pt x="857954" y="1542797"/>
                  </a:lnTo>
                  <a:cubicBezTo>
                    <a:pt x="916718" y="1581228"/>
                    <a:pt x="953273" y="1648172"/>
                    <a:pt x="953273" y="1723653"/>
                  </a:cubicBezTo>
                  <a:cubicBezTo>
                    <a:pt x="953273" y="1850000"/>
                    <a:pt x="850851" y="1952424"/>
                    <a:pt x="724507" y="1952424"/>
                  </a:cubicBezTo>
                  <a:cubicBezTo>
                    <a:pt x="598162" y="1952424"/>
                    <a:pt x="495741" y="1850000"/>
                    <a:pt x="495741" y="1723653"/>
                  </a:cubicBezTo>
                  <a:cubicBezTo>
                    <a:pt x="495741" y="1648172"/>
                    <a:pt x="532295" y="1581228"/>
                    <a:pt x="591060" y="1542797"/>
                  </a:cubicBezTo>
                  <a:lnTo>
                    <a:pt x="591060" y="1444024"/>
                  </a:lnTo>
                  <a:lnTo>
                    <a:pt x="0" y="1444024"/>
                  </a:lnTo>
                  <a:close/>
                </a:path>
              </a:pathLst>
            </a:custGeom>
            <a:solidFill>
              <a:schemeClr val="accent4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646" name="TextBox 1645">
              <a:extLst>
                <a:ext uri="{FF2B5EF4-FFF2-40B4-BE49-F238E27FC236}">
                  <a16:creationId xmlns:a16="http://schemas.microsoft.com/office/drawing/2014/main" id="{8B4817F8-9935-4C17-A33F-948756BBC01E}"/>
                </a:ext>
              </a:extLst>
            </p:cNvPr>
            <p:cNvSpPr txBox="1"/>
            <p:nvPr/>
          </p:nvSpPr>
          <p:spPr>
            <a:xfrm>
              <a:off x="1331323" y="2807707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7" name="TextBox 1646">
              <a:extLst>
                <a:ext uri="{FF2B5EF4-FFF2-40B4-BE49-F238E27FC236}">
                  <a16:creationId xmlns:a16="http://schemas.microsoft.com/office/drawing/2014/main" id="{1EB96499-3644-4F35-8B2B-2C535EABA578}"/>
                </a:ext>
              </a:extLst>
            </p:cNvPr>
            <p:cNvSpPr txBox="1"/>
            <p:nvPr/>
          </p:nvSpPr>
          <p:spPr>
            <a:xfrm>
              <a:off x="2896441" y="3320012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8" name="TextBox 1647">
              <a:extLst>
                <a:ext uri="{FF2B5EF4-FFF2-40B4-BE49-F238E27FC236}">
                  <a16:creationId xmlns:a16="http://schemas.microsoft.com/office/drawing/2014/main" id="{33A66CC1-BD07-4237-9169-C1A58E496D89}"/>
                </a:ext>
              </a:extLst>
            </p:cNvPr>
            <p:cNvSpPr txBox="1"/>
            <p:nvPr/>
          </p:nvSpPr>
          <p:spPr>
            <a:xfrm>
              <a:off x="4461559" y="2807707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9" name="TextBox 1648">
              <a:extLst>
                <a:ext uri="{FF2B5EF4-FFF2-40B4-BE49-F238E27FC236}">
                  <a16:creationId xmlns:a16="http://schemas.microsoft.com/office/drawing/2014/main" id="{5F394943-5A38-41D4-A7DC-A5354B92A1EA}"/>
                </a:ext>
              </a:extLst>
            </p:cNvPr>
            <p:cNvSpPr txBox="1"/>
            <p:nvPr/>
          </p:nvSpPr>
          <p:spPr>
            <a:xfrm>
              <a:off x="6024812" y="3320012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50" name="Group 1649">
            <a:extLst>
              <a:ext uri="{FF2B5EF4-FFF2-40B4-BE49-F238E27FC236}">
                <a16:creationId xmlns:a16="http://schemas.microsoft.com/office/drawing/2014/main" id="{D71B1D90-3B2F-4AD7-B597-6B2A1AB8BC8F}"/>
              </a:ext>
            </a:extLst>
          </p:cNvPr>
          <p:cNvGrpSpPr/>
          <p:nvPr/>
        </p:nvGrpSpPr>
        <p:grpSpPr>
          <a:xfrm>
            <a:off x="5301276" y="4538370"/>
            <a:ext cx="1580988" cy="1560749"/>
            <a:chOff x="3890020" y="1647850"/>
            <a:chExt cx="1381696" cy="1364008"/>
          </a:xfrm>
        </p:grpSpPr>
        <p:sp>
          <p:nvSpPr>
            <p:cNvPr id="1651" name="Rectangle 1650">
              <a:extLst>
                <a:ext uri="{FF2B5EF4-FFF2-40B4-BE49-F238E27FC236}">
                  <a16:creationId xmlns:a16="http://schemas.microsoft.com/office/drawing/2014/main" id="{0F3C3F18-2775-4177-A3C2-070C0660B15B}"/>
                </a:ext>
              </a:extLst>
            </p:cNvPr>
            <p:cNvSpPr/>
            <p:nvPr/>
          </p:nvSpPr>
          <p:spPr>
            <a:xfrm>
              <a:off x="4613844" y="1647850"/>
              <a:ext cx="657872" cy="6578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52" name="Rectangle 1651">
              <a:extLst>
                <a:ext uri="{FF2B5EF4-FFF2-40B4-BE49-F238E27FC236}">
                  <a16:creationId xmlns:a16="http://schemas.microsoft.com/office/drawing/2014/main" id="{8BA45113-3FF1-4A17-B46A-F76712FC3B32}"/>
                </a:ext>
              </a:extLst>
            </p:cNvPr>
            <p:cNvSpPr/>
            <p:nvPr/>
          </p:nvSpPr>
          <p:spPr>
            <a:xfrm>
              <a:off x="3890020" y="2353986"/>
              <a:ext cx="657872" cy="65787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653" name="Group 1652">
              <a:extLst>
                <a:ext uri="{FF2B5EF4-FFF2-40B4-BE49-F238E27FC236}">
                  <a16:creationId xmlns:a16="http://schemas.microsoft.com/office/drawing/2014/main" id="{86CEA246-18BD-43AF-9DD5-93F997541D35}"/>
                </a:ext>
              </a:extLst>
            </p:cNvPr>
            <p:cNvGrpSpPr/>
            <p:nvPr/>
          </p:nvGrpSpPr>
          <p:grpSpPr>
            <a:xfrm>
              <a:off x="3890020" y="1647850"/>
              <a:ext cx="1381696" cy="1364008"/>
              <a:chOff x="3890020" y="1647850"/>
              <a:chExt cx="1381696" cy="1364008"/>
            </a:xfrm>
          </p:grpSpPr>
          <p:sp>
            <p:nvSpPr>
              <p:cNvPr id="1654" name="Rectangle 1653">
                <a:extLst>
                  <a:ext uri="{FF2B5EF4-FFF2-40B4-BE49-F238E27FC236}">
                    <a16:creationId xmlns:a16="http://schemas.microsoft.com/office/drawing/2014/main" id="{252E9E42-22DF-4C55-AD0D-B122AFAAFE9B}"/>
                  </a:ext>
                </a:extLst>
              </p:cNvPr>
              <p:cNvSpPr/>
              <p:nvPr/>
            </p:nvSpPr>
            <p:spPr>
              <a:xfrm>
                <a:off x="3890020" y="1647850"/>
                <a:ext cx="657872" cy="65787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55" name="Rectangle 1654">
                <a:extLst>
                  <a:ext uri="{FF2B5EF4-FFF2-40B4-BE49-F238E27FC236}">
                    <a16:creationId xmlns:a16="http://schemas.microsoft.com/office/drawing/2014/main" id="{F03C1B62-C189-401A-8791-63F237148519}"/>
                  </a:ext>
                </a:extLst>
              </p:cNvPr>
              <p:cNvSpPr/>
              <p:nvPr/>
            </p:nvSpPr>
            <p:spPr>
              <a:xfrm>
                <a:off x="4613844" y="2353986"/>
                <a:ext cx="657872" cy="65787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656" name="Group 1655">
            <a:extLst>
              <a:ext uri="{FF2B5EF4-FFF2-40B4-BE49-F238E27FC236}">
                <a16:creationId xmlns:a16="http://schemas.microsoft.com/office/drawing/2014/main" id="{07E18E80-ED22-485D-B646-87154A510884}"/>
              </a:ext>
            </a:extLst>
          </p:cNvPr>
          <p:cNvGrpSpPr/>
          <p:nvPr/>
        </p:nvGrpSpPr>
        <p:grpSpPr>
          <a:xfrm>
            <a:off x="7138372" y="4589252"/>
            <a:ext cx="4392000" cy="676735"/>
            <a:chOff x="3131840" y="2204864"/>
            <a:chExt cx="3096344" cy="676735"/>
          </a:xfrm>
        </p:grpSpPr>
        <p:sp>
          <p:nvSpPr>
            <p:cNvPr id="1657" name="TextBox 1656">
              <a:extLst>
                <a:ext uri="{FF2B5EF4-FFF2-40B4-BE49-F238E27FC236}">
                  <a16:creationId xmlns:a16="http://schemas.microsoft.com/office/drawing/2014/main" id="{3B689318-2FD9-49B1-AFFA-E5F7F220F974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8" name="TextBox 1657">
              <a:extLst>
                <a:ext uri="{FF2B5EF4-FFF2-40B4-BE49-F238E27FC236}">
                  <a16:creationId xmlns:a16="http://schemas.microsoft.com/office/drawing/2014/main" id="{C5A64231-DC3B-4333-91E2-1606A35B028C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</a:t>
              </a:r>
            </a:p>
          </p:txBody>
        </p:sp>
      </p:grpSp>
      <p:grpSp>
        <p:nvGrpSpPr>
          <p:cNvPr id="1659" name="Group 1658">
            <a:extLst>
              <a:ext uri="{FF2B5EF4-FFF2-40B4-BE49-F238E27FC236}">
                <a16:creationId xmlns:a16="http://schemas.microsoft.com/office/drawing/2014/main" id="{1153795A-96F9-4E80-B73C-115F97577716}"/>
              </a:ext>
            </a:extLst>
          </p:cNvPr>
          <p:cNvGrpSpPr/>
          <p:nvPr/>
        </p:nvGrpSpPr>
        <p:grpSpPr>
          <a:xfrm>
            <a:off x="7138372" y="5400525"/>
            <a:ext cx="4392000" cy="676735"/>
            <a:chOff x="3131840" y="2204864"/>
            <a:chExt cx="3096344" cy="676735"/>
          </a:xfrm>
        </p:grpSpPr>
        <p:sp>
          <p:nvSpPr>
            <p:cNvPr id="1660" name="TextBox 1659">
              <a:extLst>
                <a:ext uri="{FF2B5EF4-FFF2-40B4-BE49-F238E27FC236}">
                  <a16:creationId xmlns:a16="http://schemas.microsoft.com/office/drawing/2014/main" id="{183C4BD0-C33A-4057-8A96-46AFB2E19287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61" name="TextBox 1660">
              <a:extLst>
                <a:ext uri="{FF2B5EF4-FFF2-40B4-BE49-F238E27FC236}">
                  <a16:creationId xmlns:a16="http://schemas.microsoft.com/office/drawing/2014/main" id="{40C26168-B61C-4A75-9908-097E74404BEF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62" name="Group 1661">
            <a:extLst>
              <a:ext uri="{FF2B5EF4-FFF2-40B4-BE49-F238E27FC236}">
                <a16:creationId xmlns:a16="http://schemas.microsoft.com/office/drawing/2014/main" id="{78A4763D-A05B-4B53-A3FB-72DB5A0C8778}"/>
              </a:ext>
            </a:extLst>
          </p:cNvPr>
          <p:cNvGrpSpPr/>
          <p:nvPr/>
        </p:nvGrpSpPr>
        <p:grpSpPr>
          <a:xfrm>
            <a:off x="631826" y="4580460"/>
            <a:ext cx="4392000" cy="676735"/>
            <a:chOff x="3131840" y="2204864"/>
            <a:chExt cx="3096344" cy="676735"/>
          </a:xfrm>
        </p:grpSpPr>
        <p:sp>
          <p:nvSpPr>
            <p:cNvPr id="1663" name="TextBox 1662">
              <a:extLst>
                <a:ext uri="{FF2B5EF4-FFF2-40B4-BE49-F238E27FC236}">
                  <a16:creationId xmlns:a16="http://schemas.microsoft.com/office/drawing/2014/main" id="{1488FA05-4610-4458-B4A9-41B1EFB4D9A7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64" name="TextBox 1663">
              <a:extLst>
                <a:ext uri="{FF2B5EF4-FFF2-40B4-BE49-F238E27FC236}">
                  <a16:creationId xmlns:a16="http://schemas.microsoft.com/office/drawing/2014/main" id="{896D6835-13DF-499C-B90B-E6326A96C299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65" name="Group 1664">
            <a:extLst>
              <a:ext uri="{FF2B5EF4-FFF2-40B4-BE49-F238E27FC236}">
                <a16:creationId xmlns:a16="http://schemas.microsoft.com/office/drawing/2014/main" id="{94F7F789-E18C-450E-821C-39D06A0B11DB}"/>
              </a:ext>
            </a:extLst>
          </p:cNvPr>
          <p:cNvGrpSpPr/>
          <p:nvPr/>
        </p:nvGrpSpPr>
        <p:grpSpPr>
          <a:xfrm>
            <a:off x="631826" y="5391733"/>
            <a:ext cx="4392000" cy="676735"/>
            <a:chOff x="3131840" y="2204864"/>
            <a:chExt cx="3096344" cy="676735"/>
          </a:xfrm>
        </p:grpSpPr>
        <p:sp>
          <p:nvSpPr>
            <p:cNvPr id="1666" name="TextBox 1665">
              <a:extLst>
                <a:ext uri="{FF2B5EF4-FFF2-40B4-BE49-F238E27FC236}">
                  <a16:creationId xmlns:a16="http://schemas.microsoft.com/office/drawing/2014/main" id="{03D8BB8D-C75F-4C06-A715-44F4B00CC63D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67" name="TextBox 1666">
              <a:extLst>
                <a:ext uri="{FF2B5EF4-FFF2-40B4-BE49-F238E27FC236}">
                  <a16:creationId xmlns:a16="http://schemas.microsoft.com/office/drawing/2014/main" id="{C1D4BF0E-F309-4F64-A7F3-26EA46FADD78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68" name="Rounded Rectangle 10">
            <a:extLst>
              <a:ext uri="{FF2B5EF4-FFF2-40B4-BE49-F238E27FC236}">
                <a16:creationId xmlns:a16="http://schemas.microsoft.com/office/drawing/2014/main" id="{D2F528C1-0C0C-4B5A-9236-C5B98851AE29}"/>
              </a:ext>
            </a:extLst>
          </p:cNvPr>
          <p:cNvSpPr/>
          <p:nvPr/>
        </p:nvSpPr>
        <p:spPr>
          <a:xfrm>
            <a:off x="5545033" y="5565030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9" name="Rounded Rectangle 6">
            <a:extLst>
              <a:ext uri="{FF2B5EF4-FFF2-40B4-BE49-F238E27FC236}">
                <a16:creationId xmlns:a16="http://schemas.microsoft.com/office/drawing/2014/main" id="{ABB71B60-339C-4987-980F-C4C7AEB64AA8}"/>
              </a:ext>
            </a:extLst>
          </p:cNvPr>
          <p:cNvSpPr/>
          <p:nvPr/>
        </p:nvSpPr>
        <p:spPr>
          <a:xfrm>
            <a:off x="5500643" y="476260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0" name="Rounded Rectangle 27">
            <a:extLst>
              <a:ext uri="{FF2B5EF4-FFF2-40B4-BE49-F238E27FC236}">
                <a16:creationId xmlns:a16="http://schemas.microsoft.com/office/drawing/2014/main" id="{98208438-30FA-4F1B-9E64-173B234BB1A6}"/>
              </a:ext>
            </a:extLst>
          </p:cNvPr>
          <p:cNvSpPr/>
          <p:nvPr/>
        </p:nvSpPr>
        <p:spPr>
          <a:xfrm>
            <a:off x="6322686" y="4782843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1" name="Rounded Rectangle 7">
            <a:extLst>
              <a:ext uri="{FF2B5EF4-FFF2-40B4-BE49-F238E27FC236}">
                <a16:creationId xmlns:a16="http://schemas.microsoft.com/office/drawing/2014/main" id="{98B09A90-7400-4312-BAC0-3BC0541EB392}"/>
              </a:ext>
            </a:extLst>
          </p:cNvPr>
          <p:cNvSpPr/>
          <p:nvPr/>
        </p:nvSpPr>
        <p:spPr>
          <a:xfrm>
            <a:off x="6315770" y="5532759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11222</TotalTime>
  <Words>120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52</cp:revision>
  <dcterms:created xsi:type="dcterms:W3CDTF">2018-02-18T19:39:47Z</dcterms:created>
  <dcterms:modified xsi:type="dcterms:W3CDTF">2019-04-25T07:21:16Z</dcterms:modified>
</cp:coreProperties>
</file>