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Isosceles Triangle 22">
            <a:extLst>
              <a:ext uri="{FF2B5EF4-FFF2-40B4-BE49-F238E27FC236}">
                <a16:creationId xmlns:a16="http://schemas.microsoft.com/office/drawing/2014/main" id="{FF4DAFE9-9764-4714-8F52-029AC01CCFEA}"/>
              </a:ext>
            </a:extLst>
          </p:cNvPr>
          <p:cNvSpPr/>
          <p:nvPr/>
        </p:nvSpPr>
        <p:spPr>
          <a:xfrm rot="19800000">
            <a:off x="7603184" y="3744692"/>
            <a:ext cx="3327758" cy="2697807"/>
          </a:xfrm>
          <a:custGeom>
            <a:avLst/>
            <a:gdLst>
              <a:gd name="connsiteX0" fmla="*/ 1295747 w 4995280"/>
              <a:gd name="connsiteY0" fmla="*/ 905623 h 4221188"/>
              <a:gd name="connsiteX1" fmla="*/ 1042019 w 4995280"/>
              <a:gd name="connsiteY1" fmla="*/ 973609 h 4221188"/>
              <a:gd name="connsiteX2" fmla="*/ 1110004 w 4995280"/>
              <a:gd name="connsiteY2" fmla="*/ 1227337 h 4221188"/>
              <a:gd name="connsiteX3" fmla="*/ 1363734 w 4995280"/>
              <a:gd name="connsiteY3" fmla="*/ 1159349 h 4221188"/>
              <a:gd name="connsiteX4" fmla="*/ 1295747 w 4995280"/>
              <a:gd name="connsiteY4" fmla="*/ 905623 h 4221188"/>
              <a:gd name="connsiteX5" fmla="*/ 2863670 w 4995280"/>
              <a:gd name="connsiteY5" fmla="*/ 1075337 h 4221188"/>
              <a:gd name="connsiteX6" fmla="*/ 2476544 w 4995280"/>
              <a:gd name="connsiteY6" fmla="*/ 891386 h 4221188"/>
              <a:gd name="connsiteX7" fmla="*/ 2389121 w 4995280"/>
              <a:gd name="connsiteY7" fmla="*/ 874986 h 4221188"/>
              <a:gd name="connsiteX8" fmla="*/ 2317734 w 4995280"/>
              <a:gd name="connsiteY8" fmla="*/ 1082029 h 4221188"/>
              <a:gd name="connsiteX9" fmla="*/ 3205629 w 4995280"/>
              <a:gd name="connsiteY9" fmla="*/ 1594653 h 4221188"/>
              <a:gd name="connsiteX10" fmla="*/ 3357227 w 4995280"/>
              <a:gd name="connsiteY10" fmla="*/ 1446173 h 4221188"/>
              <a:gd name="connsiteX11" fmla="*/ 2863670 w 4995280"/>
              <a:gd name="connsiteY11" fmla="*/ 1075337 h 4221188"/>
              <a:gd name="connsiteX12" fmla="*/ 4568006 w 4995280"/>
              <a:gd name="connsiteY12" fmla="*/ 2045651 h 4221188"/>
              <a:gd name="connsiteX13" fmla="*/ 4524932 w 4995280"/>
              <a:gd name="connsiteY13" fmla="*/ 2024256 h 4221188"/>
              <a:gd name="connsiteX14" fmla="*/ 4376584 w 4995280"/>
              <a:gd name="connsiteY14" fmla="*/ 2109904 h 4221188"/>
              <a:gd name="connsiteX15" fmla="*/ 4462232 w 4995280"/>
              <a:gd name="connsiteY15" fmla="*/ 2258247 h 4221188"/>
              <a:gd name="connsiteX16" fmla="*/ 4610577 w 4995280"/>
              <a:gd name="connsiteY16" fmla="*/ 2172601 h 4221188"/>
              <a:gd name="connsiteX17" fmla="*/ 4568006 w 4995280"/>
              <a:gd name="connsiteY17" fmla="*/ 2045651 h 4221188"/>
              <a:gd name="connsiteX18" fmla="*/ 4995280 w 4995280"/>
              <a:gd name="connsiteY18" fmla="*/ 1981007 h 4221188"/>
              <a:gd name="connsiteX19" fmla="*/ 4937112 w 4995280"/>
              <a:gd name="connsiteY19" fmla="*/ 2070280 h 4221188"/>
              <a:gd name="connsiteX20" fmla="*/ 4678445 w 4995280"/>
              <a:gd name="connsiteY20" fmla="*/ 1985146 h 4221188"/>
              <a:gd name="connsiteX21" fmla="*/ 4727574 w 4995280"/>
              <a:gd name="connsiteY21" fmla="*/ 2203950 h 4221188"/>
              <a:gd name="connsiteX22" fmla="*/ 4430883 w 4995280"/>
              <a:gd name="connsiteY22" fmla="*/ 2375246 h 4221188"/>
              <a:gd name="connsiteX23" fmla="*/ 4259587 w 4995280"/>
              <a:gd name="connsiteY23" fmla="*/ 2078553 h 4221188"/>
              <a:gd name="connsiteX24" fmla="*/ 4378457 w 4995280"/>
              <a:gd name="connsiteY24" fmla="*/ 1928722 h 4221188"/>
              <a:gd name="connsiteX25" fmla="*/ 4281143 w 4995280"/>
              <a:gd name="connsiteY25" fmla="*/ 1925477 h 4221188"/>
              <a:gd name="connsiteX26" fmla="*/ 4111363 w 4995280"/>
              <a:gd name="connsiteY26" fmla="*/ 2010327 h 4221188"/>
              <a:gd name="connsiteX27" fmla="*/ 3937078 w 4995280"/>
              <a:gd name="connsiteY27" fmla="*/ 3001142 h 4221188"/>
              <a:gd name="connsiteX28" fmla="*/ 2864666 w 4995280"/>
              <a:gd name="connsiteY28" fmla="*/ 3621717 h 4221188"/>
              <a:gd name="connsiteX29" fmla="*/ 2346113 w 4995280"/>
              <a:gd name="connsiteY29" fmla="*/ 4221188 h 4221188"/>
              <a:gd name="connsiteX30" fmla="*/ 2043869 w 4995280"/>
              <a:gd name="connsiteY30" fmla="*/ 4046689 h 4221188"/>
              <a:gd name="connsiteX31" fmla="*/ 2232704 w 4995280"/>
              <a:gd name="connsiteY31" fmla="*/ 3502581 h 4221188"/>
              <a:gd name="connsiteX32" fmla="*/ 1545844 w 4995280"/>
              <a:gd name="connsiteY32" fmla="*/ 3182914 h 4221188"/>
              <a:gd name="connsiteX33" fmla="*/ 1187080 w 4995280"/>
              <a:gd name="connsiteY33" fmla="*/ 2940350 h 4221188"/>
              <a:gd name="connsiteX34" fmla="*/ 644563 w 4995280"/>
              <a:gd name="connsiteY34" fmla="*/ 3221269 h 4221188"/>
              <a:gd name="connsiteX35" fmla="*/ 313243 w 4995280"/>
              <a:gd name="connsiteY35" fmla="*/ 3021214 h 4221188"/>
              <a:gd name="connsiteX36" fmla="*/ 758618 w 4995280"/>
              <a:gd name="connsiteY36" fmla="*/ 2520701 h 4221188"/>
              <a:gd name="connsiteX37" fmla="*/ 220359 w 4995280"/>
              <a:gd name="connsiteY37" fmla="*/ 1559552 h 4221188"/>
              <a:gd name="connsiteX38" fmla="*/ 0 w 4995280"/>
              <a:gd name="connsiteY38" fmla="*/ 974235 h 4221188"/>
              <a:gd name="connsiteX39" fmla="*/ 136031 w 4995280"/>
              <a:gd name="connsiteY39" fmla="*/ 632342 h 4221188"/>
              <a:gd name="connsiteX40" fmla="*/ 441680 w 4995280"/>
              <a:gd name="connsiteY40" fmla="*/ 683821 h 4221188"/>
              <a:gd name="connsiteX41" fmla="*/ 615174 w 4995280"/>
              <a:gd name="connsiteY41" fmla="*/ 766457 h 4221188"/>
              <a:gd name="connsiteX42" fmla="*/ 1149669 w 4995280"/>
              <a:gd name="connsiteY42" fmla="*/ 564016 h 4221188"/>
              <a:gd name="connsiteX43" fmla="*/ 1235408 w 4995280"/>
              <a:gd name="connsiteY43" fmla="*/ 0 h 4221188"/>
              <a:gd name="connsiteX44" fmla="*/ 1757574 w 4995280"/>
              <a:gd name="connsiteY44" fmla="*/ 501984 h 4221188"/>
              <a:gd name="connsiteX45" fmla="*/ 2586293 w 4995280"/>
              <a:gd name="connsiteY45" fmla="*/ 651253 h 4221188"/>
              <a:gd name="connsiteX46" fmla="*/ 2586551 w 4995280"/>
              <a:gd name="connsiteY46" fmla="*/ 653057 h 4221188"/>
              <a:gd name="connsiteX47" fmla="*/ 2998334 w 4995280"/>
              <a:gd name="connsiteY47" fmla="*/ 842092 h 4221188"/>
              <a:gd name="connsiteX48" fmla="*/ 3507935 w 4995280"/>
              <a:gd name="connsiteY48" fmla="*/ 1190180 h 4221188"/>
              <a:gd name="connsiteX49" fmla="*/ 4078560 w 4995280"/>
              <a:gd name="connsiteY49" fmla="*/ 1897671 h 4221188"/>
              <a:gd name="connsiteX50" fmla="*/ 4265191 w 4995280"/>
              <a:gd name="connsiteY50" fmla="*/ 1816859 h 4221188"/>
              <a:gd name="connsiteX51" fmla="*/ 4559259 w 4995280"/>
              <a:gd name="connsiteY51" fmla="*/ 1882733 h 4221188"/>
              <a:gd name="connsiteX52" fmla="*/ 4843997 w 4995280"/>
              <a:gd name="connsiteY52" fmla="*/ 1908391 h 4221188"/>
              <a:gd name="connsiteX53" fmla="*/ 4995280 w 4995280"/>
              <a:gd name="connsiteY53" fmla="*/ 1981007 h 4221188"/>
              <a:gd name="connsiteX0" fmla="*/ 1295747 w 4995280"/>
              <a:gd name="connsiteY0" fmla="*/ 905623 h 4221188"/>
              <a:gd name="connsiteX1" fmla="*/ 1042019 w 4995280"/>
              <a:gd name="connsiteY1" fmla="*/ 973609 h 4221188"/>
              <a:gd name="connsiteX2" fmla="*/ 1110004 w 4995280"/>
              <a:gd name="connsiteY2" fmla="*/ 1227337 h 4221188"/>
              <a:gd name="connsiteX3" fmla="*/ 1363734 w 4995280"/>
              <a:gd name="connsiteY3" fmla="*/ 1159349 h 4221188"/>
              <a:gd name="connsiteX4" fmla="*/ 1295747 w 4995280"/>
              <a:gd name="connsiteY4" fmla="*/ 905623 h 4221188"/>
              <a:gd name="connsiteX5" fmla="*/ 2863670 w 4995280"/>
              <a:gd name="connsiteY5" fmla="*/ 1075337 h 4221188"/>
              <a:gd name="connsiteX6" fmla="*/ 2389121 w 4995280"/>
              <a:gd name="connsiteY6" fmla="*/ 874986 h 4221188"/>
              <a:gd name="connsiteX7" fmla="*/ 2317734 w 4995280"/>
              <a:gd name="connsiteY7" fmla="*/ 1082029 h 4221188"/>
              <a:gd name="connsiteX8" fmla="*/ 3205629 w 4995280"/>
              <a:gd name="connsiteY8" fmla="*/ 1594653 h 4221188"/>
              <a:gd name="connsiteX9" fmla="*/ 3357227 w 4995280"/>
              <a:gd name="connsiteY9" fmla="*/ 1446173 h 4221188"/>
              <a:gd name="connsiteX10" fmla="*/ 2863670 w 4995280"/>
              <a:gd name="connsiteY10" fmla="*/ 1075337 h 4221188"/>
              <a:gd name="connsiteX11" fmla="*/ 4568006 w 4995280"/>
              <a:gd name="connsiteY11" fmla="*/ 2045651 h 4221188"/>
              <a:gd name="connsiteX12" fmla="*/ 4524932 w 4995280"/>
              <a:gd name="connsiteY12" fmla="*/ 2024256 h 4221188"/>
              <a:gd name="connsiteX13" fmla="*/ 4376584 w 4995280"/>
              <a:gd name="connsiteY13" fmla="*/ 2109904 h 4221188"/>
              <a:gd name="connsiteX14" fmla="*/ 4462232 w 4995280"/>
              <a:gd name="connsiteY14" fmla="*/ 2258247 h 4221188"/>
              <a:gd name="connsiteX15" fmla="*/ 4610577 w 4995280"/>
              <a:gd name="connsiteY15" fmla="*/ 2172601 h 4221188"/>
              <a:gd name="connsiteX16" fmla="*/ 4568006 w 4995280"/>
              <a:gd name="connsiteY16" fmla="*/ 2045651 h 4221188"/>
              <a:gd name="connsiteX17" fmla="*/ 4995280 w 4995280"/>
              <a:gd name="connsiteY17" fmla="*/ 1981007 h 4221188"/>
              <a:gd name="connsiteX18" fmla="*/ 4937112 w 4995280"/>
              <a:gd name="connsiteY18" fmla="*/ 2070280 h 4221188"/>
              <a:gd name="connsiteX19" fmla="*/ 4678445 w 4995280"/>
              <a:gd name="connsiteY19" fmla="*/ 1985146 h 4221188"/>
              <a:gd name="connsiteX20" fmla="*/ 4727574 w 4995280"/>
              <a:gd name="connsiteY20" fmla="*/ 2203950 h 4221188"/>
              <a:gd name="connsiteX21" fmla="*/ 4430883 w 4995280"/>
              <a:gd name="connsiteY21" fmla="*/ 2375246 h 4221188"/>
              <a:gd name="connsiteX22" fmla="*/ 4259587 w 4995280"/>
              <a:gd name="connsiteY22" fmla="*/ 2078553 h 4221188"/>
              <a:gd name="connsiteX23" fmla="*/ 4378457 w 4995280"/>
              <a:gd name="connsiteY23" fmla="*/ 1928722 h 4221188"/>
              <a:gd name="connsiteX24" fmla="*/ 4281143 w 4995280"/>
              <a:gd name="connsiteY24" fmla="*/ 1925477 h 4221188"/>
              <a:gd name="connsiteX25" fmla="*/ 4111363 w 4995280"/>
              <a:gd name="connsiteY25" fmla="*/ 2010327 h 4221188"/>
              <a:gd name="connsiteX26" fmla="*/ 3937078 w 4995280"/>
              <a:gd name="connsiteY26" fmla="*/ 3001142 h 4221188"/>
              <a:gd name="connsiteX27" fmla="*/ 2864666 w 4995280"/>
              <a:gd name="connsiteY27" fmla="*/ 3621717 h 4221188"/>
              <a:gd name="connsiteX28" fmla="*/ 2346113 w 4995280"/>
              <a:gd name="connsiteY28" fmla="*/ 4221188 h 4221188"/>
              <a:gd name="connsiteX29" fmla="*/ 2043869 w 4995280"/>
              <a:gd name="connsiteY29" fmla="*/ 4046689 h 4221188"/>
              <a:gd name="connsiteX30" fmla="*/ 2232704 w 4995280"/>
              <a:gd name="connsiteY30" fmla="*/ 3502581 h 4221188"/>
              <a:gd name="connsiteX31" fmla="*/ 1545844 w 4995280"/>
              <a:gd name="connsiteY31" fmla="*/ 3182914 h 4221188"/>
              <a:gd name="connsiteX32" fmla="*/ 1187080 w 4995280"/>
              <a:gd name="connsiteY32" fmla="*/ 2940350 h 4221188"/>
              <a:gd name="connsiteX33" fmla="*/ 644563 w 4995280"/>
              <a:gd name="connsiteY33" fmla="*/ 3221269 h 4221188"/>
              <a:gd name="connsiteX34" fmla="*/ 313243 w 4995280"/>
              <a:gd name="connsiteY34" fmla="*/ 3021214 h 4221188"/>
              <a:gd name="connsiteX35" fmla="*/ 758618 w 4995280"/>
              <a:gd name="connsiteY35" fmla="*/ 2520701 h 4221188"/>
              <a:gd name="connsiteX36" fmla="*/ 220359 w 4995280"/>
              <a:gd name="connsiteY36" fmla="*/ 1559552 h 4221188"/>
              <a:gd name="connsiteX37" fmla="*/ 0 w 4995280"/>
              <a:gd name="connsiteY37" fmla="*/ 974235 h 4221188"/>
              <a:gd name="connsiteX38" fmla="*/ 136031 w 4995280"/>
              <a:gd name="connsiteY38" fmla="*/ 632342 h 4221188"/>
              <a:gd name="connsiteX39" fmla="*/ 441680 w 4995280"/>
              <a:gd name="connsiteY39" fmla="*/ 683821 h 4221188"/>
              <a:gd name="connsiteX40" fmla="*/ 615174 w 4995280"/>
              <a:gd name="connsiteY40" fmla="*/ 766457 h 4221188"/>
              <a:gd name="connsiteX41" fmla="*/ 1149669 w 4995280"/>
              <a:gd name="connsiteY41" fmla="*/ 564016 h 4221188"/>
              <a:gd name="connsiteX42" fmla="*/ 1235408 w 4995280"/>
              <a:gd name="connsiteY42" fmla="*/ 0 h 4221188"/>
              <a:gd name="connsiteX43" fmla="*/ 1757574 w 4995280"/>
              <a:gd name="connsiteY43" fmla="*/ 501984 h 4221188"/>
              <a:gd name="connsiteX44" fmla="*/ 2586293 w 4995280"/>
              <a:gd name="connsiteY44" fmla="*/ 651253 h 4221188"/>
              <a:gd name="connsiteX45" fmla="*/ 2586551 w 4995280"/>
              <a:gd name="connsiteY45" fmla="*/ 653057 h 4221188"/>
              <a:gd name="connsiteX46" fmla="*/ 2998334 w 4995280"/>
              <a:gd name="connsiteY46" fmla="*/ 842092 h 4221188"/>
              <a:gd name="connsiteX47" fmla="*/ 3507935 w 4995280"/>
              <a:gd name="connsiteY47" fmla="*/ 1190180 h 4221188"/>
              <a:gd name="connsiteX48" fmla="*/ 4078560 w 4995280"/>
              <a:gd name="connsiteY48" fmla="*/ 1897671 h 4221188"/>
              <a:gd name="connsiteX49" fmla="*/ 4265191 w 4995280"/>
              <a:gd name="connsiteY49" fmla="*/ 1816859 h 4221188"/>
              <a:gd name="connsiteX50" fmla="*/ 4559259 w 4995280"/>
              <a:gd name="connsiteY50" fmla="*/ 1882733 h 4221188"/>
              <a:gd name="connsiteX51" fmla="*/ 4843997 w 4995280"/>
              <a:gd name="connsiteY51" fmla="*/ 1908391 h 4221188"/>
              <a:gd name="connsiteX52" fmla="*/ 4995280 w 4995280"/>
              <a:gd name="connsiteY52" fmla="*/ 1981007 h 4221188"/>
              <a:gd name="connsiteX0" fmla="*/ 1295747 w 4995280"/>
              <a:gd name="connsiteY0" fmla="*/ 905623 h 4221188"/>
              <a:gd name="connsiteX1" fmla="*/ 1042019 w 4995280"/>
              <a:gd name="connsiteY1" fmla="*/ 973609 h 4221188"/>
              <a:gd name="connsiteX2" fmla="*/ 1110004 w 4995280"/>
              <a:gd name="connsiteY2" fmla="*/ 1227337 h 4221188"/>
              <a:gd name="connsiteX3" fmla="*/ 1363734 w 4995280"/>
              <a:gd name="connsiteY3" fmla="*/ 1159349 h 4221188"/>
              <a:gd name="connsiteX4" fmla="*/ 1295747 w 4995280"/>
              <a:gd name="connsiteY4" fmla="*/ 905623 h 4221188"/>
              <a:gd name="connsiteX5" fmla="*/ 3357227 w 4995280"/>
              <a:gd name="connsiteY5" fmla="*/ 1446173 h 4221188"/>
              <a:gd name="connsiteX6" fmla="*/ 2389121 w 4995280"/>
              <a:gd name="connsiteY6" fmla="*/ 874986 h 4221188"/>
              <a:gd name="connsiteX7" fmla="*/ 2317734 w 4995280"/>
              <a:gd name="connsiteY7" fmla="*/ 1082029 h 4221188"/>
              <a:gd name="connsiteX8" fmla="*/ 3205629 w 4995280"/>
              <a:gd name="connsiteY8" fmla="*/ 1594653 h 4221188"/>
              <a:gd name="connsiteX9" fmla="*/ 3357227 w 4995280"/>
              <a:gd name="connsiteY9" fmla="*/ 1446173 h 4221188"/>
              <a:gd name="connsiteX10" fmla="*/ 4568006 w 4995280"/>
              <a:gd name="connsiteY10" fmla="*/ 2045651 h 4221188"/>
              <a:gd name="connsiteX11" fmla="*/ 4524932 w 4995280"/>
              <a:gd name="connsiteY11" fmla="*/ 2024256 h 4221188"/>
              <a:gd name="connsiteX12" fmla="*/ 4376584 w 4995280"/>
              <a:gd name="connsiteY12" fmla="*/ 2109904 h 4221188"/>
              <a:gd name="connsiteX13" fmla="*/ 4462232 w 4995280"/>
              <a:gd name="connsiteY13" fmla="*/ 2258247 h 4221188"/>
              <a:gd name="connsiteX14" fmla="*/ 4610577 w 4995280"/>
              <a:gd name="connsiteY14" fmla="*/ 2172601 h 4221188"/>
              <a:gd name="connsiteX15" fmla="*/ 4568006 w 4995280"/>
              <a:gd name="connsiteY15" fmla="*/ 2045651 h 4221188"/>
              <a:gd name="connsiteX16" fmla="*/ 4995280 w 4995280"/>
              <a:gd name="connsiteY16" fmla="*/ 1981007 h 4221188"/>
              <a:gd name="connsiteX17" fmla="*/ 4937112 w 4995280"/>
              <a:gd name="connsiteY17" fmla="*/ 2070280 h 4221188"/>
              <a:gd name="connsiteX18" fmla="*/ 4678445 w 4995280"/>
              <a:gd name="connsiteY18" fmla="*/ 1985146 h 4221188"/>
              <a:gd name="connsiteX19" fmla="*/ 4727574 w 4995280"/>
              <a:gd name="connsiteY19" fmla="*/ 2203950 h 4221188"/>
              <a:gd name="connsiteX20" fmla="*/ 4430883 w 4995280"/>
              <a:gd name="connsiteY20" fmla="*/ 2375246 h 4221188"/>
              <a:gd name="connsiteX21" fmla="*/ 4259587 w 4995280"/>
              <a:gd name="connsiteY21" fmla="*/ 2078553 h 4221188"/>
              <a:gd name="connsiteX22" fmla="*/ 4378457 w 4995280"/>
              <a:gd name="connsiteY22" fmla="*/ 1928722 h 4221188"/>
              <a:gd name="connsiteX23" fmla="*/ 4281143 w 4995280"/>
              <a:gd name="connsiteY23" fmla="*/ 1925477 h 4221188"/>
              <a:gd name="connsiteX24" fmla="*/ 4111363 w 4995280"/>
              <a:gd name="connsiteY24" fmla="*/ 2010327 h 4221188"/>
              <a:gd name="connsiteX25" fmla="*/ 3937078 w 4995280"/>
              <a:gd name="connsiteY25" fmla="*/ 3001142 h 4221188"/>
              <a:gd name="connsiteX26" fmla="*/ 2864666 w 4995280"/>
              <a:gd name="connsiteY26" fmla="*/ 3621717 h 4221188"/>
              <a:gd name="connsiteX27" fmla="*/ 2346113 w 4995280"/>
              <a:gd name="connsiteY27" fmla="*/ 4221188 h 4221188"/>
              <a:gd name="connsiteX28" fmla="*/ 2043869 w 4995280"/>
              <a:gd name="connsiteY28" fmla="*/ 4046689 h 4221188"/>
              <a:gd name="connsiteX29" fmla="*/ 2232704 w 4995280"/>
              <a:gd name="connsiteY29" fmla="*/ 3502581 h 4221188"/>
              <a:gd name="connsiteX30" fmla="*/ 1545844 w 4995280"/>
              <a:gd name="connsiteY30" fmla="*/ 3182914 h 4221188"/>
              <a:gd name="connsiteX31" fmla="*/ 1187080 w 4995280"/>
              <a:gd name="connsiteY31" fmla="*/ 2940350 h 4221188"/>
              <a:gd name="connsiteX32" fmla="*/ 644563 w 4995280"/>
              <a:gd name="connsiteY32" fmla="*/ 3221269 h 4221188"/>
              <a:gd name="connsiteX33" fmla="*/ 313243 w 4995280"/>
              <a:gd name="connsiteY33" fmla="*/ 3021214 h 4221188"/>
              <a:gd name="connsiteX34" fmla="*/ 758618 w 4995280"/>
              <a:gd name="connsiteY34" fmla="*/ 2520701 h 4221188"/>
              <a:gd name="connsiteX35" fmla="*/ 220359 w 4995280"/>
              <a:gd name="connsiteY35" fmla="*/ 1559552 h 4221188"/>
              <a:gd name="connsiteX36" fmla="*/ 0 w 4995280"/>
              <a:gd name="connsiteY36" fmla="*/ 974235 h 4221188"/>
              <a:gd name="connsiteX37" fmla="*/ 136031 w 4995280"/>
              <a:gd name="connsiteY37" fmla="*/ 632342 h 4221188"/>
              <a:gd name="connsiteX38" fmla="*/ 441680 w 4995280"/>
              <a:gd name="connsiteY38" fmla="*/ 683821 h 4221188"/>
              <a:gd name="connsiteX39" fmla="*/ 615174 w 4995280"/>
              <a:gd name="connsiteY39" fmla="*/ 766457 h 4221188"/>
              <a:gd name="connsiteX40" fmla="*/ 1149669 w 4995280"/>
              <a:gd name="connsiteY40" fmla="*/ 564016 h 4221188"/>
              <a:gd name="connsiteX41" fmla="*/ 1235408 w 4995280"/>
              <a:gd name="connsiteY41" fmla="*/ 0 h 4221188"/>
              <a:gd name="connsiteX42" fmla="*/ 1757574 w 4995280"/>
              <a:gd name="connsiteY42" fmla="*/ 501984 h 4221188"/>
              <a:gd name="connsiteX43" fmla="*/ 2586293 w 4995280"/>
              <a:gd name="connsiteY43" fmla="*/ 651253 h 4221188"/>
              <a:gd name="connsiteX44" fmla="*/ 2586551 w 4995280"/>
              <a:gd name="connsiteY44" fmla="*/ 653057 h 4221188"/>
              <a:gd name="connsiteX45" fmla="*/ 2998334 w 4995280"/>
              <a:gd name="connsiteY45" fmla="*/ 842092 h 4221188"/>
              <a:gd name="connsiteX46" fmla="*/ 3507935 w 4995280"/>
              <a:gd name="connsiteY46" fmla="*/ 1190180 h 4221188"/>
              <a:gd name="connsiteX47" fmla="*/ 4078560 w 4995280"/>
              <a:gd name="connsiteY47" fmla="*/ 1897671 h 4221188"/>
              <a:gd name="connsiteX48" fmla="*/ 4265191 w 4995280"/>
              <a:gd name="connsiteY48" fmla="*/ 1816859 h 4221188"/>
              <a:gd name="connsiteX49" fmla="*/ 4559259 w 4995280"/>
              <a:gd name="connsiteY49" fmla="*/ 1882733 h 4221188"/>
              <a:gd name="connsiteX50" fmla="*/ 4843997 w 4995280"/>
              <a:gd name="connsiteY50" fmla="*/ 1908391 h 4221188"/>
              <a:gd name="connsiteX51" fmla="*/ 4995280 w 4995280"/>
              <a:gd name="connsiteY51" fmla="*/ 1981007 h 4221188"/>
              <a:gd name="connsiteX0" fmla="*/ 1295747 w 4995280"/>
              <a:gd name="connsiteY0" fmla="*/ 905623 h 4221188"/>
              <a:gd name="connsiteX1" fmla="*/ 1042019 w 4995280"/>
              <a:gd name="connsiteY1" fmla="*/ 973609 h 4221188"/>
              <a:gd name="connsiteX2" fmla="*/ 1110004 w 4995280"/>
              <a:gd name="connsiteY2" fmla="*/ 1227337 h 4221188"/>
              <a:gd name="connsiteX3" fmla="*/ 1363734 w 4995280"/>
              <a:gd name="connsiteY3" fmla="*/ 1159349 h 4221188"/>
              <a:gd name="connsiteX4" fmla="*/ 1295747 w 4995280"/>
              <a:gd name="connsiteY4" fmla="*/ 905623 h 4221188"/>
              <a:gd name="connsiteX5" fmla="*/ 3357227 w 4995280"/>
              <a:gd name="connsiteY5" fmla="*/ 1446173 h 4221188"/>
              <a:gd name="connsiteX6" fmla="*/ 2389121 w 4995280"/>
              <a:gd name="connsiteY6" fmla="*/ 874986 h 4221188"/>
              <a:gd name="connsiteX7" fmla="*/ 2317734 w 4995280"/>
              <a:gd name="connsiteY7" fmla="*/ 1082029 h 4221188"/>
              <a:gd name="connsiteX8" fmla="*/ 3205629 w 4995280"/>
              <a:gd name="connsiteY8" fmla="*/ 1594653 h 4221188"/>
              <a:gd name="connsiteX9" fmla="*/ 3357227 w 4995280"/>
              <a:gd name="connsiteY9" fmla="*/ 1446173 h 4221188"/>
              <a:gd name="connsiteX10" fmla="*/ 4568006 w 4995280"/>
              <a:gd name="connsiteY10" fmla="*/ 2045651 h 4221188"/>
              <a:gd name="connsiteX11" fmla="*/ 4524932 w 4995280"/>
              <a:gd name="connsiteY11" fmla="*/ 2024256 h 4221188"/>
              <a:gd name="connsiteX12" fmla="*/ 4376584 w 4995280"/>
              <a:gd name="connsiteY12" fmla="*/ 2109904 h 4221188"/>
              <a:gd name="connsiteX13" fmla="*/ 4462232 w 4995280"/>
              <a:gd name="connsiteY13" fmla="*/ 2258247 h 4221188"/>
              <a:gd name="connsiteX14" fmla="*/ 4610577 w 4995280"/>
              <a:gd name="connsiteY14" fmla="*/ 2172601 h 4221188"/>
              <a:gd name="connsiteX15" fmla="*/ 4568006 w 4995280"/>
              <a:gd name="connsiteY15" fmla="*/ 2045651 h 4221188"/>
              <a:gd name="connsiteX16" fmla="*/ 4995280 w 4995280"/>
              <a:gd name="connsiteY16" fmla="*/ 1981007 h 4221188"/>
              <a:gd name="connsiteX17" fmla="*/ 4937112 w 4995280"/>
              <a:gd name="connsiteY17" fmla="*/ 2070280 h 4221188"/>
              <a:gd name="connsiteX18" fmla="*/ 4678445 w 4995280"/>
              <a:gd name="connsiteY18" fmla="*/ 1985146 h 4221188"/>
              <a:gd name="connsiteX19" fmla="*/ 4727574 w 4995280"/>
              <a:gd name="connsiteY19" fmla="*/ 2203950 h 4221188"/>
              <a:gd name="connsiteX20" fmla="*/ 4430883 w 4995280"/>
              <a:gd name="connsiteY20" fmla="*/ 2375246 h 4221188"/>
              <a:gd name="connsiteX21" fmla="*/ 4259587 w 4995280"/>
              <a:gd name="connsiteY21" fmla="*/ 2078553 h 4221188"/>
              <a:gd name="connsiteX22" fmla="*/ 4378457 w 4995280"/>
              <a:gd name="connsiteY22" fmla="*/ 1928722 h 4221188"/>
              <a:gd name="connsiteX23" fmla="*/ 4281143 w 4995280"/>
              <a:gd name="connsiteY23" fmla="*/ 1925477 h 4221188"/>
              <a:gd name="connsiteX24" fmla="*/ 4111363 w 4995280"/>
              <a:gd name="connsiteY24" fmla="*/ 2010327 h 4221188"/>
              <a:gd name="connsiteX25" fmla="*/ 3937078 w 4995280"/>
              <a:gd name="connsiteY25" fmla="*/ 3001142 h 4221188"/>
              <a:gd name="connsiteX26" fmla="*/ 2864666 w 4995280"/>
              <a:gd name="connsiteY26" fmla="*/ 3621717 h 4221188"/>
              <a:gd name="connsiteX27" fmla="*/ 2346113 w 4995280"/>
              <a:gd name="connsiteY27" fmla="*/ 4221188 h 4221188"/>
              <a:gd name="connsiteX28" fmla="*/ 2043869 w 4995280"/>
              <a:gd name="connsiteY28" fmla="*/ 4046689 h 4221188"/>
              <a:gd name="connsiteX29" fmla="*/ 2232704 w 4995280"/>
              <a:gd name="connsiteY29" fmla="*/ 3502581 h 4221188"/>
              <a:gd name="connsiteX30" fmla="*/ 1545844 w 4995280"/>
              <a:gd name="connsiteY30" fmla="*/ 3182914 h 4221188"/>
              <a:gd name="connsiteX31" fmla="*/ 1187080 w 4995280"/>
              <a:gd name="connsiteY31" fmla="*/ 2940350 h 4221188"/>
              <a:gd name="connsiteX32" fmla="*/ 644563 w 4995280"/>
              <a:gd name="connsiteY32" fmla="*/ 3221269 h 4221188"/>
              <a:gd name="connsiteX33" fmla="*/ 313243 w 4995280"/>
              <a:gd name="connsiteY33" fmla="*/ 3021214 h 4221188"/>
              <a:gd name="connsiteX34" fmla="*/ 758618 w 4995280"/>
              <a:gd name="connsiteY34" fmla="*/ 2520701 h 4221188"/>
              <a:gd name="connsiteX35" fmla="*/ 220359 w 4995280"/>
              <a:gd name="connsiteY35" fmla="*/ 1559552 h 4221188"/>
              <a:gd name="connsiteX36" fmla="*/ 0 w 4995280"/>
              <a:gd name="connsiteY36" fmla="*/ 974235 h 4221188"/>
              <a:gd name="connsiteX37" fmla="*/ 136031 w 4995280"/>
              <a:gd name="connsiteY37" fmla="*/ 632342 h 4221188"/>
              <a:gd name="connsiteX38" fmla="*/ 441680 w 4995280"/>
              <a:gd name="connsiteY38" fmla="*/ 683821 h 4221188"/>
              <a:gd name="connsiteX39" fmla="*/ 615174 w 4995280"/>
              <a:gd name="connsiteY39" fmla="*/ 766457 h 4221188"/>
              <a:gd name="connsiteX40" fmla="*/ 1149669 w 4995280"/>
              <a:gd name="connsiteY40" fmla="*/ 564016 h 4221188"/>
              <a:gd name="connsiteX41" fmla="*/ 1235408 w 4995280"/>
              <a:gd name="connsiteY41" fmla="*/ 0 h 4221188"/>
              <a:gd name="connsiteX42" fmla="*/ 1757574 w 4995280"/>
              <a:gd name="connsiteY42" fmla="*/ 501984 h 4221188"/>
              <a:gd name="connsiteX43" fmla="*/ 2586293 w 4995280"/>
              <a:gd name="connsiteY43" fmla="*/ 651253 h 4221188"/>
              <a:gd name="connsiteX44" fmla="*/ 2586551 w 4995280"/>
              <a:gd name="connsiteY44" fmla="*/ 653057 h 4221188"/>
              <a:gd name="connsiteX45" fmla="*/ 2998334 w 4995280"/>
              <a:gd name="connsiteY45" fmla="*/ 842092 h 4221188"/>
              <a:gd name="connsiteX46" fmla="*/ 3507935 w 4995280"/>
              <a:gd name="connsiteY46" fmla="*/ 1190180 h 4221188"/>
              <a:gd name="connsiteX47" fmla="*/ 4078560 w 4995280"/>
              <a:gd name="connsiteY47" fmla="*/ 1897671 h 4221188"/>
              <a:gd name="connsiteX48" fmla="*/ 4265191 w 4995280"/>
              <a:gd name="connsiteY48" fmla="*/ 1816859 h 4221188"/>
              <a:gd name="connsiteX49" fmla="*/ 4559259 w 4995280"/>
              <a:gd name="connsiteY49" fmla="*/ 1882733 h 4221188"/>
              <a:gd name="connsiteX50" fmla="*/ 4843997 w 4995280"/>
              <a:gd name="connsiteY50" fmla="*/ 1908391 h 4221188"/>
              <a:gd name="connsiteX51" fmla="*/ 4995280 w 4995280"/>
              <a:gd name="connsiteY51" fmla="*/ 1981007 h 4221188"/>
              <a:gd name="connsiteX0" fmla="*/ 1295747 w 4995280"/>
              <a:gd name="connsiteY0" fmla="*/ 905623 h 4221188"/>
              <a:gd name="connsiteX1" fmla="*/ 1042019 w 4995280"/>
              <a:gd name="connsiteY1" fmla="*/ 973609 h 4221188"/>
              <a:gd name="connsiteX2" fmla="*/ 1110004 w 4995280"/>
              <a:gd name="connsiteY2" fmla="*/ 1227337 h 4221188"/>
              <a:gd name="connsiteX3" fmla="*/ 1363734 w 4995280"/>
              <a:gd name="connsiteY3" fmla="*/ 1159349 h 4221188"/>
              <a:gd name="connsiteX4" fmla="*/ 1295747 w 4995280"/>
              <a:gd name="connsiteY4" fmla="*/ 905623 h 4221188"/>
              <a:gd name="connsiteX5" fmla="*/ 3357227 w 4995280"/>
              <a:gd name="connsiteY5" fmla="*/ 1446173 h 4221188"/>
              <a:gd name="connsiteX6" fmla="*/ 2389121 w 4995280"/>
              <a:gd name="connsiteY6" fmla="*/ 874986 h 4221188"/>
              <a:gd name="connsiteX7" fmla="*/ 2317734 w 4995280"/>
              <a:gd name="connsiteY7" fmla="*/ 1082029 h 4221188"/>
              <a:gd name="connsiteX8" fmla="*/ 3205629 w 4995280"/>
              <a:gd name="connsiteY8" fmla="*/ 1594653 h 4221188"/>
              <a:gd name="connsiteX9" fmla="*/ 3357227 w 4995280"/>
              <a:gd name="connsiteY9" fmla="*/ 1446173 h 4221188"/>
              <a:gd name="connsiteX10" fmla="*/ 4568006 w 4995280"/>
              <a:gd name="connsiteY10" fmla="*/ 2045651 h 4221188"/>
              <a:gd name="connsiteX11" fmla="*/ 4524932 w 4995280"/>
              <a:gd name="connsiteY11" fmla="*/ 2024256 h 4221188"/>
              <a:gd name="connsiteX12" fmla="*/ 4376584 w 4995280"/>
              <a:gd name="connsiteY12" fmla="*/ 2109904 h 4221188"/>
              <a:gd name="connsiteX13" fmla="*/ 4462232 w 4995280"/>
              <a:gd name="connsiteY13" fmla="*/ 2258247 h 4221188"/>
              <a:gd name="connsiteX14" fmla="*/ 4610577 w 4995280"/>
              <a:gd name="connsiteY14" fmla="*/ 2172601 h 4221188"/>
              <a:gd name="connsiteX15" fmla="*/ 4568006 w 4995280"/>
              <a:gd name="connsiteY15" fmla="*/ 2045651 h 4221188"/>
              <a:gd name="connsiteX16" fmla="*/ 4995280 w 4995280"/>
              <a:gd name="connsiteY16" fmla="*/ 1981007 h 4221188"/>
              <a:gd name="connsiteX17" fmla="*/ 4937112 w 4995280"/>
              <a:gd name="connsiteY17" fmla="*/ 2070280 h 4221188"/>
              <a:gd name="connsiteX18" fmla="*/ 4678445 w 4995280"/>
              <a:gd name="connsiteY18" fmla="*/ 1985146 h 4221188"/>
              <a:gd name="connsiteX19" fmla="*/ 4727574 w 4995280"/>
              <a:gd name="connsiteY19" fmla="*/ 2203950 h 4221188"/>
              <a:gd name="connsiteX20" fmla="*/ 4430883 w 4995280"/>
              <a:gd name="connsiteY20" fmla="*/ 2375246 h 4221188"/>
              <a:gd name="connsiteX21" fmla="*/ 4259587 w 4995280"/>
              <a:gd name="connsiteY21" fmla="*/ 2078553 h 4221188"/>
              <a:gd name="connsiteX22" fmla="*/ 4378457 w 4995280"/>
              <a:gd name="connsiteY22" fmla="*/ 1928722 h 4221188"/>
              <a:gd name="connsiteX23" fmla="*/ 4281143 w 4995280"/>
              <a:gd name="connsiteY23" fmla="*/ 1925477 h 4221188"/>
              <a:gd name="connsiteX24" fmla="*/ 4111363 w 4995280"/>
              <a:gd name="connsiteY24" fmla="*/ 2010327 h 4221188"/>
              <a:gd name="connsiteX25" fmla="*/ 3937078 w 4995280"/>
              <a:gd name="connsiteY25" fmla="*/ 3001142 h 4221188"/>
              <a:gd name="connsiteX26" fmla="*/ 2864666 w 4995280"/>
              <a:gd name="connsiteY26" fmla="*/ 3621717 h 4221188"/>
              <a:gd name="connsiteX27" fmla="*/ 2346113 w 4995280"/>
              <a:gd name="connsiteY27" fmla="*/ 4221188 h 4221188"/>
              <a:gd name="connsiteX28" fmla="*/ 2043869 w 4995280"/>
              <a:gd name="connsiteY28" fmla="*/ 4046689 h 4221188"/>
              <a:gd name="connsiteX29" fmla="*/ 2232704 w 4995280"/>
              <a:gd name="connsiteY29" fmla="*/ 3502581 h 4221188"/>
              <a:gd name="connsiteX30" fmla="*/ 1545844 w 4995280"/>
              <a:gd name="connsiteY30" fmla="*/ 3182914 h 4221188"/>
              <a:gd name="connsiteX31" fmla="*/ 1187080 w 4995280"/>
              <a:gd name="connsiteY31" fmla="*/ 2940350 h 4221188"/>
              <a:gd name="connsiteX32" fmla="*/ 644563 w 4995280"/>
              <a:gd name="connsiteY32" fmla="*/ 3221269 h 4221188"/>
              <a:gd name="connsiteX33" fmla="*/ 313243 w 4995280"/>
              <a:gd name="connsiteY33" fmla="*/ 3021214 h 4221188"/>
              <a:gd name="connsiteX34" fmla="*/ 758618 w 4995280"/>
              <a:gd name="connsiteY34" fmla="*/ 2520701 h 4221188"/>
              <a:gd name="connsiteX35" fmla="*/ 220359 w 4995280"/>
              <a:gd name="connsiteY35" fmla="*/ 1559552 h 4221188"/>
              <a:gd name="connsiteX36" fmla="*/ 0 w 4995280"/>
              <a:gd name="connsiteY36" fmla="*/ 974235 h 4221188"/>
              <a:gd name="connsiteX37" fmla="*/ 136031 w 4995280"/>
              <a:gd name="connsiteY37" fmla="*/ 632342 h 4221188"/>
              <a:gd name="connsiteX38" fmla="*/ 441680 w 4995280"/>
              <a:gd name="connsiteY38" fmla="*/ 683821 h 4221188"/>
              <a:gd name="connsiteX39" fmla="*/ 615174 w 4995280"/>
              <a:gd name="connsiteY39" fmla="*/ 766457 h 4221188"/>
              <a:gd name="connsiteX40" fmla="*/ 1149669 w 4995280"/>
              <a:gd name="connsiteY40" fmla="*/ 564016 h 4221188"/>
              <a:gd name="connsiteX41" fmla="*/ 1235408 w 4995280"/>
              <a:gd name="connsiteY41" fmla="*/ 0 h 4221188"/>
              <a:gd name="connsiteX42" fmla="*/ 1757574 w 4995280"/>
              <a:gd name="connsiteY42" fmla="*/ 501984 h 4221188"/>
              <a:gd name="connsiteX43" fmla="*/ 2586293 w 4995280"/>
              <a:gd name="connsiteY43" fmla="*/ 651253 h 4221188"/>
              <a:gd name="connsiteX44" fmla="*/ 2586551 w 4995280"/>
              <a:gd name="connsiteY44" fmla="*/ 653057 h 4221188"/>
              <a:gd name="connsiteX45" fmla="*/ 2998334 w 4995280"/>
              <a:gd name="connsiteY45" fmla="*/ 842092 h 4221188"/>
              <a:gd name="connsiteX46" fmla="*/ 3507935 w 4995280"/>
              <a:gd name="connsiteY46" fmla="*/ 1190180 h 4221188"/>
              <a:gd name="connsiteX47" fmla="*/ 4078560 w 4995280"/>
              <a:gd name="connsiteY47" fmla="*/ 1897671 h 4221188"/>
              <a:gd name="connsiteX48" fmla="*/ 4265191 w 4995280"/>
              <a:gd name="connsiteY48" fmla="*/ 1816859 h 4221188"/>
              <a:gd name="connsiteX49" fmla="*/ 4559259 w 4995280"/>
              <a:gd name="connsiteY49" fmla="*/ 1882733 h 4221188"/>
              <a:gd name="connsiteX50" fmla="*/ 4843997 w 4995280"/>
              <a:gd name="connsiteY50" fmla="*/ 1908391 h 4221188"/>
              <a:gd name="connsiteX51" fmla="*/ 4995280 w 4995280"/>
              <a:gd name="connsiteY51" fmla="*/ 1981007 h 4221188"/>
              <a:gd name="connsiteX0" fmla="*/ 1295747 w 4995280"/>
              <a:gd name="connsiteY0" fmla="*/ 905623 h 4221188"/>
              <a:gd name="connsiteX1" fmla="*/ 1042019 w 4995280"/>
              <a:gd name="connsiteY1" fmla="*/ 973609 h 4221188"/>
              <a:gd name="connsiteX2" fmla="*/ 1110004 w 4995280"/>
              <a:gd name="connsiteY2" fmla="*/ 1227337 h 4221188"/>
              <a:gd name="connsiteX3" fmla="*/ 1363734 w 4995280"/>
              <a:gd name="connsiteY3" fmla="*/ 1159349 h 4221188"/>
              <a:gd name="connsiteX4" fmla="*/ 1295747 w 4995280"/>
              <a:gd name="connsiteY4" fmla="*/ 905623 h 4221188"/>
              <a:gd name="connsiteX5" fmla="*/ 3357227 w 4995280"/>
              <a:gd name="connsiteY5" fmla="*/ 1446173 h 4221188"/>
              <a:gd name="connsiteX6" fmla="*/ 2389121 w 4995280"/>
              <a:gd name="connsiteY6" fmla="*/ 874986 h 4221188"/>
              <a:gd name="connsiteX7" fmla="*/ 2317734 w 4995280"/>
              <a:gd name="connsiteY7" fmla="*/ 1082029 h 4221188"/>
              <a:gd name="connsiteX8" fmla="*/ 3205629 w 4995280"/>
              <a:gd name="connsiteY8" fmla="*/ 1594653 h 4221188"/>
              <a:gd name="connsiteX9" fmla="*/ 3357227 w 4995280"/>
              <a:gd name="connsiteY9" fmla="*/ 1446173 h 4221188"/>
              <a:gd name="connsiteX10" fmla="*/ 4568006 w 4995280"/>
              <a:gd name="connsiteY10" fmla="*/ 2045651 h 4221188"/>
              <a:gd name="connsiteX11" fmla="*/ 4524932 w 4995280"/>
              <a:gd name="connsiteY11" fmla="*/ 2024256 h 4221188"/>
              <a:gd name="connsiteX12" fmla="*/ 4376584 w 4995280"/>
              <a:gd name="connsiteY12" fmla="*/ 2109904 h 4221188"/>
              <a:gd name="connsiteX13" fmla="*/ 4462232 w 4995280"/>
              <a:gd name="connsiteY13" fmla="*/ 2258247 h 4221188"/>
              <a:gd name="connsiteX14" fmla="*/ 4610577 w 4995280"/>
              <a:gd name="connsiteY14" fmla="*/ 2172601 h 4221188"/>
              <a:gd name="connsiteX15" fmla="*/ 4568006 w 4995280"/>
              <a:gd name="connsiteY15" fmla="*/ 2045651 h 4221188"/>
              <a:gd name="connsiteX16" fmla="*/ 4995280 w 4995280"/>
              <a:gd name="connsiteY16" fmla="*/ 1981007 h 4221188"/>
              <a:gd name="connsiteX17" fmla="*/ 4937112 w 4995280"/>
              <a:gd name="connsiteY17" fmla="*/ 2070280 h 4221188"/>
              <a:gd name="connsiteX18" fmla="*/ 4678445 w 4995280"/>
              <a:gd name="connsiteY18" fmla="*/ 1985146 h 4221188"/>
              <a:gd name="connsiteX19" fmla="*/ 4727574 w 4995280"/>
              <a:gd name="connsiteY19" fmla="*/ 2203950 h 4221188"/>
              <a:gd name="connsiteX20" fmla="*/ 4430883 w 4995280"/>
              <a:gd name="connsiteY20" fmla="*/ 2375246 h 4221188"/>
              <a:gd name="connsiteX21" fmla="*/ 4259587 w 4995280"/>
              <a:gd name="connsiteY21" fmla="*/ 2078553 h 4221188"/>
              <a:gd name="connsiteX22" fmla="*/ 4378457 w 4995280"/>
              <a:gd name="connsiteY22" fmla="*/ 1928722 h 4221188"/>
              <a:gd name="connsiteX23" fmla="*/ 4281143 w 4995280"/>
              <a:gd name="connsiteY23" fmla="*/ 1925477 h 4221188"/>
              <a:gd name="connsiteX24" fmla="*/ 4111363 w 4995280"/>
              <a:gd name="connsiteY24" fmla="*/ 2010327 h 4221188"/>
              <a:gd name="connsiteX25" fmla="*/ 3937078 w 4995280"/>
              <a:gd name="connsiteY25" fmla="*/ 3001142 h 4221188"/>
              <a:gd name="connsiteX26" fmla="*/ 2864666 w 4995280"/>
              <a:gd name="connsiteY26" fmla="*/ 3621717 h 4221188"/>
              <a:gd name="connsiteX27" fmla="*/ 2346113 w 4995280"/>
              <a:gd name="connsiteY27" fmla="*/ 4221188 h 4221188"/>
              <a:gd name="connsiteX28" fmla="*/ 2043869 w 4995280"/>
              <a:gd name="connsiteY28" fmla="*/ 4046689 h 4221188"/>
              <a:gd name="connsiteX29" fmla="*/ 2232704 w 4995280"/>
              <a:gd name="connsiteY29" fmla="*/ 3502581 h 4221188"/>
              <a:gd name="connsiteX30" fmla="*/ 1545844 w 4995280"/>
              <a:gd name="connsiteY30" fmla="*/ 3182914 h 4221188"/>
              <a:gd name="connsiteX31" fmla="*/ 1187080 w 4995280"/>
              <a:gd name="connsiteY31" fmla="*/ 2940350 h 4221188"/>
              <a:gd name="connsiteX32" fmla="*/ 644563 w 4995280"/>
              <a:gd name="connsiteY32" fmla="*/ 3221269 h 4221188"/>
              <a:gd name="connsiteX33" fmla="*/ 313243 w 4995280"/>
              <a:gd name="connsiteY33" fmla="*/ 3021214 h 4221188"/>
              <a:gd name="connsiteX34" fmla="*/ 758618 w 4995280"/>
              <a:gd name="connsiteY34" fmla="*/ 2520701 h 4221188"/>
              <a:gd name="connsiteX35" fmla="*/ 220359 w 4995280"/>
              <a:gd name="connsiteY35" fmla="*/ 1559552 h 4221188"/>
              <a:gd name="connsiteX36" fmla="*/ 0 w 4995280"/>
              <a:gd name="connsiteY36" fmla="*/ 974235 h 4221188"/>
              <a:gd name="connsiteX37" fmla="*/ 136031 w 4995280"/>
              <a:gd name="connsiteY37" fmla="*/ 632342 h 4221188"/>
              <a:gd name="connsiteX38" fmla="*/ 441680 w 4995280"/>
              <a:gd name="connsiteY38" fmla="*/ 683821 h 4221188"/>
              <a:gd name="connsiteX39" fmla="*/ 615174 w 4995280"/>
              <a:gd name="connsiteY39" fmla="*/ 766457 h 4221188"/>
              <a:gd name="connsiteX40" fmla="*/ 1149669 w 4995280"/>
              <a:gd name="connsiteY40" fmla="*/ 564016 h 4221188"/>
              <a:gd name="connsiteX41" fmla="*/ 1235408 w 4995280"/>
              <a:gd name="connsiteY41" fmla="*/ 0 h 4221188"/>
              <a:gd name="connsiteX42" fmla="*/ 1757574 w 4995280"/>
              <a:gd name="connsiteY42" fmla="*/ 501984 h 4221188"/>
              <a:gd name="connsiteX43" fmla="*/ 2586293 w 4995280"/>
              <a:gd name="connsiteY43" fmla="*/ 651253 h 4221188"/>
              <a:gd name="connsiteX44" fmla="*/ 2586551 w 4995280"/>
              <a:gd name="connsiteY44" fmla="*/ 653057 h 4221188"/>
              <a:gd name="connsiteX45" fmla="*/ 2998334 w 4995280"/>
              <a:gd name="connsiteY45" fmla="*/ 842092 h 4221188"/>
              <a:gd name="connsiteX46" fmla="*/ 3507935 w 4995280"/>
              <a:gd name="connsiteY46" fmla="*/ 1190180 h 4221188"/>
              <a:gd name="connsiteX47" fmla="*/ 4078560 w 4995280"/>
              <a:gd name="connsiteY47" fmla="*/ 1897671 h 4221188"/>
              <a:gd name="connsiteX48" fmla="*/ 4265191 w 4995280"/>
              <a:gd name="connsiteY48" fmla="*/ 1816859 h 4221188"/>
              <a:gd name="connsiteX49" fmla="*/ 4559259 w 4995280"/>
              <a:gd name="connsiteY49" fmla="*/ 1882733 h 4221188"/>
              <a:gd name="connsiteX50" fmla="*/ 4843997 w 4995280"/>
              <a:gd name="connsiteY50" fmla="*/ 1908391 h 4221188"/>
              <a:gd name="connsiteX51" fmla="*/ 4995280 w 4995280"/>
              <a:gd name="connsiteY51" fmla="*/ 1981007 h 4221188"/>
              <a:gd name="connsiteX0" fmla="*/ 1295747 w 4995280"/>
              <a:gd name="connsiteY0" fmla="*/ 905623 h 4221188"/>
              <a:gd name="connsiteX1" fmla="*/ 1042019 w 4995280"/>
              <a:gd name="connsiteY1" fmla="*/ 973609 h 4221188"/>
              <a:gd name="connsiteX2" fmla="*/ 1110004 w 4995280"/>
              <a:gd name="connsiteY2" fmla="*/ 1227337 h 4221188"/>
              <a:gd name="connsiteX3" fmla="*/ 1363734 w 4995280"/>
              <a:gd name="connsiteY3" fmla="*/ 1159349 h 4221188"/>
              <a:gd name="connsiteX4" fmla="*/ 1295747 w 4995280"/>
              <a:gd name="connsiteY4" fmla="*/ 905623 h 4221188"/>
              <a:gd name="connsiteX5" fmla="*/ 3357227 w 4995280"/>
              <a:gd name="connsiteY5" fmla="*/ 1446173 h 4221188"/>
              <a:gd name="connsiteX6" fmla="*/ 2389121 w 4995280"/>
              <a:gd name="connsiteY6" fmla="*/ 874986 h 4221188"/>
              <a:gd name="connsiteX7" fmla="*/ 2317734 w 4995280"/>
              <a:gd name="connsiteY7" fmla="*/ 1082029 h 4221188"/>
              <a:gd name="connsiteX8" fmla="*/ 3205629 w 4995280"/>
              <a:gd name="connsiteY8" fmla="*/ 1594653 h 4221188"/>
              <a:gd name="connsiteX9" fmla="*/ 3357227 w 4995280"/>
              <a:gd name="connsiteY9" fmla="*/ 1446173 h 4221188"/>
              <a:gd name="connsiteX10" fmla="*/ 4568006 w 4995280"/>
              <a:gd name="connsiteY10" fmla="*/ 2045651 h 4221188"/>
              <a:gd name="connsiteX11" fmla="*/ 4524932 w 4995280"/>
              <a:gd name="connsiteY11" fmla="*/ 2024256 h 4221188"/>
              <a:gd name="connsiteX12" fmla="*/ 4376584 w 4995280"/>
              <a:gd name="connsiteY12" fmla="*/ 2109904 h 4221188"/>
              <a:gd name="connsiteX13" fmla="*/ 4462232 w 4995280"/>
              <a:gd name="connsiteY13" fmla="*/ 2258247 h 4221188"/>
              <a:gd name="connsiteX14" fmla="*/ 4610577 w 4995280"/>
              <a:gd name="connsiteY14" fmla="*/ 2172601 h 4221188"/>
              <a:gd name="connsiteX15" fmla="*/ 4568006 w 4995280"/>
              <a:gd name="connsiteY15" fmla="*/ 2045651 h 4221188"/>
              <a:gd name="connsiteX16" fmla="*/ 4995280 w 4995280"/>
              <a:gd name="connsiteY16" fmla="*/ 1981007 h 4221188"/>
              <a:gd name="connsiteX17" fmla="*/ 4937112 w 4995280"/>
              <a:gd name="connsiteY17" fmla="*/ 2070280 h 4221188"/>
              <a:gd name="connsiteX18" fmla="*/ 4678445 w 4995280"/>
              <a:gd name="connsiteY18" fmla="*/ 1985146 h 4221188"/>
              <a:gd name="connsiteX19" fmla="*/ 4727574 w 4995280"/>
              <a:gd name="connsiteY19" fmla="*/ 2203950 h 4221188"/>
              <a:gd name="connsiteX20" fmla="*/ 4430883 w 4995280"/>
              <a:gd name="connsiteY20" fmla="*/ 2375246 h 4221188"/>
              <a:gd name="connsiteX21" fmla="*/ 4259587 w 4995280"/>
              <a:gd name="connsiteY21" fmla="*/ 2078553 h 4221188"/>
              <a:gd name="connsiteX22" fmla="*/ 4378457 w 4995280"/>
              <a:gd name="connsiteY22" fmla="*/ 1928722 h 4221188"/>
              <a:gd name="connsiteX23" fmla="*/ 4281143 w 4995280"/>
              <a:gd name="connsiteY23" fmla="*/ 1925477 h 4221188"/>
              <a:gd name="connsiteX24" fmla="*/ 4111363 w 4995280"/>
              <a:gd name="connsiteY24" fmla="*/ 2010327 h 4221188"/>
              <a:gd name="connsiteX25" fmla="*/ 3937078 w 4995280"/>
              <a:gd name="connsiteY25" fmla="*/ 3001142 h 4221188"/>
              <a:gd name="connsiteX26" fmla="*/ 2864666 w 4995280"/>
              <a:gd name="connsiteY26" fmla="*/ 3621717 h 4221188"/>
              <a:gd name="connsiteX27" fmla="*/ 2346113 w 4995280"/>
              <a:gd name="connsiteY27" fmla="*/ 4221188 h 4221188"/>
              <a:gd name="connsiteX28" fmla="*/ 2043869 w 4995280"/>
              <a:gd name="connsiteY28" fmla="*/ 4046689 h 4221188"/>
              <a:gd name="connsiteX29" fmla="*/ 2232704 w 4995280"/>
              <a:gd name="connsiteY29" fmla="*/ 3502581 h 4221188"/>
              <a:gd name="connsiteX30" fmla="*/ 1545844 w 4995280"/>
              <a:gd name="connsiteY30" fmla="*/ 3182914 h 4221188"/>
              <a:gd name="connsiteX31" fmla="*/ 1187080 w 4995280"/>
              <a:gd name="connsiteY31" fmla="*/ 2940350 h 4221188"/>
              <a:gd name="connsiteX32" fmla="*/ 644563 w 4995280"/>
              <a:gd name="connsiteY32" fmla="*/ 3221269 h 4221188"/>
              <a:gd name="connsiteX33" fmla="*/ 313243 w 4995280"/>
              <a:gd name="connsiteY33" fmla="*/ 3021214 h 4221188"/>
              <a:gd name="connsiteX34" fmla="*/ 758618 w 4995280"/>
              <a:gd name="connsiteY34" fmla="*/ 2520701 h 4221188"/>
              <a:gd name="connsiteX35" fmla="*/ 220359 w 4995280"/>
              <a:gd name="connsiteY35" fmla="*/ 1559552 h 4221188"/>
              <a:gd name="connsiteX36" fmla="*/ 0 w 4995280"/>
              <a:gd name="connsiteY36" fmla="*/ 974235 h 4221188"/>
              <a:gd name="connsiteX37" fmla="*/ 136031 w 4995280"/>
              <a:gd name="connsiteY37" fmla="*/ 632342 h 4221188"/>
              <a:gd name="connsiteX38" fmla="*/ 441680 w 4995280"/>
              <a:gd name="connsiteY38" fmla="*/ 683821 h 4221188"/>
              <a:gd name="connsiteX39" fmla="*/ 615174 w 4995280"/>
              <a:gd name="connsiteY39" fmla="*/ 766457 h 4221188"/>
              <a:gd name="connsiteX40" fmla="*/ 1149669 w 4995280"/>
              <a:gd name="connsiteY40" fmla="*/ 564016 h 4221188"/>
              <a:gd name="connsiteX41" fmla="*/ 1235408 w 4995280"/>
              <a:gd name="connsiteY41" fmla="*/ 0 h 4221188"/>
              <a:gd name="connsiteX42" fmla="*/ 1757574 w 4995280"/>
              <a:gd name="connsiteY42" fmla="*/ 501984 h 4221188"/>
              <a:gd name="connsiteX43" fmla="*/ 2586293 w 4995280"/>
              <a:gd name="connsiteY43" fmla="*/ 651253 h 4221188"/>
              <a:gd name="connsiteX44" fmla="*/ 2586551 w 4995280"/>
              <a:gd name="connsiteY44" fmla="*/ 653057 h 4221188"/>
              <a:gd name="connsiteX45" fmla="*/ 2998334 w 4995280"/>
              <a:gd name="connsiteY45" fmla="*/ 842092 h 4221188"/>
              <a:gd name="connsiteX46" fmla="*/ 3507935 w 4995280"/>
              <a:gd name="connsiteY46" fmla="*/ 1190180 h 4221188"/>
              <a:gd name="connsiteX47" fmla="*/ 4078560 w 4995280"/>
              <a:gd name="connsiteY47" fmla="*/ 1897671 h 4221188"/>
              <a:gd name="connsiteX48" fmla="*/ 4265191 w 4995280"/>
              <a:gd name="connsiteY48" fmla="*/ 1816859 h 4221188"/>
              <a:gd name="connsiteX49" fmla="*/ 4559259 w 4995280"/>
              <a:gd name="connsiteY49" fmla="*/ 1882733 h 4221188"/>
              <a:gd name="connsiteX50" fmla="*/ 4843997 w 4995280"/>
              <a:gd name="connsiteY50" fmla="*/ 1908391 h 4221188"/>
              <a:gd name="connsiteX51" fmla="*/ 4995280 w 4995280"/>
              <a:gd name="connsiteY51" fmla="*/ 1981007 h 4221188"/>
              <a:gd name="connsiteX0" fmla="*/ 1295747 w 5206857"/>
              <a:gd name="connsiteY0" fmla="*/ 905623 h 4221188"/>
              <a:gd name="connsiteX1" fmla="*/ 1042019 w 5206857"/>
              <a:gd name="connsiteY1" fmla="*/ 973609 h 4221188"/>
              <a:gd name="connsiteX2" fmla="*/ 1110004 w 5206857"/>
              <a:gd name="connsiteY2" fmla="*/ 1227337 h 4221188"/>
              <a:gd name="connsiteX3" fmla="*/ 1363734 w 5206857"/>
              <a:gd name="connsiteY3" fmla="*/ 1159349 h 4221188"/>
              <a:gd name="connsiteX4" fmla="*/ 1295747 w 5206857"/>
              <a:gd name="connsiteY4" fmla="*/ 905623 h 4221188"/>
              <a:gd name="connsiteX5" fmla="*/ 3357227 w 5206857"/>
              <a:gd name="connsiteY5" fmla="*/ 1446173 h 4221188"/>
              <a:gd name="connsiteX6" fmla="*/ 2389121 w 5206857"/>
              <a:gd name="connsiteY6" fmla="*/ 874986 h 4221188"/>
              <a:gd name="connsiteX7" fmla="*/ 2317734 w 5206857"/>
              <a:gd name="connsiteY7" fmla="*/ 1082029 h 4221188"/>
              <a:gd name="connsiteX8" fmla="*/ 3205629 w 5206857"/>
              <a:gd name="connsiteY8" fmla="*/ 1594653 h 4221188"/>
              <a:gd name="connsiteX9" fmla="*/ 3357227 w 5206857"/>
              <a:gd name="connsiteY9" fmla="*/ 1446173 h 4221188"/>
              <a:gd name="connsiteX10" fmla="*/ 4568006 w 5206857"/>
              <a:gd name="connsiteY10" fmla="*/ 2045651 h 4221188"/>
              <a:gd name="connsiteX11" fmla="*/ 4524932 w 5206857"/>
              <a:gd name="connsiteY11" fmla="*/ 2024256 h 4221188"/>
              <a:gd name="connsiteX12" fmla="*/ 4376584 w 5206857"/>
              <a:gd name="connsiteY12" fmla="*/ 2109904 h 4221188"/>
              <a:gd name="connsiteX13" fmla="*/ 4462232 w 5206857"/>
              <a:gd name="connsiteY13" fmla="*/ 2258247 h 4221188"/>
              <a:gd name="connsiteX14" fmla="*/ 4610577 w 5206857"/>
              <a:gd name="connsiteY14" fmla="*/ 2172601 h 4221188"/>
              <a:gd name="connsiteX15" fmla="*/ 4568006 w 5206857"/>
              <a:gd name="connsiteY15" fmla="*/ 2045651 h 4221188"/>
              <a:gd name="connsiteX16" fmla="*/ 5206857 w 5206857"/>
              <a:gd name="connsiteY16" fmla="*/ 2224145 h 4221188"/>
              <a:gd name="connsiteX17" fmla="*/ 4937112 w 5206857"/>
              <a:gd name="connsiteY17" fmla="*/ 2070280 h 4221188"/>
              <a:gd name="connsiteX18" fmla="*/ 4678445 w 5206857"/>
              <a:gd name="connsiteY18" fmla="*/ 1985146 h 4221188"/>
              <a:gd name="connsiteX19" fmla="*/ 4727574 w 5206857"/>
              <a:gd name="connsiteY19" fmla="*/ 2203950 h 4221188"/>
              <a:gd name="connsiteX20" fmla="*/ 4430883 w 5206857"/>
              <a:gd name="connsiteY20" fmla="*/ 2375246 h 4221188"/>
              <a:gd name="connsiteX21" fmla="*/ 4259587 w 5206857"/>
              <a:gd name="connsiteY21" fmla="*/ 2078553 h 4221188"/>
              <a:gd name="connsiteX22" fmla="*/ 4378457 w 5206857"/>
              <a:gd name="connsiteY22" fmla="*/ 1928722 h 4221188"/>
              <a:gd name="connsiteX23" fmla="*/ 4281143 w 5206857"/>
              <a:gd name="connsiteY23" fmla="*/ 1925477 h 4221188"/>
              <a:gd name="connsiteX24" fmla="*/ 4111363 w 5206857"/>
              <a:gd name="connsiteY24" fmla="*/ 2010327 h 4221188"/>
              <a:gd name="connsiteX25" fmla="*/ 3937078 w 5206857"/>
              <a:gd name="connsiteY25" fmla="*/ 3001142 h 4221188"/>
              <a:gd name="connsiteX26" fmla="*/ 2864666 w 5206857"/>
              <a:gd name="connsiteY26" fmla="*/ 3621717 h 4221188"/>
              <a:gd name="connsiteX27" fmla="*/ 2346113 w 5206857"/>
              <a:gd name="connsiteY27" fmla="*/ 4221188 h 4221188"/>
              <a:gd name="connsiteX28" fmla="*/ 2043869 w 5206857"/>
              <a:gd name="connsiteY28" fmla="*/ 4046689 h 4221188"/>
              <a:gd name="connsiteX29" fmla="*/ 2232704 w 5206857"/>
              <a:gd name="connsiteY29" fmla="*/ 3502581 h 4221188"/>
              <a:gd name="connsiteX30" fmla="*/ 1545844 w 5206857"/>
              <a:gd name="connsiteY30" fmla="*/ 3182914 h 4221188"/>
              <a:gd name="connsiteX31" fmla="*/ 1187080 w 5206857"/>
              <a:gd name="connsiteY31" fmla="*/ 2940350 h 4221188"/>
              <a:gd name="connsiteX32" fmla="*/ 644563 w 5206857"/>
              <a:gd name="connsiteY32" fmla="*/ 3221269 h 4221188"/>
              <a:gd name="connsiteX33" fmla="*/ 313243 w 5206857"/>
              <a:gd name="connsiteY33" fmla="*/ 3021214 h 4221188"/>
              <a:gd name="connsiteX34" fmla="*/ 758618 w 5206857"/>
              <a:gd name="connsiteY34" fmla="*/ 2520701 h 4221188"/>
              <a:gd name="connsiteX35" fmla="*/ 220359 w 5206857"/>
              <a:gd name="connsiteY35" fmla="*/ 1559552 h 4221188"/>
              <a:gd name="connsiteX36" fmla="*/ 0 w 5206857"/>
              <a:gd name="connsiteY36" fmla="*/ 974235 h 4221188"/>
              <a:gd name="connsiteX37" fmla="*/ 136031 w 5206857"/>
              <a:gd name="connsiteY37" fmla="*/ 632342 h 4221188"/>
              <a:gd name="connsiteX38" fmla="*/ 441680 w 5206857"/>
              <a:gd name="connsiteY38" fmla="*/ 683821 h 4221188"/>
              <a:gd name="connsiteX39" fmla="*/ 615174 w 5206857"/>
              <a:gd name="connsiteY39" fmla="*/ 766457 h 4221188"/>
              <a:gd name="connsiteX40" fmla="*/ 1149669 w 5206857"/>
              <a:gd name="connsiteY40" fmla="*/ 564016 h 4221188"/>
              <a:gd name="connsiteX41" fmla="*/ 1235408 w 5206857"/>
              <a:gd name="connsiteY41" fmla="*/ 0 h 4221188"/>
              <a:gd name="connsiteX42" fmla="*/ 1757574 w 5206857"/>
              <a:gd name="connsiteY42" fmla="*/ 501984 h 4221188"/>
              <a:gd name="connsiteX43" fmla="*/ 2586293 w 5206857"/>
              <a:gd name="connsiteY43" fmla="*/ 651253 h 4221188"/>
              <a:gd name="connsiteX44" fmla="*/ 2586551 w 5206857"/>
              <a:gd name="connsiteY44" fmla="*/ 653057 h 4221188"/>
              <a:gd name="connsiteX45" fmla="*/ 2998334 w 5206857"/>
              <a:gd name="connsiteY45" fmla="*/ 842092 h 4221188"/>
              <a:gd name="connsiteX46" fmla="*/ 3507935 w 5206857"/>
              <a:gd name="connsiteY46" fmla="*/ 1190180 h 4221188"/>
              <a:gd name="connsiteX47" fmla="*/ 4078560 w 5206857"/>
              <a:gd name="connsiteY47" fmla="*/ 1897671 h 4221188"/>
              <a:gd name="connsiteX48" fmla="*/ 4265191 w 5206857"/>
              <a:gd name="connsiteY48" fmla="*/ 1816859 h 4221188"/>
              <a:gd name="connsiteX49" fmla="*/ 4559259 w 5206857"/>
              <a:gd name="connsiteY49" fmla="*/ 1882733 h 4221188"/>
              <a:gd name="connsiteX50" fmla="*/ 4843997 w 5206857"/>
              <a:gd name="connsiteY50" fmla="*/ 1908391 h 4221188"/>
              <a:gd name="connsiteX51" fmla="*/ 5206857 w 5206857"/>
              <a:gd name="connsiteY51" fmla="*/ 2224145 h 4221188"/>
              <a:gd name="connsiteX0" fmla="*/ 1295747 w 5206857"/>
              <a:gd name="connsiteY0" fmla="*/ 905623 h 4221188"/>
              <a:gd name="connsiteX1" fmla="*/ 1042019 w 5206857"/>
              <a:gd name="connsiteY1" fmla="*/ 973609 h 4221188"/>
              <a:gd name="connsiteX2" fmla="*/ 1110004 w 5206857"/>
              <a:gd name="connsiteY2" fmla="*/ 1227337 h 4221188"/>
              <a:gd name="connsiteX3" fmla="*/ 1363734 w 5206857"/>
              <a:gd name="connsiteY3" fmla="*/ 1159349 h 4221188"/>
              <a:gd name="connsiteX4" fmla="*/ 1295747 w 5206857"/>
              <a:gd name="connsiteY4" fmla="*/ 905623 h 4221188"/>
              <a:gd name="connsiteX5" fmla="*/ 3357227 w 5206857"/>
              <a:gd name="connsiteY5" fmla="*/ 1446173 h 4221188"/>
              <a:gd name="connsiteX6" fmla="*/ 2389121 w 5206857"/>
              <a:gd name="connsiteY6" fmla="*/ 874986 h 4221188"/>
              <a:gd name="connsiteX7" fmla="*/ 2317734 w 5206857"/>
              <a:gd name="connsiteY7" fmla="*/ 1082029 h 4221188"/>
              <a:gd name="connsiteX8" fmla="*/ 3205629 w 5206857"/>
              <a:gd name="connsiteY8" fmla="*/ 1594653 h 4221188"/>
              <a:gd name="connsiteX9" fmla="*/ 3357227 w 5206857"/>
              <a:gd name="connsiteY9" fmla="*/ 1446173 h 4221188"/>
              <a:gd name="connsiteX10" fmla="*/ 4568006 w 5206857"/>
              <a:gd name="connsiteY10" fmla="*/ 2045651 h 4221188"/>
              <a:gd name="connsiteX11" fmla="*/ 4524932 w 5206857"/>
              <a:gd name="connsiteY11" fmla="*/ 2024256 h 4221188"/>
              <a:gd name="connsiteX12" fmla="*/ 4376584 w 5206857"/>
              <a:gd name="connsiteY12" fmla="*/ 2109904 h 4221188"/>
              <a:gd name="connsiteX13" fmla="*/ 4462232 w 5206857"/>
              <a:gd name="connsiteY13" fmla="*/ 2258247 h 4221188"/>
              <a:gd name="connsiteX14" fmla="*/ 4610577 w 5206857"/>
              <a:gd name="connsiteY14" fmla="*/ 2172601 h 4221188"/>
              <a:gd name="connsiteX15" fmla="*/ 4568006 w 5206857"/>
              <a:gd name="connsiteY15" fmla="*/ 2045651 h 4221188"/>
              <a:gd name="connsiteX16" fmla="*/ 5206857 w 5206857"/>
              <a:gd name="connsiteY16" fmla="*/ 2224145 h 4221188"/>
              <a:gd name="connsiteX17" fmla="*/ 4937112 w 5206857"/>
              <a:gd name="connsiteY17" fmla="*/ 2070280 h 4221188"/>
              <a:gd name="connsiteX18" fmla="*/ 4678445 w 5206857"/>
              <a:gd name="connsiteY18" fmla="*/ 1985146 h 4221188"/>
              <a:gd name="connsiteX19" fmla="*/ 4727574 w 5206857"/>
              <a:gd name="connsiteY19" fmla="*/ 2203950 h 4221188"/>
              <a:gd name="connsiteX20" fmla="*/ 4430883 w 5206857"/>
              <a:gd name="connsiteY20" fmla="*/ 2375246 h 4221188"/>
              <a:gd name="connsiteX21" fmla="*/ 4259587 w 5206857"/>
              <a:gd name="connsiteY21" fmla="*/ 2078553 h 4221188"/>
              <a:gd name="connsiteX22" fmla="*/ 4378457 w 5206857"/>
              <a:gd name="connsiteY22" fmla="*/ 1928722 h 4221188"/>
              <a:gd name="connsiteX23" fmla="*/ 4281143 w 5206857"/>
              <a:gd name="connsiteY23" fmla="*/ 1925477 h 4221188"/>
              <a:gd name="connsiteX24" fmla="*/ 4111363 w 5206857"/>
              <a:gd name="connsiteY24" fmla="*/ 2010327 h 4221188"/>
              <a:gd name="connsiteX25" fmla="*/ 3937078 w 5206857"/>
              <a:gd name="connsiteY25" fmla="*/ 3001142 h 4221188"/>
              <a:gd name="connsiteX26" fmla="*/ 2864666 w 5206857"/>
              <a:gd name="connsiteY26" fmla="*/ 3621717 h 4221188"/>
              <a:gd name="connsiteX27" fmla="*/ 2346113 w 5206857"/>
              <a:gd name="connsiteY27" fmla="*/ 4221188 h 4221188"/>
              <a:gd name="connsiteX28" fmla="*/ 2043869 w 5206857"/>
              <a:gd name="connsiteY28" fmla="*/ 4046689 h 4221188"/>
              <a:gd name="connsiteX29" fmla="*/ 2232704 w 5206857"/>
              <a:gd name="connsiteY29" fmla="*/ 3502581 h 4221188"/>
              <a:gd name="connsiteX30" fmla="*/ 1545844 w 5206857"/>
              <a:gd name="connsiteY30" fmla="*/ 3182914 h 4221188"/>
              <a:gd name="connsiteX31" fmla="*/ 1187080 w 5206857"/>
              <a:gd name="connsiteY31" fmla="*/ 2940350 h 4221188"/>
              <a:gd name="connsiteX32" fmla="*/ 644563 w 5206857"/>
              <a:gd name="connsiteY32" fmla="*/ 3221269 h 4221188"/>
              <a:gd name="connsiteX33" fmla="*/ 313243 w 5206857"/>
              <a:gd name="connsiteY33" fmla="*/ 3021214 h 4221188"/>
              <a:gd name="connsiteX34" fmla="*/ 758618 w 5206857"/>
              <a:gd name="connsiteY34" fmla="*/ 2520701 h 4221188"/>
              <a:gd name="connsiteX35" fmla="*/ 220359 w 5206857"/>
              <a:gd name="connsiteY35" fmla="*/ 1559552 h 4221188"/>
              <a:gd name="connsiteX36" fmla="*/ 0 w 5206857"/>
              <a:gd name="connsiteY36" fmla="*/ 974235 h 4221188"/>
              <a:gd name="connsiteX37" fmla="*/ 136031 w 5206857"/>
              <a:gd name="connsiteY37" fmla="*/ 632342 h 4221188"/>
              <a:gd name="connsiteX38" fmla="*/ 441680 w 5206857"/>
              <a:gd name="connsiteY38" fmla="*/ 683821 h 4221188"/>
              <a:gd name="connsiteX39" fmla="*/ 615174 w 5206857"/>
              <a:gd name="connsiteY39" fmla="*/ 766457 h 4221188"/>
              <a:gd name="connsiteX40" fmla="*/ 1149669 w 5206857"/>
              <a:gd name="connsiteY40" fmla="*/ 564016 h 4221188"/>
              <a:gd name="connsiteX41" fmla="*/ 1235408 w 5206857"/>
              <a:gd name="connsiteY41" fmla="*/ 0 h 4221188"/>
              <a:gd name="connsiteX42" fmla="*/ 1757574 w 5206857"/>
              <a:gd name="connsiteY42" fmla="*/ 501984 h 4221188"/>
              <a:gd name="connsiteX43" fmla="*/ 2586293 w 5206857"/>
              <a:gd name="connsiteY43" fmla="*/ 651253 h 4221188"/>
              <a:gd name="connsiteX44" fmla="*/ 2586551 w 5206857"/>
              <a:gd name="connsiteY44" fmla="*/ 653057 h 4221188"/>
              <a:gd name="connsiteX45" fmla="*/ 2998334 w 5206857"/>
              <a:gd name="connsiteY45" fmla="*/ 842092 h 4221188"/>
              <a:gd name="connsiteX46" fmla="*/ 3507935 w 5206857"/>
              <a:gd name="connsiteY46" fmla="*/ 1190180 h 4221188"/>
              <a:gd name="connsiteX47" fmla="*/ 4078560 w 5206857"/>
              <a:gd name="connsiteY47" fmla="*/ 1897671 h 4221188"/>
              <a:gd name="connsiteX48" fmla="*/ 4265191 w 5206857"/>
              <a:gd name="connsiteY48" fmla="*/ 1816859 h 4221188"/>
              <a:gd name="connsiteX49" fmla="*/ 4559259 w 5206857"/>
              <a:gd name="connsiteY49" fmla="*/ 1882733 h 4221188"/>
              <a:gd name="connsiteX50" fmla="*/ 4843997 w 5206857"/>
              <a:gd name="connsiteY50" fmla="*/ 1908391 h 4221188"/>
              <a:gd name="connsiteX51" fmla="*/ 5206857 w 5206857"/>
              <a:gd name="connsiteY51" fmla="*/ 2224145 h 4221188"/>
              <a:gd name="connsiteX0" fmla="*/ 1295747 w 5206857"/>
              <a:gd name="connsiteY0" fmla="*/ 905623 h 4221188"/>
              <a:gd name="connsiteX1" fmla="*/ 1042019 w 5206857"/>
              <a:gd name="connsiteY1" fmla="*/ 973609 h 4221188"/>
              <a:gd name="connsiteX2" fmla="*/ 1110004 w 5206857"/>
              <a:gd name="connsiteY2" fmla="*/ 1227337 h 4221188"/>
              <a:gd name="connsiteX3" fmla="*/ 1363734 w 5206857"/>
              <a:gd name="connsiteY3" fmla="*/ 1159349 h 4221188"/>
              <a:gd name="connsiteX4" fmla="*/ 1295747 w 5206857"/>
              <a:gd name="connsiteY4" fmla="*/ 905623 h 4221188"/>
              <a:gd name="connsiteX5" fmla="*/ 3357227 w 5206857"/>
              <a:gd name="connsiteY5" fmla="*/ 1446173 h 4221188"/>
              <a:gd name="connsiteX6" fmla="*/ 2389121 w 5206857"/>
              <a:gd name="connsiteY6" fmla="*/ 874986 h 4221188"/>
              <a:gd name="connsiteX7" fmla="*/ 2317734 w 5206857"/>
              <a:gd name="connsiteY7" fmla="*/ 1082029 h 4221188"/>
              <a:gd name="connsiteX8" fmla="*/ 3205629 w 5206857"/>
              <a:gd name="connsiteY8" fmla="*/ 1594653 h 4221188"/>
              <a:gd name="connsiteX9" fmla="*/ 3357227 w 5206857"/>
              <a:gd name="connsiteY9" fmla="*/ 1446173 h 4221188"/>
              <a:gd name="connsiteX10" fmla="*/ 4568006 w 5206857"/>
              <a:gd name="connsiteY10" fmla="*/ 2045651 h 4221188"/>
              <a:gd name="connsiteX11" fmla="*/ 4524932 w 5206857"/>
              <a:gd name="connsiteY11" fmla="*/ 2024256 h 4221188"/>
              <a:gd name="connsiteX12" fmla="*/ 4376584 w 5206857"/>
              <a:gd name="connsiteY12" fmla="*/ 2109904 h 4221188"/>
              <a:gd name="connsiteX13" fmla="*/ 4462232 w 5206857"/>
              <a:gd name="connsiteY13" fmla="*/ 2258247 h 4221188"/>
              <a:gd name="connsiteX14" fmla="*/ 4610577 w 5206857"/>
              <a:gd name="connsiteY14" fmla="*/ 2172601 h 4221188"/>
              <a:gd name="connsiteX15" fmla="*/ 4568006 w 5206857"/>
              <a:gd name="connsiteY15" fmla="*/ 2045651 h 4221188"/>
              <a:gd name="connsiteX16" fmla="*/ 5206857 w 5206857"/>
              <a:gd name="connsiteY16" fmla="*/ 2224145 h 4221188"/>
              <a:gd name="connsiteX17" fmla="*/ 4678445 w 5206857"/>
              <a:gd name="connsiteY17" fmla="*/ 1985146 h 4221188"/>
              <a:gd name="connsiteX18" fmla="*/ 4727574 w 5206857"/>
              <a:gd name="connsiteY18" fmla="*/ 2203950 h 4221188"/>
              <a:gd name="connsiteX19" fmla="*/ 4430883 w 5206857"/>
              <a:gd name="connsiteY19" fmla="*/ 2375246 h 4221188"/>
              <a:gd name="connsiteX20" fmla="*/ 4259587 w 5206857"/>
              <a:gd name="connsiteY20" fmla="*/ 2078553 h 4221188"/>
              <a:gd name="connsiteX21" fmla="*/ 4378457 w 5206857"/>
              <a:gd name="connsiteY21" fmla="*/ 1928722 h 4221188"/>
              <a:gd name="connsiteX22" fmla="*/ 4281143 w 5206857"/>
              <a:gd name="connsiteY22" fmla="*/ 1925477 h 4221188"/>
              <a:gd name="connsiteX23" fmla="*/ 4111363 w 5206857"/>
              <a:gd name="connsiteY23" fmla="*/ 2010327 h 4221188"/>
              <a:gd name="connsiteX24" fmla="*/ 3937078 w 5206857"/>
              <a:gd name="connsiteY24" fmla="*/ 3001142 h 4221188"/>
              <a:gd name="connsiteX25" fmla="*/ 2864666 w 5206857"/>
              <a:gd name="connsiteY25" fmla="*/ 3621717 h 4221188"/>
              <a:gd name="connsiteX26" fmla="*/ 2346113 w 5206857"/>
              <a:gd name="connsiteY26" fmla="*/ 4221188 h 4221188"/>
              <a:gd name="connsiteX27" fmla="*/ 2043869 w 5206857"/>
              <a:gd name="connsiteY27" fmla="*/ 4046689 h 4221188"/>
              <a:gd name="connsiteX28" fmla="*/ 2232704 w 5206857"/>
              <a:gd name="connsiteY28" fmla="*/ 3502581 h 4221188"/>
              <a:gd name="connsiteX29" fmla="*/ 1545844 w 5206857"/>
              <a:gd name="connsiteY29" fmla="*/ 3182914 h 4221188"/>
              <a:gd name="connsiteX30" fmla="*/ 1187080 w 5206857"/>
              <a:gd name="connsiteY30" fmla="*/ 2940350 h 4221188"/>
              <a:gd name="connsiteX31" fmla="*/ 644563 w 5206857"/>
              <a:gd name="connsiteY31" fmla="*/ 3221269 h 4221188"/>
              <a:gd name="connsiteX32" fmla="*/ 313243 w 5206857"/>
              <a:gd name="connsiteY32" fmla="*/ 3021214 h 4221188"/>
              <a:gd name="connsiteX33" fmla="*/ 758618 w 5206857"/>
              <a:gd name="connsiteY33" fmla="*/ 2520701 h 4221188"/>
              <a:gd name="connsiteX34" fmla="*/ 220359 w 5206857"/>
              <a:gd name="connsiteY34" fmla="*/ 1559552 h 4221188"/>
              <a:gd name="connsiteX35" fmla="*/ 0 w 5206857"/>
              <a:gd name="connsiteY35" fmla="*/ 974235 h 4221188"/>
              <a:gd name="connsiteX36" fmla="*/ 136031 w 5206857"/>
              <a:gd name="connsiteY36" fmla="*/ 632342 h 4221188"/>
              <a:gd name="connsiteX37" fmla="*/ 441680 w 5206857"/>
              <a:gd name="connsiteY37" fmla="*/ 683821 h 4221188"/>
              <a:gd name="connsiteX38" fmla="*/ 615174 w 5206857"/>
              <a:gd name="connsiteY38" fmla="*/ 766457 h 4221188"/>
              <a:gd name="connsiteX39" fmla="*/ 1149669 w 5206857"/>
              <a:gd name="connsiteY39" fmla="*/ 564016 h 4221188"/>
              <a:gd name="connsiteX40" fmla="*/ 1235408 w 5206857"/>
              <a:gd name="connsiteY40" fmla="*/ 0 h 4221188"/>
              <a:gd name="connsiteX41" fmla="*/ 1757574 w 5206857"/>
              <a:gd name="connsiteY41" fmla="*/ 501984 h 4221188"/>
              <a:gd name="connsiteX42" fmla="*/ 2586293 w 5206857"/>
              <a:gd name="connsiteY42" fmla="*/ 651253 h 4221188"/>
              <a:gd name="connsiteX43" fmla="*/ 2586551 w 5206857"/>
              <a:gd name="connsiteY43" fmla="*/ 653057 h 4221188"/>
              <a:gd name="connsiteX44" fmla="*/ 2998334 w 5206857"/>
              <a:gd name="connsiteY44" fmla="*/ 842092 h 4221188"/>
              <a:gd name="connsiteX45" fmla="*/ 3507935 w 5206857"/>
              <a:gd name="connsiteY45" fmla="*/ 1190180 h 4221188"/>
              <a:gd name="connsiteX46" fmla="*/ 4078560 w 5206857"/>
              <a:gd name="connsiteY46" fmla="*/ 1897671 h 4221188"/>
              <a:gd name="connsiteX47" fmla="*/ 4265191 w 5206857"/>
              <a:gd name="connsiteY47" fmla="*/ 1816859 h 4221188"/>
              <a:gd name="connsiteX48" fmla="*/ 4559259 w 5206857"/>
              <a:gd name="connsiteY48" fmla="*/ 1882733 h 4221188"/>
              <a:gd name="connsiteX49" fmla="*/ 4843997 w 5206857"/>
              <a:gd name="connsiteY49" fmla="*/ 1908391 h 4221188"/>
              <a:gd name="connsiteX50" fmla="*/ 5206857 w 5206857"/>
              <a:gd name="connsiteY50" fmla="*/ 2224145 h 4221188"/>
              <a:gd name="connsiteX0" fmla="*/ 1295747 w 5206857"/>
              <a:gd name="connsiteY0" fmla="*/ 905623 h 4221188"/>
              <a:gd name="connsiteX1" fmla="*/ 1042019 w 5206857"/>
              <a:gd name="connsiteY1" fmla="*/ 973609 h 4221188"/>
              <a:gd name="connsiteX2" fmla="*/ 1110004 w 5206857"/>
              <a:gd name="connsiteY2" fmla="*/ 1227337 h 4221188"/>
              <a:gd name="connsiteX3" fmla="*/ 1363734 w 5206857"/>
              <a:gd name="connsiteY3" fmla="*/ 1159349 h 4221188"/>
              <a:gd name="connsiteX4" fmla="*/ 1295747 w 5206857"/>
              <a:gd name="connsiteY4" fmla="*/ 905623 h 4221188"/>
              <a:gd name="connsiteX5" fmla="*/ 3357227 w 5206857"/>
              <a:gd name="connsiteY5" fmla="*/ 1446173 h 4221188"/>
              <a:gd name="connsiteX6" fmla="*/ 2389121 w 5206857"/>
              <a:gd name="connsiteY6" fmla="*/ 874986 h 4221188"/>
              <a:gd name="connsiteX7" fmla="*/ 2317734 w 5206857"/>
              <a:gd name="connsiteY7" fmla="*/ 1082029 h 4221188"/>
              <a:gd name="connsiteX8" fmla="*/ 3205629 w 5206857"/>
              <a:gd name="connsiteY8" fmla="*/ 1594653 h 4221188"/>
              <a:gd name="connsiteX9" fmla="*/ 3357227 w 5206857"/>
              <a:gd name="connsiteY9" fmla="*/ 1446173 h 4221188"/>
              <a:gd name="connsiteX10" fmla="*/ 4568006 w 5206857"/>
              <a:gd name="connsiteY10" fmla="*/ 2045651 h 4221188"/>
              <a:gd name="connsiteX11" fmla="*/ 4524932 w 5206857"/>
              <a:gd name="connsiteY11" fmla="*/ 2024256 h 4221188"/>
              <a:gd name="connsiteX12" fmla="*/ 4376584 w 5206857"/>
              <a:gd name="connsiteY12" fmla="*/ 2109904 h 4221188"/>
              <a:gd name="connsiteX13" fmla="*/ 4462232 w 5206857"/>
              <a:gd name="connsiteY13" fmla="*/ 2258247 h 4221188"/>
              <a:gd name="connsiteX14" fmla="*/ 4610577 w 5206857"/>
              <a:gd name="connsiteY14" fmla="*/ 2172601 h 4221188"/>
              <a:gd name="connsiteX15" fmla="*/ 4568006 w 5206857"/>
              <a:gd name="connsiteY15" fmla="*/ 2045651 h 4221188"/>
              <a:gd name="connsiteX16" fmla="*/ 5206857 w 5206857"/>
              <a:gd name="connsiteY16" fmla="*/ 2224145 h 4221188"/>
              <a:gd name="connsiteX17" fmla="*/ 4678445 w 5206857"/>
              <a:gd name="connsiteY17" fmla="*/ 1985146 h 4221188"/>
              <a:gd name="connsiteX18" fmla="*/ 4727574 w 5206857"/>
              <a:gd name="connsiteY18" fmla="*/ 2203950 h 4221188"/>
              <a:gd name="connsiteX19" fmla="*/ 4430883 w 5206857"/>
              <a:gd name="connsiteY19" fmla="*/ 2375246 h 4221188"/>
              <a:gd name="connsiteX20" fmla="*/ 4259587 w 5206857"/>
              <a:gd name="connsiteY20" fmla="*/ 2078553 h 4221188"/>
              <a:gd name="connsiteX21" fmla="*/ 4378457 w 5206857"/>
              <a:gd name="connsiteY21" fmla="*/ 1928722 h 4221188"/>
              <a:gd name="connsiteX22" fmla="*/ 4281143 w 5206857"/>
              <a:gd name="connsiteY22" fmla="*/ 1925477 h 4221188"/>
              <a:gd name="connsiteX23" fmla="*/ 4111363 w 5206857"/>
              <a:gd name="connsiteY23" fmla="*/ 2010327 h 4221188"/>
              <a:gd name="connsiteX24" fmla="*/ 3937078 w 5206857"/>
              <a:gd name="connsiteY24" fmla="*/ 3001142 h 4221188"/>
              <a:gd name="connsiteX25" fmla="*/ 2864666 w 5206857"/>
              <a:gd name="connsiteY25" fmla="*/ 3621717 h 4221188"/>
              <a:gd name="connsiteX26" fmla="*/ 2346113 w 5206857"/>
              <a:gd name="connsiteY26" fmla="*/ 4221188 h 4221188"/>
              <a:gd name="connsiteX27" fmla="*/ 2043869 w 5206857"/>
              <a:gd name="connsiteY27" fmla="*/ 4046689 h 4221188"/>
              <a:gd name="connsiteX28" fmla="*/ 2232704 w 5206857"/>
              <a:gd name="connsiteY28" fmla="*/ 3502581 h 4221188"/>
              <a:gd name="connsiteX29" fmla="*/ 1545844 w 5206857"/>
              <a:gd name="connsiteY29" fmla="*/ 3182914 h 4221188"/>
              <a:gd name="connsiteX30" fmla="*/ 1187080 w 5206857"/>
              <a:gd name="connsiteY30" fmla="*/ 2940350 h 4221188"/>
              <a:gd name="connsiteX31" fmla="*/ 644563 w 5206857"/>
              <a:gd name="connsiteY31" fmla="*/ 3221269 h 4221188"/>
              <a:gd name="connsiteX32" fmla="*/ 313243 w 5206857"/>
              <a:gd name="connsiteY32" fmla="*/ 3021214 h 4221188"/>
              <a:gd name="connsiteX33" fmla="*/ 758618 w 5206857"/>
              <a:gd name="connsiteY33" fmla="*/ 2520701 h 4221188"/>
              <a:gd name="connsiteX34" fmla="*/ 220359 w 5206857"/>
              <a:gd name="connsiteY34" fmla="*/ 1559552 h 4221188"/>
              <a:gd name="connsiteX35" fmla="*/ 0 w 5206857"/>
              <a:gd name="connsiteY35" fmla="*/ 974235 h 4221188"/>
              <a:gd name="connsiteX36" fmla="*/ 136031 w 5206857"/>
              <a:gd name="connsiteY36" fmla="*/ 632342 h 4221188"/>
              <a:gd name="connsiteX37" fmla="*/ 441680 w 5206857"/>
              <a:gd name="connsiteY37" fmla="*/ 683821 h 4221188"/>
              <a:gd name="connsiteX38" fmla="*/ 615174 w 5206857"/>
              <a:gd name="connsiteY38" fmla="*/ 766457 h 4221188"/>
              <a:gd name="connsiteX39" fmla="*/ 1149669 w 5206857"/>
              <a:gd name="connsiteY39" fmla="*/ 564016 h 4221188"/>
              <a:gd name="connsiteX40" fmla="*/ 1235408 w 5206857"/>
              <a:gd name="connsiteY40" fmla="*/ 0 h 4221188"/>
              <a:gd name="connsiteX41" fmla="*/ 1757574 w 5206857"/>
              <a:gd name="connsiteY41" fmla="*/ 501984 h 4221188"/>
              <a:gd name="connsiteX42" fmla="*/ 2586293 w 5206857"/>
              <a:gd name="connsiteY42" fmla="*/ 651253 h 4221188"/>
              <a:gd name="connsiteX43" fmla="*/ 2586551 w 5206857"/>
              <a:gd name="connsiteY43" fmla="*/ 653057 h 4221188"/>
              <a:gd name="connsiteX44" fmla="*/ 2998334 w 5206857"/>
              <a:gd name="connsiteY44" fmla="*/ 842092 h 4221188"/>
              <a:gd name="connsiteX45" fmla="*/ 3507935 w 5206857"/>
              <a:gd name="connsiteY45" fmla="*/ 1190180 h 4221188"/>
              <a:gd name="connsiteX46" fmla="*/ 4078560 w 5206857"/>
              <a:gd name="connsiteY46" fmla="*/ 1897671 h 4221188"/>
              <a:gd name="connsiteX47" fmla="*/ 4265191 w 5206857"/>
              <a:gd name="connsiteY47" fmla="*/ 1816859 h 4221188"/>
              <a:gd name="connsiteX48" fmla="*/ 4559259 w 5206857"/>
              <a:gd name="connsiteY48" fmla="*/ 1882733 h 4221188"/>
              <a:gd name="connsiteX49" fmla="*/ 4843997 w 5206857"/>
              <a:gd name="connsiteY49" fmla="*/ 1908391 h 4221188"/>
              <a:gd name="connsiteX50" fmla="*/ 5206857 w 5206857"/>
              <a:gd name="connsiteY50" fmla="*/ 2224145 h 4221188"/>
              <a:gd name="connsiteX0" fmla="*/ 1295747 w 5206857"/>
              <a:gd name="connsiteY0" fmla="*/ 905623 h 4221188"/>
              <a:gd name="connsiteX1" fmla="*/ 1042019 w 5206857"/>
              <a:gd name="connsiteY1" fmla="*/ 973609 h 4221188"/>
              <a:gd name="connsiteX2" fmla="*/ 1110004 w 5206857"/>
              <a:gd name="connsiteY2" fmla="*/ 1227337 h 4221188"/>
              <a:gd name="connsiteX3" fmla="*/ 1363734 w 5206857"/>
              <a:gd name="connsiteY3" fmla="*/ 1159349 h 4221188"/>
              <a:gd name="connsiteX4" fmla="*/ 1295747 w 5206857"/>
              <a:gd name="connsiteY4" fmla="*/ 905623 h 4221188"/>
              <a:gd name="connsiteX5" fmla="*/ 3357227 w 5206857"/>
              <a:gd name="connsiteY5" fmla="*/ 1446173 h 4221188"/>
              <a:gd name="connsiteX6" fmla="*/ 2389121 w 5206857"/>
              <a:gd name="connsiteY6" fmla="*/ 874986 h 4221188"/>
              <a:gd name="connsiteX7" fmla="*/ 2317734 w 5206857"/>
              <a:gd name="connsiteY7" fmla="*/ 1082029 h 4221188"/>
              <a:gd name="connsiteX8" fmla="*/ 3205629 w 5206857"/>
              <a:gd name="connsiteY8" fmla="*/ 1594653 h 4221188"/>
              <a:gd name="connsiteX9" fmla="*/ 3357227 w 5206857"/>
              <a:gd name="connsiteY9" fmla="*/ 1446173 h 4221188"/>
              <a:gd name="connsiteX10" fmla="*/ 4568006 w 5206857"/>
              <a:gd name="connsiteY10" fmla="*/ 2045651 h 4221188"/>
              <a:gd name="connsiteX11" fmla="*/ 4524932 w 5206857"/>
              <a:gd name="connsiteY11" fmla="*/ 2024256 h 4221188"/>
              <a:gd name="connsiteX12" fmla="*/ 4376584 w 5206857"/>
              <a:gd name="connsiteY12" fmla="*/ 2109904 h 4221188"/>
              <a:gd name="connsiteX13" fmla="*/ 4462232 w 5206857"/>
              <a:gd name="connsiteY13" fmla="*/ 2258247 h 4221188"/>
              <a:gd name="connsiteX14" fmla="*/ 4610577 w 5206857"/>
              <a:gd name="connsiteY14" fmla="*/ 2172601 h 4221188"/>
              <a:gd name="connsiteX15" fmla="*/ 4568006 w 5206857"/>
              <a:gd name="connsiteY15" fmla="*/ 2045651 h 4221188"/>
              <a:gd name="connsiteX16" fmla="*/ 5206857 w 5206857"/>
              <a:gd name="connsiteY16" fmla="*/ 2224145 h 4221188"/>
              <a:gd name="connsiteX17" fmla="*/ 4678445 w 5206857"/>
              <a:gd name="connsiteY17" fmla="*/ 1985146 h 4221188"/>
              <a:gd name="connsiteX18" fmla="*/ 4727574 w 5206857"/>
              <a:gd name="connsiteY18" fmla="*/ 2203950 h 4221188"/>
              <a:gd name="connsiteX19" fmla="*/ 4430883 w 5206857"/>
              <a:gd name="connsiteY19" fmla="*/ 2375246 h 4221188"/>
              <a:gd name="connsiteX20" fmla="*/ 4259587 w 5206857"/>
              <a:gd name="connsiteY20" fmla="*/ 2078553 h 4221188"/>
              <a:gd name="connsiteX21" fmla="*/ 4378457 w 5206857"/>
              <a:gd name="connsiteY21" fmla="*/ 1928722 h 4221188"/>
              <a:gd name="connsiteX22" fmla="*/ 4281143 w 5206857"/>
              <a:gd name="connsiteY22" fmla="*/ 1925477 h 4221188"/>
              <a:gd name="connsiteX23" fmla="*/ 4111363 w 5206857"/>
              <a:gd name="connsiteY23" fmla="*/ 2010327 h 4221188"/>
              <a:gd name="connsiteX24" fmla="*/ 3937078 w 5206857"/>
              <a:gd name="connsiteY24" fmla="*/ 3001142 h 4221188"/>
              <a:gd name="connsiteX25" fmla="*/ 2864666 w 5206857"/>
              <a:gd name="connsiteY25" fmla="*/ 3621717 h 4221188"/>
              <a:gd name="connsiteX26" fmla="*/ 2346113 w 5206857"/>
              <a:gd name="connsiteY26" fmla="*/ 4221188 h 4221188"/>
              <a:gd name="connsiteX27" fmla="*/ 2043869 w 5206857"/>
              <a:gd name="connsiteY27" fmla="*/ 4046689 h 4221188"/>
              <a:gd name="connsiteX28" fmla="*/ 2232704 w 5206857"/>
              <a:gd name="connsiteY28" fmla="*/ 3502581 h 4221188"/>
              <a:gd name="connsiteX29" fmla="*/ 1545844 w 5206857"/>
              <a:gd name="connsiteY29" fmla="*/ 3182914 h 4221188"/>
              <a:gd name="connsiteX30" fmla="*/ 1187080 w 5206857"/>
              <a:gd name="connsiteY30" fmla="*/ 2940350 h 4221188"/>
              <a:gd name="connsiteX31" fmla="*/ 644563 w 5206857"/>
              <a:gd name="connsiteY31" fmla="*/ 3221269 h 4221188"/>
              <a:gd name="connsiteX32" fmla="*/ 313243 w 5206857"/>
              <a:gd name="connsiteY32" fmla="*/ 3021214 h 4221188"/>
              <a:gd name="connsiteX33" fmla="*/ 758618 w 5206857"/>
              <a:gd name="connsiteY33" fmla="*/ 2520701 h 4221188"/>
              <a:gd name="connsiteX34" fmla="*/ 220359 w 5206857"/>
              <a:gd name="connsiteY34" fmla="*/ 1559552 h 4221188"/>
              <a:gd name="connsiteX35" fmla="*/ 0 w 5206857"/>
              <a:gd name="connsiteY35" fmla="*/ 974235 h 4221188"/>
              <a:gd name="connsiteX36" fmla="*/ 136031 w 5206857"/>
              <a:gd name="connsiteY36" fmla="*/ 632342 h 4221188"/>
              <a:gd name="connsiteX37" fmla="*/ 441680 w 5206857"/>
              <a:gd name="connsiteY37" fmla="*/ 683821 h 4221188"/>
              <a:gd name="connsiteX38" fmla="*/ 615174 w 5206857"/>
              <a:gd name="connsiteY38" fmla="*/ 766457 h 4221188"/>
              <a:gd name="connsiteX39" fmla="*/ 1149669 w 5206857"/>
              <a:gd name="connsiteY39" fmla="*/ 564016 h 4221188"/>
              <a:gd name="connsiteX40" fmla="*/ 1235408 w 5206857"/>
              <a:gd name="connsiteY40" fmla="*/ 0 h 4221188"/>
              <a:gd name="connsiteX41" fmla="*/ 1757574 w 5206857"/>
              <a:gd name="connsiteY41" fmla="*/ 501984 h 4221188"/>
              <a:gd name="connsiteX42" fmla="*/ 2586293 w 5206857"/>
              <a:gd name="connsiteY42" fmla="*/ 651253 h 4221188"/>
              <a:gd name="connsiteX43" fmla="*/ 2586551 w 5206857"/>
              <a:gd name="connsiteY43" fmla="*/ 653057 h 4221188"/>
              <a:gd name="connsiteX44" fmla="*/ 2998334 w 5206857"/>
              <a:gd name="connsiteY44" fmla="*/ 842092 h 4221188"/>
              <a:gd name="connsiteX45" fmla="*/ 3507935 w 5206857"/>
              <a:gd name="connsiteY45" fmla="*/ 1190180 h 4221188"/>
              <a:gd name="connsiteX46" fmla="*/ 4078560 w 5206857"/>
              <a:gd name="connsiteY46" fmla="*/ 1897671 h 4221188"/>
              <a:gd name="connsiteX47" fmla="*/ 4265191 w 5206857"/>
              <a:gd name="connsiteY47" fmla="*/ 1816859 h 4221188"/>
              <a:gd name="connsiteX48" fmla="*/ 4559259 w 5206857"/>
              <a:gd name="connsiteY48" fmla="*/ 1882733 h 4221188"/>
              <a:gd name="connsiteX49" fmla="*/ 4843997 w 5206857"/>
              <a:gd name="connsiteY49" fmla="*/ 1908391 h 4221188"/>
              <a:gd name="connsiteX50" fmla="*/ 5206857 w 5206857"/>
              <a:gd name="connsiteY50" fmla="*/ 2224145 h 4221188"/>
              <a:gd name="connsiteX0" fmla="*/ 1295747 w 5206857"/>
              <a:gd name="connsiteY0" fmla="*/ 905623 h 4221188"/>
              <a:gd name="connsiteX1" fmla="*/ 1042019 w 5206857"/>
              <a:gd name="connsiteY1" fmla="*/ 973609 h 4221188"/>
              <a:gd name="connsiteX2" fmla="*/ 1110004 w 5206857"/>
              <a:gd name="connsiteY2" fmla="*/ 1227337 h 4221188"/>
              <a:gd name="connsiteX3" fmla="*/ 1363734 w 5206857"/>
              <a:gd name="connsiteY3" fmla="*/ 1159349 h 4221188"/>
              <a:gd name="connsiteX4" fmla="*/ 1295747 w 5206857"/>
              <a:gd name="connsiteY4" fmla="*/ 905623 h 4221188"/>
              <a:gd name="connsiteX5" fmla="*/ 3357227 w 5206857"/>
              <a:gd name="connsiteY5" fmla="*/ 1446173 h 4221188"/>
              <a:gd name="connsiteX6" fmla="*/ 2389121 w 5206857"/>
              <a:gd name="connsiteY6" fmla="*/ 874986 h 4221188"/>
              <a:gd name="connsiteX7" fmla="*/ 2317734 w 5206857"/>
              <a:gd name="connsiteY7" fmla="*/ 1082029 h 4221188"/>
              <a:gd name="connsiteX8" fmla="*/ 3205629 w 5206857"/>
              <a:gd name="connsiteY8" fmla="*/ 1594653 h 4221188"/>
              <a:gd name="connsiteX9" fmla="*/ 3357227 w 5206857"/>
              <a:gd name="connsiteY9" fmla="*/ 1446173 h 4221188"/>
              <a:gd name="connsiteX10" fmla="*/ 4568006 w 5206857"/>
              <a:gd name="connsiteY10" fmla="*/ 2045651 h 4221188"/>
              <a:gd name="connsiteX11" fmla="*/ 4524932 w 5206857"/>
              <a:gd name="connsiteY11" fmla="*/ 2024256 h 4221188"/>
              <a:gd name="connsiteX12" fmla="*/ 4376584 w 5206857"/>
              <a:gd name="connsiteY12" fmla="*/ 2109904 h 4221188"/>
              <a:gd name="connsiteX13" fmla="*/ 4462232 w 5206857"/>
              <a:gd name="connsiteY13" fmla="*/ 2258247 h 4221188"/>
              <a:gd name="connsiteX14" fmla="*/ 4610577 w 5206857"/>
              <a:gd name="connsiteY14" fmla="*/ 2172601 h 4221188"/>
              <a:gd name="connsiteX15" fmla="*/ 4568006 w 5206857"/>
              <a:gd name="connsiteY15" fmla="*/ 2045651 h 4221188"/>
              <a:gd name="connsiteX16" fmla="*/ 5206857 w 5206857"/>
              <a:gd name="connsiteY16" fmla="*/ 2224145 h 4221188"/>
              <a:gd name="connsiteX17" fmla="*/ 4678445 w 5206857"/>
              <a:gd name="connsiteY17" fmla="*/ 1985146 h 4221188"/>
              <a:gd name="connsiteX18" fmla="*/ 4727574 w 5206857"/>
              <a:gd name="connsiteY18" fmla="*/ 2203950 h 4221188"/>
              <a:gd name="connsiteX19" fmla="*/ 4430883 w 5206857"/>
              <a:gd name="connsiteY19" fmla="*/ 2375246 h 4221188"/>
              <a:gd name="connsiteX20" fmla="*/ 4259587 w 5206857"/>
              <a:gd name="connsiteY20" fmla="*/ 2078553 h 4221188"/>
              <a:gd name="connsiteX21" fmla="*/ 4378457 w 5206857"/>
              <a:gd name="connsiteY21" fmla="*/ 1928722 h 4221188"/>
              <a:gd name="connsiteX22" fmla="*/ 4281143 w 5206857"/>
              <a:gd name="connsiteY22" fmla="*/ 1925477 h 4221188"/>
              <a:gd name="connsiteX23" fmla="*/ 4111363 w 5206857"/>
              <a:gd name="connsiteY23" fmla="*/ 2010327 h 4221188"/>
              <a:gd name="connsiteX24" fmla="*/ 3937078 w 5206857"/>
              <a:gd name="connsiteY24" fmla="*/ 3001142 h 4221188"/>
              <a:gd name="connsiteX25" fmla="*/ 2864666 w 5206857"/>
              <a:gd name="connsiteY25" fmla="*/ 3621717 h 4221188"/>
              <a:gd name="connsiteX26" fmla="*/ 2346113 w 5206857"/>
              <a:gd name="connsiteY26" fmla="*/ 4221188 h 4221188"/>
              <a:gd name="connsiteX27" fmla="*/ 2043869 w 5206857"/>
              <a:gd name="connsiteY27" fmla="*/ 4046689 h 4221188"/>
              <a:gd name="connsiteX28" fmla="*/ 2232704 w 5206857"/>
              <a:gd name="connsiteY28" fmla="*/ 3502581 h 4221188"/>
              <a:gd name="connsiteX29" fmla="*/ 1545844 w 5206857"/>
              <a:gd name="connsiteY29" fmla="*/ 3182914 h 4221188"/>
              <a:gd name="connsiteX30" fmla="*/ 1187080 w 5206857"/>
              <a:gd name="connsiteY30" fmla="*/ 2940350 h 4221188"/>
              <a:gd name="connsiteX31" fmla="*/ 644563 w 5206857"/>
              <a:gd name="connsiteY31" fmla="*/ 3221269 h 4221188"/>
              <a:gd name="connsiteX32" fmla="*/ 313243 w 5206857"/>
              <a:gd name="connsiteY32" fmla="*/ 3021214 h 4221188"/>
              <a:gd name="connsiteX33" fmla="*/ 758618 w 5206857"/>
              <a:gd name="connsiteY33" fmla="*/ 2520701 h 4221188"/>
              <a:gd name="connsiteX34" fmla="*/ 220359 w 5206857"/>
              <a:gd name="connsiteY34" fmla="*/ 1559552 h 4221188"/>
              <a:gd name="connsiteX35" fmla="*/ 0 w 5206857"/>
              <a:gd name="connsiteY35" fmla="*/ 974235 h 4221188"/>
              <a:gd name="connsiteX36" fmla="*/ 136031 w 5206857"/>
              <a:gd name="connsiteY36" fmla="*/ 632342 h 4221188"/>
              <a:gd name="connsiteX37" fmla="*/ 441680 w 5206857"/>
              <a:gd name="connsiteY37" fmla="*/ 683821 h 4221188"/>
              <a:gd name="connsiteX38" fmla="*/ 615174 w 5206857"/>
              <a:gd name="connsiteY38" fmla="*/ 766457 h 4221188"/>
              <a:gd name="connsiteX39" fmla="*/ 1149669 w 5206857"/>
              <a:gd name="connsiteY39" fmla="*/ 564016 h 4221188"/>
              <a:gd name="connsiteX40" fmla="*/ 1235408 w 5206857"/>
              <a:gd name="connsiteY40" fmla="*/ 0 h 4221188"/>
              <a:gd name="connsiteX41" fmla="*/ 1757574 w 5206857"/>
              <a:gd name="connsiteY41" fmla="*/ 501984 h 4221188"/>
              <a:gd name="connsiteX42" fmla="*/ 2586293 w 5206857"/>
              <a:gd name="connsiteY42" fmla="*/ 651253 h 4221188"/>
              <a:gd name="connsiteX43" fmla="*/ 2586551 w 5206857"/>
              <a:gd name="connsiteY43" fmla="*/ 653057 h 4221188"/>
              <a:gd name="connsiteX44" fmla="*/ 2998334 w 5206857"/>
              <a:gd name="connsiteY44" fmla="*/ 842092 h 4221188"/>
              <a:gd name="connsiteX45" fmla="*/ 3507935 w 5206857"/>
              <a:gd name="connsiteY45" fmla="*/ 1190180 h 4221188"/>
              <a:gd name="connsiteX46" fmla="*/ 4078560 w 5206857"/>
              <a:gd name="connsiteY46" fmla="*/ 1897671 h 4221188"/>
              <a:gd name="connsiteX47" fmla="*/ 4265191 w 5206857"/>
              <a:gd name="connsiteY47" fmla="*/ 1816859 h 4221188"/>
              <a:gd name="connsiteX48" fmla="*/ 4559259 w 5206857"/>
              <a:gd name="connsiteY48" fmla="*/ 1882733 h 4221188"/>
              <a:gd name="connsiteX49" fmla="*/ 4843997 w 5206857"/>
              <a:gd name="connsiteY49" fmla="*/ 1908391 h 4221188"/>
              <a:gd name="connsiteX50" fmla="*/ 5206857 w 5206857"/>
              <a:gd name="connsiteY50" fmla="*/ 2224145 h 4221188"/>
              <a:gd name="connsiteX0" fmla="*/ 1295747 w 5206857"/>
              <a:gd name="connsiteY0" fmla="*/ 905623 h 4221188"/>
              <a:gd name="connsiteX1" fmla="*/ 1042019 w 5206857"/>
              <a:gd name="connsiteY1" fmla="*/ 973609 h 4221188"/>
              <a:gd name="connsiteX2" fmla="*/ 1110004 w 5206857"/>
              <a:gd name="connsiteY2" fmla="*/ 1227337 h 4221188"/>
              <a:gd name="connsiteX3" fmla="*/ 1363734 w 5206857"/>
              <a:gd name="connsiteY3" fmla="*/ 1159349 h 4221188"/>
              <a:gd name="connsiteX4" fmla="*/ 1295747 w 5206857"/>
              <a:gd name="connsiteY4" fmla="*/ 905623 h 4221188"/>
              <a:gd name="connsiteX5" fmla="*/ 3357227 w 5206857"/>
              <a:gd name="connsiteY5" fmla="*/ 1446173 h 4221188"/>
              <a:gd name="connsiteX6" fmla="*/ 2389121 w 5206857"/>
              <a:gd name="connsiteY6" fmla="*/ 874986 h 4221188"/>
              <a:gd name="connsiteX7" fmla="*/ 2317734 w 5206857"/>
              <a:gd name="connsiteY7" fmla="*/ 1082029 h 4221188"/>
              <a:gd name="connsiteX8" fmla="*/ 3205629 w 5206857"/>
              <a:gd name="connsiteY8" fmla="*/ 1594653 h 4221188"/>
              <a:gd name="connsiteX9" fmla="*/ 3357227 w 5206857"/>
              <a:gd name="connsiteY9" fmla="*/ 1446173 h 4221188"/>
              <a:gd name="connsiteX10" fmla="*/ 4568006 w 5206857"/>
              <a:gd name="connsiteY10" fmla="*/ 2045651 h 4221188"/>
              <a:gd name="connsiteX11" fmla="*/ 4524932 w 5206857"/>
              <a:gd name="connsiteY11" fmla="*/ 2024256 h 4221188"/>
              <a:gd name="connsiteX12" fmla="*/ 4376584 w 5206857"/>
              <a:gd name="connsiteY12" fmla="*/ 2109904 h 4221188"/>
              <a:gd name="connsiteX13" fmla="*/ 4462232 w 5206857"/>
              <a:gd name="connsiteY13" fmla="*/ 2258247 h 4221188"/>
              <a:gd name="connsiteX14" fmla="*/ 4610577 w 5206857"/>
              <a:gd name="connsiteY14" fmla="*/ 2172601 h 4221188"/>
              <a:gd name="connsiteX15" fmla="*/ 4568006 w 5206857"/>
              <a:gd name="connsiteY15" fmla="*/ 2045651 h 4221188"/>
              <a:gd name="connsiteX16" fmla="*/ 5206857 w 5206857"/>
              <a:gd name="connsiteY16" fmla="*/ 2224145 h 4221188"/>
              <a:gd name="connsiteX17" fmla="*/ 4678445 w 5206857"/>
              <a:gd name="connsiteY17" fmla="*/ 1985146 h 4221188"/>
              <a:gd name="connsiteX18" fmla="*/ 4727574 w 5206857"/>
              <a:gd name="connsiteY18" fmla="*/ 2203950 h 4221188"/>
              <a:gd name="connsiteX19" fmla="*/ 4430883 w 5206857"/>
              <a:gd name="connsiteY19" fmla="*/ 2375246 h 4221188"/>
              <a:gd name="connsiteX20" fmla="*/ 4259587 w 5206857"/>
              <a:gd name="connsiteY20" fmla="*/ 2078553 h 4221188"/>
              <a:gd name="connsiteX21" fmla="*/ 4378457 w 5206857"/>
              <a:gd name="connsiteY21" fmla="*/ 1928722 h 4221188"/>
              <a:gd name="connsiteX22" fmla="*/ 4281143 w 5206857"/>
              <a:gd name="connsiteY22" fmla="*/ 1925477 h 4221188"/>
              <a:gd name="connsiteX23" fmla="*/ 4111363 w 5206857"/>
              <a:gd name="connsiteY23" fmla="*/ 2010327 h 4221188"/>
              <a:gd name="connsiteX24" fmla="*/ 3937078 w 5206857"/>
              <a:gd name="connsiteY24" fmla="*/ 3001142 h 4221188"/>
              <a:gd name="connsiteX25" fmla="*/ 2864666 w 5206857"/>
              <a:gd name="connsiteY25" fmla="*/ 3621717 h 4221188"/>
              <a:gd name="connsiteX26" fmla="*/ 2346113 w 5206857"/>
              <a:gd name="connsiteY26" fmla="*/ 4221188 h 4221188"/>
              <a:gd name="connsiteX27" fmla="*/ 2043869 w 5206857"/>
              <a:gd name="connsiteY27" fmla="*/ 4046689 h 4221188"/>
              <a:gd name="connsiteX28" fmla="*/ 2232704 w 5206857"/>
              <a:gd name="connsiteY28" fmla="*/ 3502581 h 4221188"/>
              <a:gd name="connsiteX29" fmla="*/ 1545844 w 5206857"/>
              <a:gd name="connsiteY29" fmla="*/ 3182914 h 4221188"/>
              <a:gd name="connsiteX30" fmla="*/ 1187080 w 5206857"/>
              <a:gd name="connsiteY30" fmla="*/ 2940350 h 4221188"/>
              <a:gd name="connsiteX31" fmla="*/ 644563 w 5206857"/>
              <a:gd name="connsiteY31" fmla="*/ 3221269 h 4221188"/>
              <a:gd name="connsiteX32" fmla="*/ 313243 w 5206857"/>
              <a:gd name="connsiteY32" fmla="*/ 3021214 h 4221188"/>
              <a:gd name="connsiteX33" fmla="*/ 758618 w 5206857"/>
              <a:gd name="connsiteY33" fmla="*/ 2520701 h 4221188"/>
              <a:gd name="connsiteX34" fmla="*/ 220359 w 5206857"/>
              <a:gd name="connsiteY34" fmla="*/ 1559552 h 4221188"/>
              <a:gd name="connsiteX35" fmla="*/ 0 w 5206857"/>
              <a:gd name="connsiteY35" fmla="*/ 974235 h 4221188"/>
              <a:gd name="connsiteX36" fmla="*/ 136031 w 5206857"/>
              <a:gd name="connsiteY36" fmla="*/ 632342 h 4221188"/>
              <a:gd name="connsiteX37" fmla="*/ 441680 w 5206857"/>
              <a:gd name="connsiteY37" fmla="*/ 683821 h 4221188"/>
              <a:gd name="connsiteX38" fmla="*/ 615174 w 5206857"/>
              <a:gd name="connsiteY38" fmla="*/ 766457 h 4221188"/>
              <a:gd name="connsiteX39" fmla="*/ 1149669 w 5206857"/>
              <a:gd name="connsiteY39" fmla="*/ 564016 h 4221188"/>
              <a:gd name="connsiteX40" fmla="*/ 1235408 w 5206857"/>
              <a:gd name="connsiteY40" fmla="*/ 0 h 4221188"/>
              <a:gd name="connsiteX41" fmla="*/ 1757574 w 5206857"/>
              <a:gd name="connsiteY41" fmla="*/ 501984 h 4221188"/>
              <a:gd name="connsiteX42" fmla="*/ 2586293 w 5206857"/>
              <a:gd name="connsiteY42" fmla="*/ 651253 h 4221188"/>
              <a:gd name="connsiteX43" fmla="*/ 2586551 w 5206857"/>
              <a:gd name="connsiteY43" fmla="*/ 653057 h 4221188"/>
              <a:gd name="connsiteX44" fmla="*/ 2998334 w 5206857"/>
              <a:gd name="connsiteY44" fmla="*/ 842092 h 4221188"/>
              <a:gd name="connsiteX45" fmla="*/ 3507935 w 5206857"/>
              <a:gd name="connsiteY45" fmla="*/ 1190180 h 4221188"/>
              <a:gd name="connsiteX46" fmla="*/ 4078560 w 5206857"/>
              <a:gd name="connsiteY46" fmla="*/ 1897671 h 4221188"/>
              <a:gd name="connsiteX47" fmla="*/ 4265191 w 5206857"/>
              <a:gd name="connsiteY47" fmla="*/ 1816859 h 4221188"/>
              <a:gd name="connsiteX48" fmla="*/ 4559259 w 5206857"/>
              <a:gd name="connsiteY48" fmla="*/ 1882733 h 4221188"/>
              <a:gd name="connsiteX49" fmla="*/ 4843997 w 5206857"/>
              <a:gd name="connsiteY49" fmla="*/ 1908391 h 4221188"/>
              <a:gd name="connsiteX50" fmla="*/ 5206857 w 5206857"/>
              <a:gd name="connsiteY50" fmla="*/ 2224145 h 4221188"/>
              <a:gd name="connsiteX0" fmla="*/ 1295747 w 5206857"/>
              <a:gd name="connsiteY0" fmla="*/ 905623 h 4221188"/>
              <a:gd name="connsiteX1" fmla="*/ 1042019 w 5206857"/>
              <a:gd name="connsiteY1" fmla="*/ 973609 h 4221188"/>
              <a:gd name="connsiteX2" fmla="*/ 1110004 w 5206857"/>
              <a:gd name="connsiteY2" fmla="*/ 1227337 h 4221188"/>
              <a:gd name="connsiteX3" fmla="*/ 1363734 w 5206857"/>
              <a:gd name="connsiteY3" fmla="*/ 1159349 h 4221188"/>
              <a:gd name="connsiteX4" fmla="*/ 1295747 w 5206857"/>
              <a:gd name="connsiteY4" fmla="*/ 905623 h 4221188"/>
              <a:gd name="connsiteX5" fmla="*/ 3357227 w 5206857"/>
              <a:gd name="connsiteY5" fmla="*/ 1446173 h 4221188"/>
              <a:gd name="connsiteX6" fmla="*/ 2389121 w 5206857"/>
              <a:gd name="connsiteY6" fmla="*/ 874986 h 4221188"/>
              <a:gd name="connsiteX7" fmla="*/ 2317734 w 5206857"/>
              <a:gd name="connsiteY7" fmla="*/ 1082029 h 4221188"/>
              <a:gd name="connsiteX8" fmla="*/ 3205629 w 5206857"/>
              <a:gd name="connsiteY8" fmla="*/ 1594653 h 4221188"/>
              <a:gd name="connsiteX9" fmla="*/ 3357227 w 5206857"/>
              <a:gd name="connsiteY9" fmla="*/ 1446173 h 4221188"/>
              <a:gd name="connsiteX10" fmla="*/ 4568006 w 5206857"/>
              <a:gd name="connsiteY10" fmla="*/ 2045651 h 4221188"/>
              <a:gd name="connsiteX11" fmla="*/ 4524932 w 5206857"/>
              <a:gd name="connsiteY11" fmla="*/ 2024256 h 4221188"/>
              <a:gd name="connsiteX12" fmla="*/ 4376584 w 5206857"/>
              <a:gd name="connsiteY12" fmla="*/ 2109904 h 4221188"/>
              <a:gd name="connsiteX13" fmla="*/ 4462232 w 5206857"/>
              <a:gd name="connsiteY13" fmla="*/ 2258247 h 4221188"/>
              <a:gd name="connsiteX14" fmla="*/ 4610577 w 5206857"/>
              <a:gd name="connsiteY14" fmla="*/ 2172601 h 4221188"/>
              <a:gd name="connsiteX15" fmla="*/ 4568006 w 5206857"/>
              <a:gd name="connsiteY15" fmla="*/ 2045651 h 4221188"/>
              <a:gd name="connsiteX16" fmla="*/ 5206857 w 5206857"/>
              <a:gd name="connsiteY16" fmla="*/ 2224145 h 4221188"/>
              <a:gd name="connsiteX17" fmla="*/ 4678445 w 5206857"/>
              <a:gd name="connsiteY17" fmla="*/ 1985146 h 4221188"/>
              <a:gd name="connsiteX18" fmla="*/ 4727574 w 5206857"/>
              <a:gd name="connsiteY18" fmla="*/ 2203950 h 4221188"/>
              <a:gd name="connsiteX19" fmla="*/ 4430883 w 5206857"/>
              <a:gd name="connsiteY19" fmla="*/ 2375246 h 4221188"/>
              <a:gd name="connsiteX20" fmla="*/ 4259587 w 5206857"/>
              <a:gd name="connsiteY20" fmla="*/ 2078553 h 4221188"/>
              <a:gd name="connsiteX21" fmla="*/ 4378457 w 5206857"/>
              <a:gd name="connsiteY21" fmla="*/ 1928722 h 4221188"/>
              <a:gd name="connsiteX22" fmla="*/ 4281143 w 5206857"/>
              <a:gd name="connsiteY22" fmla="*/ 1925477 h 4221188"/>
              <a:gd name="connsiteX23" fmla="*/ 4111363 w 5206857"/>
              <a:gd name="connsiteY23" fmla="*/ 2010327 h 4221188"/>
              <a:gd name="connsiteX24" fmla="*/ 3937078 w 5206857"/>
              <a:gd name="connsiteY24" fmla="*/ 3001142 h 4221188"/>
              <a:gd name="connsiteX25" fmla="*/ 2864666 w 5206857"/>
              <a:gd name="connsiteY25" fmla="*/ 3621717 h 4221188"/>
              <a:gd name="connsiteX26" fmla="*/ 2346113 w 5206857"/>
              <a:gd name="connsiteY26" fmla="*/ 4221188 h 4221188"/>
              <a:gd name="connsiteX27" fmla="*/ 2043869 w 5206857"/>
              <a:gd name="connsiteY27" fmla="*/ 4046689 h 4221188"/>
              <a:gd name="connsiteX28" fmla="*/ 2232704 w 5206857"/>
              <a:gd name="connsiteY28" fmla="*/ 3502581 h 4221188"/>
              <a:gd name="connsiteX29" fmla="*/ 1545844 w 5206857"/>
              <a:gd name="connsiteY29" fmla="*/ 3182914 h 4221188"/>
              <a:gd name="connsiteX30" fmla="*/ 1187080 w 5206857"/>
              <a:gd name="connsiteY30" fmla="*/ 2940350 h 4221188"/>
              <a:gd name="connsiteX31" fmla="*/ 644563 w 5206857"/>
              <a:gd name="connsiteY31" fmla="*/ 3221269 h 4221188"/>
              <a:gd name="connsiteX32" fmla="*/ 313243 w 5206857"/>
              <a:gd name="connsiteY32" fmla="*/ 3021214 h 4221188"/>
              <a:gd name="connsiteX33" fmla="*/ 758618 w 5206857"/>
              <a:gd name="connsiteY33" fmla="*/ 2520701 h 4221188"/>
              <a:gd name="connsiteX34" fmla="*/ 220359 w 5206857"/>
              <a:gd name="connsiteY34" fmla="*/ 1559552 h 4221188"/>
              <a:gd name="connsiteX35" fmla="*/ 0 w 5206857"/>
              <a:gd name="connsiteY35" fmla="*/ 974235 h 4221188"/>
              <a:gd name="connsiteX36" fmla="*/ 136031 w 5206857"/>
              <a:gd name="connsiteY36" fmla="*/ 632342 h 4221188"/>
              <a:gd name="connsiteX37" fmla="*/ 441680 w 5206857"/>
              <a:gd name="connsiteY37" fmla="*/ 683821 h 4221188"/>
              <a:gd name="connsiteX38" fmla="*/ 615174 w 5206857"/>
              <a:gd name="connsiteY38" fmla="*/ 766457 h 4221188"/>
              <a:gd name="connsiteX39" fmla="*/ 1149669 w 5206857"/>
              <a:gd name="connsiteY39" fmla="*/ 564016 h 4221188"/>
              <a:gd name="connsiteX40" fmla="*/ 1235408 w 5206857"/>
              <a:gd name="connsiteY40" fmla="*/ 0 h 4221188"/>
              <a:gd name="connsiteX41" fmla="*/ 1757574 w 5206857"/>
              <a:gd name="connsiteY41" fmla="*/ 501984 h 4221188"/>
              <a:gd name="connsiteX42" fmla="*/ 2586293 w 5206857"/>
              <a:gd name="connsiteY42" fmla="*/ 651253 h 4221188"/>
              <a:gd name="connsiteX43" fmla="*/ 2586551 w 5206857"/>
              <a:gd name="connsiteY43" fmla="*/ 653057 h 4221188"/>
              <a:gd name="connsiteX44" fmla="*/ 2998334 w 5206857"/>
              <a:gd name="connsiteY44" fmla="*/ 842092 h 4221188"/>
              <a:gd name="connsiteX45" fmla="*/ 3507935 w 5206857"/>
              <a:gd name="connsiteY45" fmla="*/ 1190180 h 4221188"/>
              <a:gd name="connsiteX46" fmla="*/ 4078560 w 5206857"/>
              <a:gd name="connsiteY46" fmla="*/ 1897671 h 4221188"/>
              <a:gd name="connsiteX47" fmla="*/ 4265191 w 5206857"/>
              <a:gd name="connsiteY47" fmla="*/ 1816859 h 4221188"/>
              <a:gd name="connsiteX48" fmla="*/ 4559259 w 5206857"/>
              <a:gd name="connsiteY48" fmla="*/ 1882733 h 4221188"/>
              <a:gd name="connsiteX49" fmla="*/ 4843997 w 5206857"/>
              <a:gd name="connsiteY49" fmla="*/ 1908391 h 4221188"/>
              <a:gd name="connsiteX50" fmla="*/ 5206857 w 5206857"/>
              <a:gd name="connsiteY50" fmla="*/ 2224145 h 4221188"/>
              <a:gd name="connsiteX0" fmla="*/ 1295747 w 5206857"/>
              <a:gd name="connsiteY0" fmla="*/ 905623 h 4221188"/>
              <a:gd name="connsiteX1" fmla="*/ 1042019 w 5206857"/>
              <a:gd name="connsiteY1" fmla="*/ 973609 h 4221188"/>
              <a:gd name="connsiteX2" fmla="*/ 1110004 w 5206857"/>
              <a:gd name="connsiteY2" fmla="*/ 1227337 h 4221188"/>
              <a:gd name="connsiteX3" fmla="*/ 1363734 w 5206857"/>
              <a:gd name="connsiteY3" fmla="*/ 1159349 h 4221188"/>
              <a:gd name="connsiteX4" fmla="*/ 1295747 w 5206857"/>
              <a:gd name="connsiteY4" fmla="*/ 905623 h 4221188"/>
              <a:gd name="connsiteX5" fmla="*/ 3357227 w 5206857"/>
              <a:gd name="connsiteY5" fmla="*/ 1446173 h 4221188"/>
              <a:gd name="connsiteX6" fmla="*/ 2389121 w 5206857"/>
              <a:gd name="connsiteY6" fmla="*/ 874986 h 4221188"/>
              <a:gd name="connsiteX7" fmla="*/ 2317734 w 5206857"/>
              <a:gd name="connsiteY7" fmla="*/ 1082029 h 4221188"/>
              <a:gd name="connsiteX8" fmla="*/ 3205629 w 5206857"/>
              <a:gd name="connsiteY8" fmla="*/ 1594653 h 4221188"/>
              <a:gd name="connsiteX9" fmla="*/ 3357227 w 5206857"/>
              <a:gd name="connsiteY9" fmla="*/ 1446173 h 4221188"/>
              <a:gd name="connsiteX10" fmla="*/ 4568006 w 5206857"/>
              <a:gd name="connsiteY10" fmla="*/ 2045651 h 4221188"/>
              <a:gd name="connsiteX11" fmla="*/ 4524932 w 5206857"/>
              <a:gd name="connsiteY11" fmla="*/ 2024256 h 4221188"/>
              <a:gd name="connsiteX12" fmla="*/ 4376584 w 5206857"/>
              <a:gd name="connsiteY12" fmla="*/ 2109904 h 4221188"/>
              <a:gd name="connsiteX13" fmla="*/ 4462232 w 5206857"/>
              <a:gd name="connsiteY13" fmla="*/ 2258247 h 4221188"/>
              <a:gd name="connsiteX14" fmla="*/ 4610577 w 5206857"/>
              <a:gd name="connsiteY14" fmla="*/ 2172601 h 4221188"/>
              <a:gd name="connsiteX15" fmla="*/ 4568006 w 5206857"/>
              <a:gd name="connsiteY15" fmla="*/ 2045651 h 4221188"/>
              <a:gd name="connsiteX16" fmla="*/ 5206857 w 5206857"/>
              <a:gd name="connsiteY16" fmla="*/ 2224145 h 4221188"/>
              <a:gd name="connsiteX17" fmla="*/ 4678445 w 5206857"/>
              <a:gd name="connsiteY17" fmla="*/ 1985146 h 4221188"/>
              <a:gd name="connsiteX18" fmla="*/ 4727574 w 5206857"/>
              <a:gd name="connsiteY18" fmla="*/ 2203950 h 4221188"/>
              <a:gd name="connsiteX19" fmla="*/ 4430883 w 5206857"/>
              <a:gd name="connsiteY19" fmla="*/ 2375246 h 4221188"/>
              <a:gd name="connsiteX20" fmla="*/ 4259587 w 5206857"/>
              <a:gd name="connsiteY20" fmla="*/ 2078553 h 4221188"/>
              <a:gd name="connsiteX21" fmla="*/ 4378457 w 5206857"/>
              <a:gd name="connsiteY21" fmla="*/ 1928722 h 4221188"/>
              <a:gd name="connsiteX22" fmla="*/ 4281143 w 5206857"/>
              <a:gd name="connsiteY22" fmla="*/ 1925477 h 4221188"/>
              <a:gd name="connsiteX23" fmla="*/ 4111363 w 5206857"/>
              <a:gd name="connsiteY23" fmla="*/ 2010327 h 4221188"/>
              <a:gd name="connsiteX24" fmla="*/ 3937078 w 5206857"/>
              <a:gd name="connsiteY24" fmla="*/ 3001142 h 4221188"/>
              <a:gd name="connsiteX25" fmla="*/ 2864666 w 5206857"/>
              <a:gd name="connsiteY25" fmla="*/ 3621717 h 4221188"/>
              <a:gd name="connsiteX26" fmla="*/ 2346113 w 5206857"/>
              <a:gd name="connsiteY26" fmla="*/ 4221188 h 4221188"/>
              <a:gd name="connsiteX27" fmla="*/ 2043869 w 5206857"/>
              <a:gd name="connsiteY27" fmla="*/ 4046689 h 4221188"/>
              <a:gd name="connsiteX28" fmla="*/ 2232704 w 5206857"/>
              <a:gd name="connsiteY28" fmla="*/ 3502581 h 4221188"/>
              <a:gd name="connsiteX29" fmla="*/ 1545844 w 5206857"/>
              <a:gd name="connsiteY29" fmla="*/ 3182914 h 4221188"/>
              <a:gd name="connsiteX30" fmla="*/ 1187080 w 5206857"/>
              <a:gd name="connsiteY30" fmla="*/ 2940350 h 4221188"/>
              <a:gd name="connsiteX31" fmla="*/ 644563 w 5206857"/>
              <a:gd name="connsiteY31" fmla="*/ 3221269 h 4221188"/>
              <a:gd name="connsiteX32" fmla="*/ 313243 w 5206857"/>
              <a:gd name="connsiteY32" fmla="*/ 3021214 h 4221188"/>
              <a:gd name="connsiteX33" fmla="*/ 758618 w 5206857"/>
              <a:gd name="connsiteY33" fmla="*/ 2520701 h 4221188"/>
              <a:gd name="connsiteX34" fmla="*/ 220359 w 5206857"/>
              <a:gd name="connsiteY34" fmla="*/ 1559552 h 4221188"/>
              <a:gd name="connsiteX35" fmla="*/ 0 w 5206857"/>
              <a:gd name="connsiteY35" fmla="*/ 974235 h 4221188"/>
              <a:gd name="connsiteX36" fmla="*/ 136031 w 5206857"/>
              <a:gd name="connsiteY36" fmla="*/ 632342 h 4221188"/>
              <a:gd name="connsiteX37" fmla="*/ 441680 w 5206857"/>
              <a:gd name="connsiteY37" fmla="*/ 683821 h 4221188"/>
              <a:gd name="connsiteX38" fmla="*/ 615174 w 5206857"/>
              <a:gd name="connsiteY38" fmla="*/ 766457 h 4221188"/>
              <a:gd name="connsiteX39" fmla="*/ 1149669 w 5206857"/>
              <a:gd name="connsiteY39" fmla="*/ 564016 h 4221188"/>
              <a:gd name="connsiteX40" fmla="*/ 1235408 w 5206857"/>
              <a:gd name="connsiteY40" fmla="*/ 0 h 4221188"/>
              <a:gd name="connsiteX41" fmla="*/ 1757574 w 5206857"/>
              <a:gd name="connsiteY41" fmla="*/ 501984 h 4221188"/>
              <a:gd name="connsiteX42" fmla="*/ 2586293 w 5206857"/>
              <a:gd name="connsiteY42" fmla="*/ 651253 h 4221188"/>
              <a:gd name="connsiteX43" fmla="*/ 2586551 w 5206857"/>
              <a:gd name="connsiteY43" fmla="*/ 653057 h 4221188"/>
              <a:gd name="connsiteX44" fmla="*/ 2998334 w 5206857"/>
              <a:gd name="connsiteY44" fmla="*/ 842092 h 4221188"/>
              <a:gd name="connsiteX45" fmla="*/ 3507935 w 5206857"/>
              <a:gd name="connsiteY45" fmla="*/ 1190180 h 4221188"/>
              <a:gd name="connsiteX46" fmla="*/ 4078560 w 5206857"/>
              <a:gd name="connsiteY46" fmla="*/ 1897671 h 4221188"/>
              <a:gd name="connsiteX47" fmla="*/ 4265191 w 5206857"/>
              <a:gd name="connsiteY47" fmla="*/ 1816859 h 4221188"/>
              <a:gd name="connsiteX48" fmla="*/ 4559259 w 5206857"/>
              <a:gd name="connsiteY48" fmla="*/ 1882733 h 4221188"/>
              <a:gd name="connsiteX49" fmla="*/ 4843997 w 5206857"/>
              <a:gd name="connsiteY49" fmla="*/ 1908391 h 4221188"/>
              <a:gd name="connsiteX50" fmla="*/ 5206857 w 5206857"/>
              <a:gd name="connsiteY50" fmla="*/ 2224145 h 4221188"/>
              <a:gd name="connsiteX0" fmla="*/ 1295747 w 5206857"/>
              <a:gd name="connsiteY0" fmla="*/ 905623 h 4221188"/>
              <a:gd name="connsiteX1" fmla="*/ 1042019 w 5206857"/>
              <a:gd name="connsiteY1" fmla="*/ 973609 h 4221188"/>
              <a:gd name="connsiteX2" fmla="*/ 1110004 w 5206857"/>
              <a:gd name="connsiteY2" fmla="*/ 1227337 h 4221188"/>
              <a:gd name="connsiteX3" fmla="*/ 1363734 w 5206857"/>
              <a:gd name="connsiteY3" fmla="*/ 1159349 h 4221188"/>
              <a:gd name="connsiteX4" fmla="*/ 1295747 w 5206857"/>
              <a:gd name="connsiteY4" fmla="*/ 905623 h 4221188"/>
              <a:gd name="connsiteX5" fmla="*/ 3357227 w 5206857"/>
              <a:gd name="connsiteY5" fmla="*/ 1446173 h 4221188"/>
              <a:gd name="connsiteX6" fmla="*/ 2389121 w 5206857"/>
              <a:gd name="connsiteY6" fmla="*/ 874986 h 4221188"/>
              <a:gd name="connsiteX7" fmla="*/ 2317734 w 5206857"/>
              <a:gd name="connsiteY7" fmla="*/ 1082029 h 4221188"/>
              <a:gd name="connsiteX8" fmla="*/ 3205629 w 5206857"/>
              <a:gd name="connsiteY8" fmla="*/ 1594653 h 4221188"/>
              <a:gd name="connsiteX9" fmla="*/ 3357227 w 5206857"/>
              <a:gd name="connsiteY9" fmla="*/ 1446173 h 4221188"/>
              <a:gd name="connsiteX10" fmla="*/ 4568006 w 5206857"/>
              <a:gd name="connsiteY10" fmla="*/ 2045651 h 4221188"/>
              <a:gd name="connsiteX11" fmla="*/ 4524932 w 5206857"/>
              <a:gd name="connsiteY11" fmla="*/ 2024256 h 4221188"/>
              <a:gd name="connsiteX12" fmla="*/ 4376584 w 5206857"/>
              <a:gd name="connsiteY12" fmla="*/ 2109904 h 4221188"/>
              <a:gd name="connsiteX13" fmla="*/ 4462232 w 5206857"/>
              <a:gd name="connsiteY13" fmla="*/ 2258247 h 4221188"/>
              <a:gd name="connsiteX14" fmla="*/ 4610577 w 5206857"/>
              <a:gd name="connsiteY14" fmla="*/ 2172601 h 4221188"/>
              <a:gd name="connsiteX15" fmla="*/ 4568006 w 5206857"/>
              <a:gd name="connsiteY15" fmla="*/ 2045651 h 4221188"/>
              <a:gd name="connsiteX16" fmla="*/ 5206857 w 5206857"/>
              <a:gd name="connsiteY16" fmla="*/ 2224145 h 4221188"/>
              <a:gd name="connsiteX17" fmla="*/ 4678445 w 5206857"/>
              <a:gd name="connsiteY17" fmla="*/ 1985146 h 4221188"/>
              <a:gd name="connsiteX18" fmla="*/ 4727574 w 5206857"/>
              <a:gd name="connsiteY18" fmla="*/ 2203950 h 4221188"/>
              <a:gd name="connsiteX19" fmla="*/ 4430883 w 5206857"/>
              <a:gd name="connsiteY19" fmla="*/ 2375246 h 4221188"/>
              <a:gd name="connsiteX20" fmla="*/ 4259587 w 5206857"/>
              <a:gd name="connsiteY20" fmla="*/ 2078553 h 4221188"/>
              <a:gd name="connsiteX21" fmla="*/ 4378457 w 5206857"/>
              <a:gd name="connsiteY21" fmla="*/ 1928722 h 4221188"/>
              <a:gd name="connsiteX22" fmla="*/ 4281143 w 5206857"/>
              <a:gd name="connsiteY22" fmla="*/ 1925477 h 4221188"/>
              <a:gd name="connsiteX23" fmla="*/ 4111363 w 5206857"/>
              <a:gd name="connsiteY23" fmla="*/ 2010327 h 4221188"/>
              <a:gd name="connsiteX24" fmla="*/ 3937078 w 5206857"/>
              <a:gd name="connsiteY24" fmla="*/ 3001142 h 4221188"/>
              <a:gd name="connsiteX25" fmla="*/ 2864666 w 5206857"/>
              <a:gd name="connsiteY25" fmla="*/ 3621717 h 4221188"/>
              <a:gd name="connsiteX26" fmla="*/ 2346113 w 5206857"/>
              <a:gd name="connsiteY26" fmla="*/ 4221188 h 4221188"/>
              <a:gd name="connsiteX27" fmla="*/ 2043869 w 5206857"/>
              <a:gd name="connsiteY27" fmla="*/ 4046689 h 4221188"/>
              <a:gd name="connsiteX28" fmla="*/ 2232704 w 5206857"/>
              <a:gd name="connsiteY28" fmla="*/ 3502581 h 4221188"/>
              <a:gd name="connsiteX29" fmla="*/ 1545844 w 5206857"/>
              <a:gd name="connsiteY29" fmla="*/ 3182914 h 4221188"/>
              <a:gd name="connsiteX30" fmla="*/ 1187080 w 5206857"/>
              <a:gd name="connsiteY30" fmla="*/ 2940350 h 4221188"/>
              <a:gd name="connsiteX31" fmla="*/ 644563 w 5206857"/>
              <a:gd name="connsiteY31" fmla="*/ 3221269 h 4221188"/>
              <a:gd name="connsiteX32" fmla="*/ 313243 w 5206857"/>
              <a:gd name="connsiteY32" fmla="*/ 3021214 h 4221188"/>
              <a:gd name="connsiteX33" fmla="*/ 758618 w 5206857"/>
              <a:gd name="connsiteY33" fmla="*/ 2520701 h 4221188"/>
              <a:gd name="connsiteX34" fmla="*/ 220359 w 5206857"/>
              <a:gd name="connsiteY34" fmla="*/ 1559552 h 4221188"/>
              <a:gd name="connsiteX35" fmla="*/ 0 w 5206857"/>
              <a:gd name="connsiteY35" fmla="*/ 974235 h 4221188"/>
              <a:gd name="connsiteX36" fmla="*/ 136031 w 5206857"/>
              <a:gd name="connsiteY36" fmla="*/ 632342 h 4221188"/>
              <a:gd name="connsiteX37" fmla="*/ 441680 w 5206857"/>
              <a:gd name="connsiteY37" fmla="*/ 683821 h 4221188"/>
              <a:gd name="connsiteX38" fmla="*/ 615174 w 5206857"/>
              <a:gd name="connsiteY38" fmla="*/ 766457 h 4221188"/>
              <a:gd name="connsiteX39" fmla="*/ 1149669 w 5206857"/>
              <a:gd name="connsiteY39" fmla="*/ 564016 h 4221188"/>
              <a:gd name="connsiteX40" fmla="*/ 1235408 w 5206857"/>
              <a:gd name="connsiteY40" fmla="*/ 0 h 4221188"/>
              <a:gd name="connsiteX41" fmla="*/ 1757574 w 5206857"/>
              <a:gd name="connsiteY41" fmla="*/ 501984 h 4221188"/>
              <a:gd name="connsiteX42" fmla="*/ 2586293 w 5206857"/>
              <a:gd name="connsiteY42" fmla="*/ 651253 h 4221188"/>
              <a:gd name="connsiteX43" fmla="*/ 2586551 w 5206857"/>
              <a:gd name="connsiteY43" fmla="*/ 653057 h 4221188"/>
              <a:gd name="connsiteX44" fmla="*/ 2998334 w 5206857"/>
              <a:gd name="connsiteY44" fmla="*/ 842092 h 4221188"/>
              <a:gd name="connsiteX45" fmla="*/ 3507935 w 5206857"/>
              <a:gd name="connsiteY45" fmla="*/ 1190180 h 4221188"/>
              <a:gd name="connsiteX46" fmla="*/ 4078560 w 5206857"/>
              <a:gd name="connsiteY46" fmla="*/ 1897671 h 4221188"/>
              <a:gd name="connsiteX47" fmla="*/ 4265191 w 5206857"/>
              <a:gd name="connsiteY47" fmla="*/ 1816859 h 4221188"/>
              <a:gd name="connsiteX48" fmla="*/ 4559259 w 5206857"/>
              <a:gd name="connsiteY48" fmla="*/ 1882733 h 4221188"/>
              <a:gd name="connsiteX49" fmla="*/ 4843997 w 5206857"/>
              <a:gd name="connsiteY49" fmla="*/ 1908391 h 4221188"/>
              <a:gd name="connsiteX50" fmla="*/ 5206857 w 5206857"/>
              <a:gd name="connsiteY50" fmla="*/ 2224145 h 4221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5206857" h="4221188">
                <a:moveTo>
                  <a:pt x="1295747" y="905623"/>
                </a:moveTo>
                <a:cubicBezTo>
                  <a:pt x="1206908" y="854331"/>
                  <a:pt x="1093311" y="884770"/>
                  <a:pt x="1042019" y="973609"/>
                </a:cubicBezTo>
                <a:cubicBezTo>
                  <a:pt x="990727" y="1062448"/>
                  <a:pt x="1021167" y="1176045"/>
                  <a:pt x="1110004" y="1227337"/>
                </a:cubicBezTo>
                <a:cubicBezTo>
                  <a:pt x="1198843" y="1278629"/>
                  <a:pt x="1312442" y="1248188"/>
                  <a:pt x="1363734" y="1159349"/>
                </a:cubicBezTo>
                <a:cubicBezTo>
                  <a:pt x="1415024" y="1070510"/>
                  <a:pt x="1384586" y="956913"/>
                  <a:pt x="1295747" y="905623"/>
                </a:cubicBezTo>
                <a:close/>
                <a:moveTo>
                  <a:pt x="3357227" y="1446173"/>
                </a:moveTo>
                <a:cubicBezTo>
                  <a:pt x="3129812" y="1141517"/>
                  <a:pt x="2752436" y="968422"/>
                  <a:pt x="2389121" y="874986"/>
                </a:cubicBezTo>
                <a:lnTo>
                  <a:pt x="2317734" y="1082029"/>
                </a:lnTo>
                <a:cubicBezTo>
                  <a:pt x="2747544" y="1181755"/>
                  <a:pt x="2953061" y="1300410"/>
                  <a:pt x="3205629" y="1594653"/>
                </a:cubicBezTo>
                <a:lnTo>
                  <a:pt x="3357227" y="1446173"/>
                </a:lnTo>
                <a:close/>
                <a:moveTo>
                  <a:pt x="4568006" y="2045651"/>
                </a:moveTo>
                <a:cubicBezTo>
                  <a:pt x="4555595" y="2035980"/>
                  <a:pt x="4541085" y="2028583"/>
                  <a:pt x="4524932" y="2024256"/>
                </a:cubicBezTo>
                <a:cubicBezTo>
                  <a:pt x="4460315" y="2006940"/>
                  <a:pt x="4393897" y="2045287"/>
                  <a:pt x="4376584" y="2109904"/>
                </a:cubicBezTo>
                <a:cubicBezTo>
                  <a:pt x="4359270" y="2174518"/>
                  <a:pt x="4397618" y="2240934"/>
                  <a:pt x="4462232" y="2258247"/>
                </a:cubicBezTo>
                <a:cubicBezTo>
                  <a:pt x="4526848" y="2275560"/>
                  <a:pt x="4593264" y="2237215"/>
                  <a:pt x="4610577" y="2172601"/>
                </a:cubicBezTo>
                <a:cubicBezTo>
                  <a:pt x="4623563" y="2124139"/>
                  <a:pt x="4605240" y="2074663"/>
                  <a:pt x="4568006" y="2045651"/>
                </a:cubicBezTo>
                <a:close/>
                <a:moveTo>
                  <a:pt x="5206857" y="2224145"/>
                </a:moveTo>
                <a:cubicBezTo>
                  <a:pt x="4921274" y="2048294"/>
                  <a:pt x="4920915" y="2026120"/>
                  <a:pt x="4678445" y="1985146"/>
                </a:cubicBezTo>
                <a:cubicBezTo>
                  <a:pt x="4728023" y="2043477"/>
                  <a:pt x="4748889" y="2124397"/>
                  <a:pt x="4727574" y="2203950"/>
                </a:cubicBezTo>
                <a:cubicBezTo>
                  <a:pt x="4692947" y="2333181"/>
                  <a:pt x="4560113" y="2409872"/>
                  <a:pt x="4430883" y="2375246"/>
                </a:cubicBezTo>
                <a:cubicBezTo>
                  <a:pt x="4301653" y="2340617"/>
                  <a:pt x="4224961" y="2207783"/>
                  <a:pt x="4259587" y="2078553"/>
                </a:cubicBezTo>
                <a:cubicBezTo>
                  <a:pt x="4277514" y="2011651"/>
                  <a:pt x="4321758" y="1958831"/>
                  <a:pt x="4378457" y="1928722"/>
                </a:cubicBezTo>
                <a:cubicBezTo>
                  <a:pt x="4347097" y="1921171"/>
                  <a:pt x="4314157" y="1920631"/>
                  <a:pt x="4281143" y="1925477"/>
                </a:cubicBezTo>
                <a:cubicBezTo>
                  <a:pt x="4215467" y="1935122"/>
                  <a:pt x="4156203" y="1965111"/>
                  <a:pt x="4111363" y="2010327"/>
                </a:cubicBezTo>
                <a:cubicBezTo>
                  <a:pt x="4174707" y="2276774"/>
                  <a:pt x="4128182" y="2595919"/>
                  <a:pt x="3937078" y="3001142"/>
                </a:cubicBezTo>
                <a:cubicBezTo>
                  <a:pt x="3669544" y="3448889"/>
                  <a:pt x="3294666" y="3628704"/>
                  <a:pt x="2864666" y="3621717"/>
                </a:cubicBezTo>
                <a:lnTo>
                  <a:pt x="2346113" y="4221188"/>
                </a:lnTo>
                <a:lnTo>
                  <a:pt x="2043869" y="4046689"/>
                </a:lnTo>
                <a:lnTo>
                  <a:pt x="2232704" y="3502581"/>
                </a:lnTo>
                <a:cubicBezTo>
                  <a:pt x="2008768" y="3426591"/>
                  <a:pt x="1777979" y="3316937"/>
                  <a:pt x="1545844" y="3182914"/>
                </a:cubicBezTo>
                <a:cubicBezTo>
                  <a:pt x="1417311" y="3108706"/>
                  <a:pt x="1297174" y="3027587"/>
                  <a:pt x="1187080" y="2940350"/>
                </a:cubicBezTo>
                <a:lnTo>
                  <a:pt x="644563" y="3221269"/>
                </a:lnTo>
                <a:lnTo>
                  <a:pt x="313243" y="3021214"/>
                </a:lnTo>
                <a:lnTo>
                  <a:pt x="758618" y="2520701"/>
                </a:lnTo>
                <a:cubicBezTo>
                  <a:pt x="486809" y="2185364"/>
                  <a:pt x="366525" y="2001354"/>
                  <a:pt x="220359" y="1559552"/>
                </a:cubicBezTo>
                <a:lnTo>
                  <a:pt x="0" y="974235"/>
                </a:lnTo>
                <a:lnTo>
                  <a:pt x="136031" y="632342"/>
                </a:lnTo>
                <a:cubicBezTo>
                  <a:pt x="201560" y="518845"/>
                  <a:pt x="328181" y="618294"/>
                  <a:pt x="441680" y="683821"/>
                </a:cubicBezTo>
                <a:lnTo>
                  <a:pt x="615174" y="766457"/>
                </a:lnTo>
                <a:cubicBezTo>
                  <a:pt x="794799" y="679762"/>
                  <a:pt x="972030" y="610864"/>
                  <a:pt x="1149669" y="564016"/>
                </a:cubicBezTo>
                <a:cubicBezTo>
                  <a:pt x="1279669" y="425290"/>
                  <a:pt x="1292972" y="311951"/>
                  <a:pt x="1235408" y="0"/>
                </a:cubicBezTo>
                <a:cubicBezTo>
                  <a:pt x="1689387" y="260915"/>
                  <a:pt x="1677719" y="364303"/>
                  <a:pt x="1757574" y="501984"/>
                </a:cubicBezTo>
                <a:cubicBezTo>
                  <a:pt x="2034992" y="495023"/>
                  <a:pt x="2305491" y="544470"/>
                  <a:pt x="2586293" y="651253"/>
                </a:cubicBezTo>
                <a:lnTo>
                  <a:pt x="2586551" y="653057"/>
                </a:lnTo>
                <a:cubicBezTo>
                  <a:pt x="2720255" y="698863"/>
                  <a:pt x="2844770" y="752572"/>
                  <a:pt x="2998334" y="842092"/>
                </a:cubicBezTo>
                <a:cubicBezTo>
                  <a:pt x="3151898" y="931613"/>
                  <a:pt x="3327897" y="1014250"/>
                  <a:pt x="3507935" y="1190180"/>
                </a:cubicBezTo>
                <a:cubicBezTo>
                  <a:pt x="3763758" y="1398383"/>
                  <a:pt x="3991386" y="1651352"/>
                  <a:pt x="4078560" y="1897671"/>
                </a:cubicBezTo>
                <a:cubicBezTo>
                  <a:pt x="4130847" y="1854396"/>
                  <a:pt x="4195337" y="1827116"/>
                  <a:pt x="4265191" y="1816859"/>
                </a:cubicBezTo>
                <a:cubicBezTo>
                  <a:pt x="4370082" y="1801458"/>
                  <a:pt x="4474414" y="1826290"/>
                  <a:pt x="4559259" y="1882733"/>
                </a:cubicBezTo>
                <a:cubicBezTo>
                  <a:pt x="4654687" y="1869064"/>
                  <a:pt x="4752104" y="1878209"/>
                  <a:pt x="4843997" y="1908391"/>
                </a:cubicBezTo>
                <a:cubicBezTo>
                  <a:pt x="5016955" y="1984127"/>
                  <a:pt x="5035782" y="2044845"/>
                  <a:pt x="5206857" y="222414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56" name="Group 355">
            <a:extLst>
              <a:ext uri="{FF2B5EF4-FFF2-40B4-BE49-F238E27FC236}">
                <a16:creationId xmlns:a16="http://schemas.microsoft.com/office/drawing/2014/main" id="{C8022CCC-3997-4786-AD6A-14DC871C0CFD}"/>
              </a:ext>
            </a:extLst>
          </p:cNvPr>
          <p:cNvGrpSpPr/>
          <p:nvPr/>
        </p:nvGrpSpPr>
        <p:grpSpPr>
          <a:xfrm>
            <a:off x="0" y="1743071"/>
            <a:ext cx="7742589" cy="1351985"/>
            <a:chOff x="-3275764" y="1154174"/>
            <a:chExt cx="9014587" cy="1754490"/>
          </a:xfrm>
          <a:effectLst/>
        </p:grpSpPr>
        <p:sp>
          <p:nvSpPr>
            <p:cNvPr id="357" name="Rectangle 356">
              <a:extLst>
                <a:ext uri="{FF2B5EF4-FFF2-40B4-BE49-F238E27FC236}">
                  <a16:creationId xmlns:a16="http://schemas.microsoft.com/office/drawing/2014/main" id="{95A4A4EF-DFB6-4509-9E6C-56781F2AB070}"/>
                </a:ext>
              </a:extLst>
            </p:cNvPr>
            <p:cNvSpPr/>
            <p:nvPr userDrawn="1"/>
          </p:nvSpPr>
          <p:spPr>
            <a:xfrm>
              <a:off x="-3275764" y="1262118"/>
              <a:ext cx="8152563" cy="76757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Rectangle 357">
              <a:extLst>
                <a:ext uri="{FF2B5EF4-FFF2-40B4-BE49-F238E27FC236}">
                  <a16:creationId xmlns:a16="http://schemas.microsoft.com/office/drawing/2014/main" id="{97CF6D17-466E-4B9E-8744-23BD9313ACCD}"/>
                </a:ext>
              </a:extLst>
            </p:cNvPr>
            <p:cNvSpPr/>
            <p:nvPr userDrawn="1"/>
          </p:nvSpPr>
          <p:spPr>
            <a:xfrm>
              <a:off x="-3275764" y="2029697"/>
              <a:ext cx="8152564" cy="76757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9" name="Freeform: Shape 358">
              <a:extLst>
                <a:ext uri="{FF2B5EF4-FFF2-40B4-BE49-F238E27FC236}">
                  <a16:creationId xmlns:a16="http://schemas.microsoft.com/office/drawing/2014/main" id="{C004BF3B-363D-4090-9A19-AC608A9DB471}"/>
                </a:ext>
              </a:extLst>
            </p:cNvPr>
            <p:cNvSpPr/>
            <p:nvPr userDrawn="1"/>
          </p:nvSpPr>
          <p:spPr>
            <a:xfrm>
              <a:off x="4490860" y="1154174"/>
              <a:ext cx="1247963" cy="875523"/>
            </a:xfrm>
            <a:custGeom>
              <a:avLst/>
              <a:gdLst>
                <a:gd name="connsiteX0" fmla="*/ 421406 w 1247963"/>
                <a:gd name="connsiteY0" fmla="*/ 0 h 875523"/>
                <a:gd name="connsiteX1" fmla="*/ 1247963 w 1247963"/>
                <a:gd name="connsiteY1" fmla="*/ 0 h 875523"/>
                <a:gd name="connsiteX2" fmla="*/ 826557 w 1247963"/>
                <a:gd name="connsiteY2" fmla="*/ 875523 h 875523"/>
                <a:gd name="connsiteX3" fmla="*/ 0 w 1247963"/>
                <a:gd name="connsiteY3" fmla="*/ 875523 h 875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7963" h="875523">
                  <a:moveTo>
                    <a:pt x="421406" y="0"/>
                  </a:moveTo>
                  <a:lnTo>
                    <a:pt x="1247963" y="0"/>
                  </a:lnTo>
                  <a:lnTo>
                    <a:pt x="826557" y="875523"/>
                  </a:lnTo>
                  <a:lnTo>
                    <a:pt x="0" y="875523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360" name="Freeform: Shape 359">
              <a:extLst>
                <a:ext uri="{FF2B5EF4-FFF2-40B4-BE49-F238E27FC236}">
                  <a16:creationId xmlns:a16="http://schemas.microsoft.com/office/drawing/2014/main" id="{63422E5A-3D2C-4A11-B14D-7794AB9371FC}"/>
                </a:ext>
              </a:extLst>
            </p:cNvPr>
            <p:cNvSpPr/>
            <p:nvPr userDrawn="1"/>
          </p:nvSpPr>
          <p:spPr>
            <a:xfrm>
              <a:off x="4065676" y="2029697"/>
              <a:ext cx="1249621" cy="878967"/>
            </a:xfrm>
            <a:custGeom>
              <a:avLst/>
              <a:gdLst>
                <a:gd name="connsiteX0" fmla="*/ 423064 w 1249621"/>
                <a:gd name="connsiteY0" fmla="*/ 0 h 878967"/>
                <a:gd name="connsiteX1" fmla="*/ 1249621 w 1249621"/>
                <a:gd name="connsiteY1" fmla="*/ 0 h 878967"/>
                <a:gd name="connsiteX2" fmla="*/ 826557 w 1249621"/>
                <a:gd name="connsiteY2" fmla="*/ 878967 h 878967"/>
                <a:gd name="connsiteX3" fmla="*/ 0 w 1249621"/>
                <a:gd name="connsiteY3" fmla="*/ 878967 h 878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9621" h="878967">
                  <a:moveTo>
                    <a:pt x="423064" y="0"/>
                  </a:moveTo>
                  <a:lnTo>
                    <a:pt x="1249621" y="0"/>
                  </a:lnTo>
                  <a:lnTo>
                    <a:pt x="826557" y="878967"/>
                  </a:lnTo>
                  <a:lnTo>
                    <a:pt x="0" y="878967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dirty="0"/>
            </a:p>
          </p:txBody>
        </p:sp>
      </p:grpSp>
      <p:grpSp>
        <p:nvGrpSpPr>
          <p:cNvPr id="361" name="Group 360">
            <a:extLst>
              <a:ext uri="{FF2B5EF4-FFF2-40B4-BE49-F238E27FC236}">
                <a16:creationId xmlns:a16="http://schemas.microsoft.com/office/drawing/2014/main" id="{351E7C4B-7DBE-43DF-BB47-BB752E923FA8}"/>
              </a:ext>
            </a:extLst>
          </p:cNvPr>
          <p:cNvGrpSpPr/>
          <p:nvPr/>
        </p:nvGrpSpPr>
        <p:grpSpPr>
          <a:xfrm>
            <a:off x="-1" y="3275360"/>
            <a:ext cx="7002201" cy="1351985"/>
            <a:chOff x="-2413741" y="1154174"/>
            <a:chExt cx="8152564" cy="1754490"/>
          </a:xfrm>
          <a:effectLst/>
        </p:grpSpPr>
        <p:sp>
          <p:nvSpPr>
            <p:cNvPr id="362" name="Rectangle 361">
              <a:extLst>
                <a:ext uri="{FF2B5EF4-FFF2-40B4-BE49-F238E27FC236}">
                  <a16:creationId xmlns:a16="http://schemas.microsoft.com/office/drawing/2014/main" id="{31F31D2C-83FD-47D8-BF52-761CECF13975}"/>
                </a:ext>
              </a:extLst>
            </p:cNvPr>
            <p:cNvSpPr/>
            <p:nvPr userDrawn="1"/>
          </p:nvSpPr>
          <p:spPr>
            <a:xfrm>
              <a:off x="-2413741" y="1262118"/>
              <a:ext cx="7290538" cy="76757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Rectangle 362">
              <a:extLst>
                <a:ext uri="{FF2B5EF4-FFF2-40B4-BE49-F238E27FC236}">
                  <a16:creationId xmlns:a16="http://schemas.microsoft.com/office/drawing/2014/main" id="{DD8AA09C-21A2-4AC2-A02A-81601E3696B6}"/>
                </a:ext>
              </a:extLst>
            </p:cNvPr>
            <p:cNvSpPr/>
            <p:nvPr userDrawn="1"/>
          </p:nvSpPr>
          <p:spPr>
            <a:xfrm>
              <a:off x="-2413740" y="2029697"/>
              <a:ext cx="7290539" cy="76757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Freeform: Shape 363">
              <a:extLst>
                <a:ext uri="{FF2B5EF4-FFF2-40B4-BE49-F238E27FC236}">
                  <a16:creationId xmlns:a16="http://schemas.microsoft.com/office/drawing/2014/main" id="{EBF775F6-F332-4096-A21A-28D1FF6AEDF5}"/>
                </a:ext>
              </a:extLst>
            </p:cNvPr>
            <p:cNvSpPr/>
            <p:nvPr userDrawn="1"/>
          </p:nvSpPr>
          <p:spPr>
            <a:xfrm>
              <a:off x="4490860" y="1154174"/>
              <a:ext cx="1247963" cy="875523"/>
            </a:xfrm>
            <a:custGeom>
              <a:avLst/>
              <a:gdLst>
                <a:gd name="connsiteX0" fmla="*/ 421406 w 1247963"/>
                <a:gd name="connsiteY0" fmla="*/ 0 h 875523"/>
                <a:gd name="connsiteX1" fmla="*/ 1247963 w 1247963"/>
                <a:gd name="connsiteY1" fmla="*/ 0 h 875523"/>
                <a:gd name="connsiteX2" fmla="*/ 826557 w 1247963"/>
                <a:gd name="connsiteY2" fmla="*/ 875523 h 875523"/>
                <a:gd name="connsiteX3" fmla="*/ 0 w 1247963"/>
                <a:gd name="connsiteY3" fmla="*/ 875523 h 875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7963" h="875523">
                  <a:moveTo>
                    <a:pt x="421406" y="0"/>
                  </a:moveTo>
                  <a:lnTo>
                    <a:pt x="1247963" y="0"/>
                  </a:lnTo>
                  <a:lnTo>
                    <a:pt x="826557" y="875523"/>
                  </a:lnTo>
                  <a:lnTo>
                    <a:pt x="0" y="87552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dirty="0"/>
            </a:p>
          </p:txBody>
        </p:sp>
        <p:sp>
          <p:nvSpPr>
            <p:cNvPr id="365" name="Freeform: Shape 364">
              <a:extLst>
                <a:ext uri="{FF2B5EF4-FFF2-40B4-BE49-F238E27FC236}">
                  <a16:creationId xmlns:a16="http://schemas.microsoft.com/office/drawing/2014/main" id="{9C994D40-1627-45BD-9A02-6DB3B479C29E}"/>
                </a:ext>
              </a:extLst>
            </p:cNvPr>
            <p:cNvSpPr/>
            <p:nvPr userDrawn="1"/>
          </p:nvSpPr>
          <p:spPr>
            <a:xfrm>
              <a:off x="4065676" y="2029697"/>
              <a:ext cx="1249621" cy="878967"/>
            </a:xfrm>
            <a:custGeom>
              <a:avLst/>
              <a:gdLst>
                <a:gd name="connsiteX0" fmla="*/ 423064 w 1249621"/>
                <a:gd name="connsiteY0" fmla="*/ 0 h 878967"/>
                <a:gd name="connsiteX1" fmla="*/ 1249621 w 1249621"/>
                <a:gd name="connsiteY1" fmla="*/ 0 h 878967"/>
                <a:gd name="connsiteX2" fmla="*/ 826557 w 1249621"/>
                <a:gd name="connsiteY2" fmla="*/ 878967 h 878967"/>
                <a:gd name="connsiteX3" fmla="*/ 0 w 1249621"/>
                <a:gd name="connsiteY3" fmla="*/ 878967 h 878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9621" h="878967">
                  <a:moveTo>
                    <a:pt x="423064" y="0"/>
                  </a:moveTo>
                  <a:lnTo>
                    <a:pt x="1249621" y="0"/>
                  </a:lnTo>
                  <a:lnTo>
                    <a:pt x="826557" y="878967"/>
                  </a:lnTo>
                  <a:lnTo>
                    <a:pt x="0" y="878967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</p:grpSp>
      <p:grpSp>
        <p:nvGrpSpPr>
          <p:cNvPr id="366" name="Group 365">
            <a:extLst>
              <a:ext uri="{FF2B5EF4-FFF2-40B4-BE49-F238E27FC236}">
                <a16:creationId xmlns:a16="http://schemas.microsoft.com/office/drawing/2014/main" id="{1BE90DFF-A8C0-4B16-8607-4449891C30C0}"/>
              </a:ext>
            </a:extLst>
          </p:cNvPr>
          <p:cNvGrpSpPr/>
          <p:nvPr/>
        </p:nvGrpSpPr>
        <p:grpSpPr>
          <a:xfrm>
            <a:off x="0" y="4807650"/>
            <a:ext cx="6261811" cy="1351985"/>
            <a:chOff x="-1551715" y="1154174"/>
            <a:chExt cx="7290538" cy="1754490"/>
          </a:xfrm>
          <a:effectLst/>
        </p:grpSpPr>
        <p:sp>
          <p:nvSpPr>
            <p:cNvPr id="367" name="Rectangle 366">
              <a:extLst>
                <a:ext uri="{FF2B5EF4-FFF2-40B4-BE49-F238E27FC236}">
                  <a16:creationId xmlns:a16="http://schemas.microsoft.com/office/drawing/2014/main" id="{A1E0EC1E-61B5-4D0C-BEFE-5C16DFDA9AF8}"/>
                </a:ext>
              </a:extLst>
            </p:cNvPr>
            <p:cNvSpPr/>
            <p:nvPr userDrawn="1"/>
          </p:nvSpPr>
          <p:spPr>
            <a:xfrm>
              <a:off x="-1551715" y="1262118"/>
              <a:ext cx="6428514" cy="76757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27FE3865-EABE-4FF3-A65C-A0FECA2A0590}"/>
                </a:ext>
              </a:extLst>
            </p:cNvPr>
            <p:cNvSpPr/>
            <p:nvPr userDrawn="1"/>
          </p:nvSpPr>
          <p:spPr>
            <a:xfrm>
              <a:off x="-1551715" y="2029697"/>
              <a:ext cx="6428515" cy="76757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Freeform: Shape 368">
              <a:extLst>
                <a:ext uri="{FF2B5EF4-FFF2-40B4-BE49-F238E27FC236}">
                  <a16:creationId xmlns:a16="http://schemas.microsoft.com/office/drawing/2014/main" id="{DF62DD2B-8D9B-44D5-A8D8-CE0C8D7BE3EA}"/>
                </a:ext>
              </a:extLst>
            </p:cNvPr>
            <p:cNvSpPr/>
            <p:nvPr userDrawn="1"/>
          </p:nvSpPr>
          <p:spPr>
            <a:xfrm>
              <a:off x="4490860" y="1154174"/>
              <a:ext cx="1247963" cy="875523"/>
            </a:xfrm>
            <a:custGeom>
              <a:avLst/>
              <a:gdLst>
                <a:gd name="connsiteX0" fmla="*/ 421406 w 1247963"/>
                <a:gd name="connsiteY0" fmla="*/ 0 h 875523"/>
                <a:gd name="connsiteX1" fmla="*/ 1247963 w 1247963"/>
                <a:gd name="connsiteY1" fmla="*/ 0 h 875523"/>
                <a:gd name="connsiteX2" fmla="*/ 826557 w 1247963"/>
                <a:gd name="connsiteY2" fmla="*/ 875523 h 875523"/>
                <a:gd name="connsiteX3" fmla="*/ 0 w 1247963"/>
                <a:gd name="connsiteY3" fmla="*/ 875523 h 875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7963" h="875523">
                  <a:moveTo>
                    <a:pt x="421406" y="0"/>
                  </a:moveTo>
                  <a:lnTo>
                    <a:pt x="1247963" y="0"/>
                  </a:lnTo>
                  <a:lnTo>
                    <a:pt x="826557" y="875523"/>
                  </a:lnTo>
                  <a:lnTo>
                    <a:pt x="0" y="87552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370" name="Freeform: Shape 369">
              <a:extLst>
                <a:ext uri="{FF2B5EF4-FFF2-40B4-BE49-F238E27FC236}">
                  <a16:creationId xmlns:a16="http://schemas.microsoft.com/office/drawing/2014/main" id="{33723EDD-D066-4C36-8AA5-931BE2D84545}"/>
                </a:ext>
              </a:extLst>
            </p:cNvPr>
            <p:cNvSpPr/>
            <p:nvPr userDrawn="1"/>
          </p:nvSpPr>
          <p:spPr>
            <a:xfrm>
              <a:off x="4065676" y="2029697"/>
              <a:ext cx="1249621" cy="878967"/>
            </a:xfrm>
            <a:custGeom>
              <a:avLst/>
              <a:gdLst>
                <a:gd name="connsiteX0" fmla="*/ 423064 w 1249621"/>
                <a:gd name="connsiteY0" fmla="*/ 0 h 878967"/>
                <a:gd name="connsiteX1" fmla="*/ 1249621 w 1249621"/>
                <a:gd name="connsiteY1" fmla="*/ 0 h 878967"/>
                <a:gd name="connsiteX2" fmla="*/ 826557 w 1249621"/>
                <a:gd name="connsiteY2" fmla="*/ 878967 h 878967"/>
                <a:gd name="connsiteX3" fmla="*/ 0 w 1249621"/>
                <a:gd name="connsiteY3" fmla="*/ 878967 h 878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9621" h="878967">
                  <a:moveTo>
                    <a:pt x="423064" y="0"/>
                  </a:moveTo>
                  <a:lnTo>
                    <a:pt x="1249621" y="0"/>
                  </a:lnTo>
                  <a:lnTo>
                    <a:pt x="826557" y="878967"/>
                  </a:lnTo>
                  <a:lnTo>
                    <a:pt x="0" y="878967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</p:grpSp>
      <p:sp>
        <p:nvSpPr>
          <p:cNvPr id="371" name="Rounded Rectangle 4">
            <a:extLst>
              <a:ext uri="{FF2B5EF4-FFF2-40B4-BE49-F238E27FC236}">
                <a16:creationId xmlns:a16="http://schemas.microsoft.com/office/drawing/2014/main" id="{0FCC62C6-086F-498A-ACBA-3DC1B5F3BD0E}"/>
              </a:ext>
            </a:extLst>
          </p:cNvPr>
          <p:cNvSpPr>
            <a:spLocks noChangeAspect="1"/>
          </p:cNvSpPr>
          <p:nvPr/>
        </p:nvSpPr>
        <p:spPr>
          <a:xfrm>
            <a:off x="8980510" y="3349301"/>
            <a:ext cx="267037" cy="367567"/>
          </a:xfrm>
          <a:custGeom>
            <a:avLst/>
            <a:gdLst/>
            <a:ahLst/>
            <a:cxnLst/>
            <a:rect l="l" t="t" r="r" b="b"/>
            <a:pathLst>
              <a:path w="2862291" h="3939861">
                <a:moveTo>
                  <a:pt x="483172" y="3610747"/>
                </a:moveTo>
                <a:cubicBezTo>
                  <a:pt x="440599" y="3610747"/>
                  <a:pt x="406087" y="3645259"/>
                  <a:pt x="406087" y="3687832"/>
                </a:cubicBezTo>
                <a:cubicBezTo>
                  <a:pt x="406087" y="3730405"/>
                  <a:pt x="440599" y="3764917"/>
                  <a:pt x="483172" y="3764917"/>
                </a:cubicBezTo>
                <a:cubicBezTo>
                  <a:pt x="525745" y="3764917"/>
                  <a:pt x="560257" y="3730405"/>
                  <a:pt x="560257" y="3687832"/>
                </a:cubicBezTo>
                <a:cubicBezTo>
                  <a:pt x="560257" y="3645259"/>
                  <a:pt x="525745" y="3610747"/>
                  <a:pt x="483172" y="3610747"/>
                </a:cubicBezTo>
                <a:close/>
                <a:moveTo>
                  <a:pt x="2052229" y="3610746"/>
                </a:moveTo>
                <a:cubicBezTo>
                  <a:pt x="2009656" y="3610746"/>
                  <a:pt x="1975144" y="3645258"/>
                  <a:pt x="1975144" y="3687831"/>
                </a:cubicBezTo>
                <a:cubicBezTo>
                  <a:pt x="1975144" y="3730404"/>
                  <a:pt x="2009656" y="3764916"/>
                  <a:pt x="2052229" y="3764916"/>
                </a:cubicBezTo>
                <a:cubicBezTo>
                  <a:pt x="2094802" y="3764916"/>
                  <a:pt x="2129314" y="3730404"/>
                  <a:pt x="2129314" y="3687831"/>
                </a:cubicBezTo>
                <a:cubicBezTo>
                  <a:pt x="2129314" y="3645258"/>
                  <a:pt x="2094802" y="3610746"/>
                  <a:pt x="2052229" y="3610746"/>
                </a:cubicBezTo>
                <a:close/>
                <a:moveTo>
                  <a:pt x="1578923" y="1215908"/>
                </a:moveTo>
                <a:cubicBezTo>
                  <a:pt x="1549100" y="1215908"/>
                  <a:pt x="1524923" y="1240085"/>
                  <a:pt x="1524923" y="1269908"/>
                </a:cubicBezTo>
                <a:lnTo>
                  <a:pt x="1524923" y="2745908"/>
                </a:lnTo>
                <a:cubicBezTo>
                  <a:pt x="1524923" y="2775731"/>
                  <a:pt x="1549100" y="2799908"/>
                  <a:pt x="1578923" y="2799908"/>
                </a:cubicBezTo>
                <a:cubicBezTo>
                  <a:pt x="1608746" y="2799908"/>
                  <a:pt x="1632923" y="2775731"/>
                  <a:pt x="1632923" y="2745908"/>
                </a:cubicBezTo>
                <a:lnTo>
                  <a:pt x="1632923" y="1269908"/>
                </a:lnTo>
                <a:cubicBezTo>
                  <a:pt x="1632923" y="1240085"/>
                  <a:pt x="1608746" y="1215908"/>
                  <a:pt x="1578923" y="1215908"/>
                </a:cubicBezTo>
                <a:close/>
                <a:moveTo>
                  <a:pt x="1318523" y="1215908"/>
                </a:moveTo>
                <a:cubicBezTo>
                  <a:pt x="1288700" y="1215908"/>
                  <a:pt x="1264523" y="1240085"/>
                  <a:pt x="1264523" y="1269908"/>
                </a:cubicBezTo>
                <a:lnTo>
                  <a:pt x="1264523" y="2745908"/>
                </a:lnTo>
                <a:cubicBezTo>
                  <a:pt x="1264523" y="2775731"/>
                  <a:pt x="1288700" y="2799908"/>
                  <a:pt x="1318523" y="2799908"/>
                </a:cubicBezTo>
                <a:cubicBezTo>
                  <a:pt x="1348346" y="2799908"/>
                  <a:pt x="1372523" y="2775731"/>
                  <a:pt x="1372523" y="2745908"/>
                </a:cubicBezTo>
                <a:lnTo>
                  <a:pt x="1372523" y="1269908"/>
                </a:lnTo>
                <a:cubicBezTo>
                  <a:pt x="1372523" y="1240085"/>
                  <a:pt x="1348346" y="1215908"/>
                  <a:pt x="1318523" y="1215908"/>
                </a:cubicBezTo>
                <a:close/>
                <a:moveTo>
                  <a:pt x="1058123" y="1215908"/>
                </a:moveTo>
                <a:cubicBezTo>
                  <a:pt x="1028300" y="1215908"/>
                  <a:pt x="1004123" y="1240085"/>
                  <a:pt x="1004123" y="1269908"/>
                </a:cubicBezTo>
                <a:lnTo>
                  <a:pt x="1004123" y="2745908"/>
                </a:lnTo>
                <a:cubicBezTo>
                  <a:pt x="1004123" y="2775731"/>
                  <a:pt x="1028300" y="2799908"/>
                  <a:pt x="1058123" y="2799908"/>
                </a:cubicBezTo>
                <a:cubicBezTo>
                  <a:pt x="1087946" y="2799908"/>
                  <a:pt x="1112123" y="2775731"/>
                  <a:pt x="1112123" y="2745908"/>
                </a:cubicBezTo>
                <a:lnTo>
                  <a:pt x="1112123" y="1269908"/>
                </a:lnTo>
                <a:cubicBezTo>
                  <a:pt x="1112123" y="1240085"/>
                  <a:pt x="1087946" y="1215908"/>
                  <a:pt x="1058123" y="1215908"/>
                </a:cubicBezTo>
                <a:close/>
                <a:moveTo>
                  <a:pt x="797723" y="1215908"/>
                </a:moveTo>
                <a:cubicBezTo>
                  <a:pt x="767900" y="1215908"/>
                  <a:pt x="743723" y="1240085"/>
                  <a:pt x="743723" y="1269908"/>
                </a:cubicBezTo>
                <a:lnTo>
                  <a:pt x="743723" y="2745908"/>
                </a:lnTo>
                <a:cubicBezTo>
                  <a:pt x="743723" y="2775731"/>
                  <a:pt x="767900" y="2799908"/>
                  <a:pt x="797723" y="2799908"/>
                </a:cubicBezTo>
                <a:cubicBezTo>
                  <a:pt x="827546" y="2799908"/>
                  <a:pt x="851723" y="2775731"/>
                  <a:pt x="851723" y="2745908"/>
                </a:cubicBezTo>
                <a:lnTo>
                  <a:pt x="851723" y="1269908"/>
                </a:lnTo>
                <a:cubicBezTo>
                  <a:pt x="851723" y="1240085"/>
                  <a:pt x="827546" y="1215908"/>
                  <a:pt x="797723" y="1215908"/>
                </a:cubicBezTo>
                <a:close/>
                <a:moveTo>
                  <a:pt x="537323" y="1215908"/>
                </a:moveTo>
                <a:cubicBezTo>
                  <a:pt x="507500" y="1215908"/>
                  <a:pt x="483323" y="1240085"/>
                  <a:pt x="483323" y="1269908"/>
                </a:cubicBezTo>
                <a:lnTo>
                  <a:pt x="483323" y="2745908"/>
                </a:lnTo>
                <a:cubicBezTo>
                  <a:pt x="483323" y="2775731"/>
                  <a:pt x="507500" y="2799908"/>
                  <a:pt x="537323" y="2799908"/>
                </a:cubicBezTo>
                <a:cubicBezTo>
                  <a:pt x="567146" y="2799908"/>
                  <a:pt x="591323" y="2775731"/>
                  <a:pt x="591323" y="2745908"/>
                </a:cubicBezTo>
                <a:lnTo>
                  <a:pt x="591323" y="1269908"/>
                </a:lnTo>
                <a:cubicBezTo>
                  <a:pt x="591323" y="1240085"/>
                  <a:pt x="567146" y="1215908"/>
                  <a:pt x="537323" y="1215908"/>
                </a:cubicBezTo>
                <a:close/>
                <a:moveTo>
                  <a:pt x="1071414" y="977717"/>
                </a:moveTo>
                <a:cubicBezTo>
                  <a:pt x="1014599" y="977717"/>
                  <a:pt x="965699" y="1011599"/>
                  <a:pt x="944338" y="1060494"/>
                </a:cubicBezTo>
                <a:lnTo>
                  <a:pt x="1198489" y="1060494"/>
                </a:lnTo>
                <a:cubicBezTo>
                  <a:pt x="1177129" y="1011599"/>
                  <a:pt x="1128228" y="977717"/>
                  <a:pt x="1071414" y="977717"/>
                </a:cubicBezTo>
                <a:close/>
                <a:moveTo>
                  <a:pt x="872752" y="191454"/>
                </a:moveTo>
                <a:cubicBezTo>
                  <a:pt x="759529" y="233114"/>
                  <a:pt x="679221" y="342129"/>
                  <a:pt x="679221" y="469900"/>
                </a:cubicBezTo>
                <a:lnTo>
                  <a:pt x="679221" y="1060494"/>
                </a:lnTo>
                <a:lnTo>
                  <a:pt x="797638" y="1060494"/>
                </a:lnTo>
                <a:cubicBezTo>
                  <a:pt x="823919" y="933391"/>
                  <a:pt x="936512" y="837880"/>
                  <a:pt x="1071414" y="837880"/>
                </a:cubicBezTo>
                <a:cubicBezTo>
                  <a:pt x="1206315" y="837880"/>
                  <a:pt x="1318908" y="933391"/>
                  <a:pt x="1345190" y="1060494"/>
                </a:cubicBezTo>
                <a:lnTo>
                  <a:pt x="1458130" y="1060494"/>
                </a:lnTo>
                <a:lnTo>
                  <a:pt x="1458130" y="469900"/>
                </a:lnTo>
                <a:cubicBezTo>
                  <a:pt x="1458130" y="344471"/>
                  <a:pt x="1380739" y="237117"/>
                  <a:pt x="1270928" y="193418"/>
                </a:cubicBezTo>
                <a:cubicBezTo>
                  <a:pt x="1254126" y="208193"/>
                  <a:pt x="1231951" y="216024"/>
                  <a:pt x="1207947" y="216024"/>
                </a:cubicBezTo>
                <a:lnTo>
                  <a:pt x="938648" y="216024"/>
                </a:lnTo>
                <a:cubicBezTo>
                  <a:pt x="913362" y="216024"/>
                  <a:pt x="890106" y="207335"/>
                  <a:pt x="872752" y="191454"/>
                </a:cubicBezTo>
                <a:close/>
                <a:moveTo>
                  <a:pt x="938648" y="0"/>
                </a:moveTo>
                <a:lnTo>
                  <a:pt x="1207947" y="0"/>
                </a:lnTo>
                <a:cubicBezTo>
                  <a:pt x="1249829" y="0"/>
                  <a:pt x="1286143" y="23838"/>
                  <a:pt x="1302947" y="59260"/>
                </a:cubicBezTo>
                <a:cubicBezTo>
                  <a:pt x="1459619" y="107029"/>
                  <a:pt x="1572731" y="253123"/>
                  <a:pt x="1572731" y="425635"/>
                </a:cubicBezTo>
                <a:lnTo>
                  <a:pt x="1572731" y="1062970"/>
                </a:lnTo>
                <a:cubicBezTo>
                  <a:pt x="1700463" y="1074093"/>
                  <a:pt x="1800202" y="1181663"/>
                  <a:pt x="1800202" y="1312527"/>
                </a:cubicBezTo>
                <a:lnTo>
                  <a:pt x="1800202" y="2703289"/>
                </a:lnTo>
                <a:cubicBezTo>
                  <a:pt x="1800202" y="2833087"/>
                  <a:pt x="1702083" y="2939968"/>
                  <a:pt x="1575831" y="2952534"/>
                </a:cubicBezTo>
                <a:lnTo>
                  <a:pt x="1539130" y="3099337"/>
                </a:lnTo>
                <a:lnTo>
                  <a:pt x="1377130" y="3099337"/>
                </a:lnTo>
                <a:lnTo>
                  <a:pt x="1341126" y="2955322"/>
                </a:lnTo>
                <a:lnTo>
                  <a:pt x="743221" y="2955322"/>
                </a:lnTo>
                <a:lnTo>
                  <a:pt x="707217" y="3099338"/>
                </a:lnTo>
                <a:lnTo>
                  <a:pt x="2063557" y="3099338"/>
                </a:lnTo>
                <a:lnTo>
                  <a:pt x="2063557" y="924090"/>
                </a:lnTo>
                <a:cubicBezTo>
                  <a:pt x="2063557" y="873822"/>
                  <a:pt x="2088497" y="829380"/>
                  <a:pt x="2128246" y="804684"/>
                </a:cubicBezTo>
                <a:cubicBezTo>
                  <a:pt x="2129584" y="799633"/>
                  <a:pt x="2132808" y="796081"/>
                  <a:pt x="2136234" y="792655"/>
                </a:cubicBezTo>
                <a:lnTo>
                  <a:pt x="2607705" y="321183"/>
                </a:lnTo>
                <a:cubicBezTo>
                  <a:pt x="2636744" y="292144"/>
                  <a:pt x="2674804" y="277625"/>
                  <a:pt x="2712864" y="277625"/>
                </a:cubicBezTo>
                <a:cubicBezTo>
                  <a:pt x="2750924" y="277625"/>
                  <a:pt x="2788985" y="292144"/>
                  <a:pt x="2818024" y="321183"/>
                </a:cubicBezTo>
                <a:lnTo>
                  <a:pt x="2862291" y="365451"/>
                </a:lnTo>
                <a:cubicBezTo>
                  <a:pt x="2920370" y="423529"/>
                  <a:pt x="2920370" y="517692"/>
                  <a:pt x="2862291" y="575770"/>
                </a:cubicBezTo>
                <a:lnTo>
                  <a:pt x="2423597" y="1014465"/>
                </a:lnTo>
                <a:lnTo>
                  <a:pt x="2423597" y="3310659"/>
                </a:lnTo>
                <a:cubicBezTo>
                  <a:pt x="2423597" y="3392794"/>
                  <a:pt x="2357014" y="3459377"/>
                  <a:pt x="2274879" y="3459377"/>
                </a:cubicBezTo>
                <a:lnTo>
                  <a:pt x="2247260" y="3459377"/>
                </a:lnTo>
                <a:lnTo>
                  <a:pt x="2157276" y="3459377"/>
                </a:lnTo>
                <a:cubicBezTo>
                  <a:pt x="2244145" y="3498679"/>
                  <a:pt x="2304259" y="3586235"/>
                  <a:pt x="2304259" y="3687831"/>
                </a:cubicBezTo>
                <a:cubicBezTo>
                  <a:pt x="2304259" y="3827023"/>
                  <a:pt x="2191422" y="3939860"/>
                  <a:pt x="2052230" y="3939860"/>
                </a:cubicBezTo>
                <a:cubicBezTo>
                  <a:pt x="1913038" y="3939860"/>
                  <a:pt x="1800201" y="3827023"/>
                  <a:pt x="1800201" y="3687831"/>
                </a:cubicBezTo>
                <a:cubicBezTo>
                  <a:pt x="1800201" y="3586235"/>
                  <a:pt x="1860315" y="3498679"/>
                  <a:pt x="1947184" y="3459377"/>
                </a:cubicBezTo>
                <a:lnTo>
                  <a:pt x="588218" y="3459378"/>
                </a:lnTo>
                <a:cubicBezTo>
                  <a:pt x="675087" y="3498679"/>
                  <a:pt x="735202" y="3586235"/>
                  <a:pt x="735202" y="3687832"/>
                </a:cubicBezTo>
                <a:cubicBezTo>
                  <a:pt x="735202" y="3827024"/>
                  <a:pt x="622365" y="3939861"/>
                  <a:pt x="483173" y="3939861"/>
                </a:cubicBezTo>
                <a:cubicBezTo>
                  <a:pt x="343981" y="3939861"/>
                  <a:pt x="231144" y="3827024"/>
                  <a:pt x="231144" y="3687832"/>
                </a:cubicBezTo>
                <a:cubicBezTo>
                  <a:pt x="231144" y="3586235"/>
                  <a:pt x="291259" y="3498679"/>
                  <a:pt x="378128" y="3459378"/>
                </a:cubicBezTo>
                <a:lnTo>
                  <a:pt x="148718" y="3459378"/>
                </a:lnTo>
                <a:cubicBezTo>
                  <a:pt x="66583" y="3459378"/>
                  <a:pt x="0" y="3392795"/>
                  <a:pt x="0" y="3310660"/>
                </a:cubicBezTo>
                <a:lnTo>
                  <a:pt x="0" y="3248056"/>
                </a:lnTo>
                <a:cubicBezTo>
                  <a:pt x="0" y="3165921"/>
                  <a:pt x="66583" y="3099338"/>
                  <a:pt x="148718" y="3099338"/>
                </a:cubicBezTo>
                <a:lnTo>
                  <a:pt x="544674" y="3099338"/>
                </a:lnTo>
                <a:lnTo>
                  <a:pt x="507859" y="2952075"/>
                </a:lnTo>
                <a:cubicBezTo>
                  <a:pt x="383796" y="2937382"/>
                  <a:pt x="288034" y="2831519"/>
                  <a:pt x="288034" y="2703289"/>
                </a:cubicBezTo>
                <a:lnTo>
                  <a:pt x="288034" y="1312527"/>
                </a:lnTo>
                <a:cubicBezTo>
                  <a:pt x="288034" y="1173333"/>
                  <a:pt x="400873" y="1060494"/>
                  <a:pt x="540067" y="1060494"/>
                </a:cubicBezTo>
                <a:lnTo>
                  <a:pt x="564619" y="1060494"/>
                </a:lnTo>
                <a:lnTo>
                  <a:pt x="564619" y="425635"/>
                </a:lnTo>
                <a:cubicBezTo>
                  <a:pt x="564619" y="248812"/>
                  <a:pt x="683454" y="99744"/>
                  <a:pt x="846095" y="55630"/>
                </a:cubicBezTo>
                <a:cubicBezTo>
                  <a:pt x="863191" y="22078"/>
                  <a:pt x="898341" y="0"/>
                  <a:pt x="93864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72" name="Rectangle 41">
            <a:extLst>
              <a:ext uri="{FF2B5EF4-FFF2-40B4-BE49-F238E27FC236}">
                <a16:creationId xmlns:a16="http://schemas.microsoft.com/office/drawing/2014/main" id="{E2CF3191-718B-4A3B-A570-97D1B4A82B75}"/>
              </a:ext>
            </a:extLst>
          </p:cNvPr>
          <p:cNvSpPr>
            <a:spLocks/>
          </p:cNvSpPr>
          <p:nvPr/>
        </p:nvSpPr>
        <p:spPr>
          <a:xfrm>
            <a:off x="9600365" y="3715878"/>
            <a:ext cx="305934" cy="305934"/>
          </a:xfrm>
          <a:custGeom>
            <a:avLst/>
            <a:gdLst/>
            <a:ahLst/>
            <a:cxnLst/>
            <a:rect l="l" t="t" r="r" b="b"/>
            <a:pathLst>
              <a:path w="3888423" h="3970014">
                <a:moveTo>
                  <a:pt x="1259577" y="2471243"/>
                </a:moveTo>
                <a:cubicBezTo>
                  <a:pt x="1293292" y="2471243"/>
                  <a:pt x="1320623" y="2543205"/>
                  <a:pt x="1320623" y="2631975"/>
                </a:cubicBezTo>
                <a:cubicBezTo>
                  <a:pt x="1320623" y="2720745"/>
                  <a:pt x="1293292" y="2792707"/>
                  <a:pt x="1259577" y="2792707"/>
                </a:cubicBezTo>
                <a:cubicBezTo>
                  <a:pt x="1225862" y="2792707"/>
                  <a:pt x="1198531" y="2720745"/>
                  <a:pt x="1198531" y="2631975"/>
                </a:cubicBezTo>
                <a:cubicBezTo>
                  <a:pt x="1198531" y="2543205"/>
                  <a:pt x="1225862" y="2471243"/>
                  <a:pt x="1259577" y="2471243"/>
                </a:cubicBezTo>
                <a:close/>
                <a:moveTo>
                  <a:pt x="1710471" y="2470362"/>
                </a:moveTo>
                <a:cubicBezTo>
                  <a:pt x="1741030" y="2470028"/>
                  <a:pt x="1768823" y="2488083"/>
                  <a:pt x="1781169" y="2516203"/>
                </a:cubicBezTo>
                <a:cubicBezTo>
                  <a:pt x="1793845" y="2545068"/>
                  <a:pt x="1787700" y="2578742"/>
                  <a:pt x="1765642" y="2601268"/>
                </a:cubicBezTo>
                <a:cubicBezTo>
                  <a:pt x="1750827" y="2616399"/>
                  <a:pt x="1730831" y="2624459"/>
                  <a:pt x="1710472" y="2623745"/>
                </a:cubicBezTo>
                <a:close/>
                <a:moveTo>
                  <a:pt x="2456093" y="2374056"/>
                </a:moveTo>
                <a:lnTo>
                  <a:pt x="2456093" y="2889893"/>
                </a:lnTo>
                <a:lnTo>
                  <a:pt x="2566690" y="2889893"/>
                </a:lnTo>
                <a:lnTo>
                  <a:pt x="2566690" y="2706284"/>
                </a:lnTo>
                <a:lnTo>
                  <a:pt x="2632197" y="2884955"/>
                </a:lnTo>
                <a:lnTo>
                  <a:pt x="2635843" y="2883618"/>
                </a:lnTo>
                <a:lnTo>
                  <a:pt x="2635843" y="2889893"/>
                </a:lnTo>
                <a:lnTo>
                  <a:pt x="2746439" y="2889893"/>
                </a:lnTo>
                <a:lnTo>
                  <a:pt x="2746439" y="2374056"/>
                </a:lnTo>
                <a:lnTo>
                  <a:pt x="2635843" y="2374056"/>
                </a:lnTo>
                <a:lnTo>
                  <a:pt x="2635843" y="2573614"/>
                </a:lnTo>
                <a:lnTo>
                  <a:pt x="2566690" y="2385000"/>
                </a:lnTo>
                <a:lnTo>
                  <a:pt x="2566690" y="2374056"/>
                </a:lnTo>
                <a:close/>
                <a:moveTo>
                  <a:pt x="2032426" y="2374056"/>
                </a:moveTo>
                <a:lnTo>
                  <a:pt x="2032426" y="2889895"/>
                </a:lnTo>
                <a:lnTo>
                  <a:pt x="2115405" y="2889895"/>
                </a:lnTo>
                <a:lnTo>
                  <a:pt x="2143023" y="2889895"/>
                </a:lnTo>
                <a:lnTo>
                  <a:pt x="2308949" y="2889895"/>
                </a:lnTo>
                <a:lnTo>
                  <a:pt x="2308949" y="2779299"/>
                </a:lnTo>
                <a:lnTo>
                  <a:pt x="2143023" y="2779299"/>
                </a:lnTo>
                <a:lnTo>
                  <a:pt x="2143023" y="2686401"/>
                </a:lnTo>
                <a:lnTo>
                  <a:pt x="2308949" y="2686401"/>
                </a:lnTo>
                <a:lnTo>
                  <a:pt x="2308949" y="2575804"/>
                </a:lnTo>
                <a:lnTo>
                  <a:pt x="2143023" y="2575804"/>
                </a:lnTo>
                <a:lnTo>
                  <a:pt x="2143023" y="2484653"/>
                </a:lnTo>
                <a:lnTo>
                  <a:pt x="2308949" y="2484653"/>
                </a:lnTo>
                <a:lnTo>
                  <a:pt x="2308949" y="2374056"/>
                </a:lnTo>
                <a:lnTo>
                  <a:pt x="2143023" y="2374056"/>
                </a:lnTo>
                <a:lnTo>
                  <a:pt x="2115405" y="2374056"/>
                </a:lnTo>
                <a:close/>
                <a:moveTo>
                  <a:pt x="1259577" y="2374056"/>
                </a:moveTo>
                <a:cubicBezTo>
                  <a:pt x="1172187" y="2374056"/>
                  <a:pt x="1101344" y="2489530"/>
                  <a:pt x="1101344" y="2631975"/>
                </a:cubicBezTo>
                <a:cubicBezTo>
                  <a:pt x="1101344" y="2774420"/>
                  <a:pt x="1172187" y="2889894"/>
                  <a:pt x="1259577" y="2889894"/>
                </a:cubicBezTo>
                <a:cubicBezTo>
                  <a:pt x="1346967" y="2889894"/>
                  <a:pt x="1417810" y="2774420"/>
                  <a:pt x="1417810" y="2631975"/>
                </a:cubicBezTo>
                <a:cubicBezTo>
                  <a:pt x="1417810" y="2489530"/>
                  <a:pt x="1346967" y="2374056"/>
                  <a:pt x="1259577" y="2374056"/>
                </a:cubicBezTo>
                <a:close/>
                <a:moveTo>
                  <a:pt x="1599876" y="2366688"/>
                </a:moveTo>
                <a:lnTo>
                  <a:pt x="1599875" y="2882524"/>
                </a:lnTo>
                <a:lnTo>
                  <a:pt x="1710472" y="2882525"/>
                </a:lnTo>
                <a:lnTo>
                  <a:pt x="1710472" y="2723975"/>
                </a:lnTo>
                <a:cubicBezTo>
                  <a:pt x="1757507" y="2725624"/>
                  <a:pt x="1803701" y="2707003"/>
                  <a:pt x="1837929" y="2672047"/>
                </a:cubicBezTo>
                <a:cubicBezTo>
                  <a:pt x="1888884" y="2620006"/>
                  <a:pt x="1903084" y="2542214"/>
                  <a:pt x="1873801" y="2475527"/>
                </a:cubicBezTo>
                <a:cubicBezTo>
                  <a:pt x="1845275" y="2410565"/>
                  <a:pt x="1781067" y="2368851"/>
                  <a:pt x="1710472" y="2369624"/>
                </a:cubicBezTo>
                <a:lnTo>
                  <a:pt x="1710471" y="2366688"/>
                </a:lnTo>
                <a:close/>
                <a:moveTo>
                  <a:pt x="920754" y="2169815"/>
                </a:moveTo>
                <a:lnTo>
                  <a:pt x="3008986" y="2169815"/>
                </a:lnTo>
                <a:lnTo>
                  <a:pt x="3008986" y="3105919"/>
                </a:lnTo>
                <a:lnTo>
                  <a:pt x="920754" y="3105919"/>
                </a:lnTo>
                <a:close/>
                <a:moveTo>
                  <a:pt x="632722" y="1985007"/>
                </a:moveTo>
                <a:lnTo>
                  <a:pt x="632722" y="3321943"/>
                </a:lnTo>
                <a:lnTo>
                  <a:pt x="3297018" y="3321943"/>
                </a:lnTo>
                <a:lnTo>
                  <a:pt x="3297018" y="1985007"/>
                </a:lnTo>
                <a:close/>
                <a:moveTo>
                  <a:pt x="2657019" y="761679"/>
                </a:moveTo>
                <a:lnTo>
                  <a:pt x="2760733" y="1606387"/>
                </a:lnTo>
                <a:lnTo>
                  <a:pt x="2761762" y="1614761"/>
                </a:lnTo>
                <a:lnTo>
                  <a:pt x="2762330" y="1614691"/>
                </a:lnTo>
                <a:cubicBezTo>
                  <a:pt x="2780335" y="1740615"/>
                  <a:pt x="2862522" y="1833408"/>
                  <a:pt x="2948897" y="1824230"/>
                </a:cubicBezTo>
                <a:cubicBezTo>
                  <a:pt x="3036464" y="1814924"/>
                  <a:pt x="3095979" y="1704243"/>
                  <a:pt x="3083047" y="1575312"/>
                </a:cubicBezTo>
                <a:lnTo>
                  <a:pt x="3083347" y="1575275"/>
                </a:lnTo>
                <a:lnTo>
                  <a:pt x="2983448" y="761679"/>
                </a:lnTo>
                <a:close/>
                <a:moveTo>
                  <a:pt x="2205921" y="761679"/>
                </a:moveTo>
                <a:lnTo>
                  <a:pt x="2264137" y="1594263"/>
                </a:lnTo>
                <a:cubicBezTo>
                  <a:pt x="2264333" y="1597068"/>
                  <a:pt x="2264530" y="1599874"/>
                  <a:pt x="2264726" y="1602679"/>
                </a:cubicBezTo>
                <a:lnTo>
                  <a:pt x="2265297" y="1602640"/>
                </a:lnTo>
                <a:cubicBezTo>
                  <a:pt x="2276686" y="1729333"/>
                  <a:pt x="2353905" y="1826300"/>
                  <a:pt x="2440641" y="1821655"/>
                </a:cubicBezTo>
                <a:cubicBezTo>
                  <a:pt x="2528577" y="1816945"/>
                  <a:pt x="2593802" y="1709530"/>
                  <a:pt x="2587636" y="1580099"/>
                </a:cubicBezTo>
                <a:lnTo>
                  <a:pt x="2587937" y="1580078"/>
                </a:lnTo>
                <a:lnTo>
                  <a:pt x="2530706" y="761679"/>
                </a:lnTo>
                <a:close/>
                <a:moveTo>
                  <a:pt x="1761700" y="761679"/>
                </a:moveTo>
                <a:cubicBezTo>
                  <a:pt x="1761699" y="1032443"/>
                  <a:pt x="1761699" y="1303208"/>
                  <a:pt x="1761698" y="1573972"/>
                </a:cubicBezTo>
                <a:lnTo>
                  <a:pt x="1761698" y="1582410"/>
                </a:lnTo>
                <a:lnTo>
                  <a:pt x="1762270" y="1582410"/>
                </a:lnTo>
                <a:cubicBezTo>
                  <a:pt x="1764795" y="1709590"/>
                  <a:pt x="1835062" y="1811707"/>
                  <a:pt x="1921910" y="1813122"/>
                </a:cubicBezTo>
                <a:cubicBezTo>
                  <a:pt x="2009960" y="1814558"/>
                  <a:pt x="2082519" y="1711955"/>
                  <a:pt x="2085398" y="1582410"/>
                </a:cubicBezTo>
                <a:lnTo>
                  <a:pt x="2085698" y="1582410"/>
                </a:lnTo>
                <a:cubicBezTo>
                  <a:pt x="2085698" y="1308834"/>
                  <a:pt x="2085698" y="1035256"/>
                  <a:pt x="2085696" y="761679"/>
                </a:cubicBezTo>
                <a:close/>
                <a:moveTo>
                  <a:pt x="3411320" y="761678"/>
                </a:moveTo>
                <a:lnTo>
                  <a:pt x="3078803" y="761679"/>
                </a:lnTo>
                <a:lnTo>
                  <a:pt x="3277545" y="1622538"/>
                </a:lnTo>
                <a:lnTo>
                  <a:pt x="3279443" y="1630759"/>
                </a:lnTo>
                <a:lnTo>
                  <a:pt x="3280000" y="1630631"/>
                </a:lnTo>
                <a:cubicBezTo>
                  <a:pt x="3311069" y="1753983"/>
                  <a:pt x="3402507" y="1837676"/>
                  <a:pt x="3487448" y="1819520"/>
                </a:cubicBezTo>
                <a:cubicBezTo>
                  <a:pt x="3573564" y="1801112"/>
                  <a:pt x="3621183" y="1684815"/>
                  <a:pt x="3594846" y="1557943"/>
                </a:cubicBezTo>
                <a:lnTo>
                  <a:pt x="3595140" y="1557876"/>
                </a:lnTo>
                <a:close/>
                <a:moveTo>
                  <a:pt x="1633002" y="761678"/>
                </a:moveTo>
                <a:lnTo>
                  <a:pt x="1308563" y="761679"/>
                </a:lnTo>
                <a:lnTo>
                  <a:pt x="1266057" y="1572672"/>
                </a:lnTo>
                <a:lnTo>
                  <a:pt x="1265616" y="1581099"/>
                </a:lnTo>
                <a:lnTo>
                  <a:pt x="1266187" y="1581128"/>
                </a:lnTo>
                <a:cubicBezTo>
                  <a:pt x="1262052" y="1708267"/>
                  <a:pt x="1326878" y="1813921"/>
                  <a:pt x="1413534" y="1819881"/>
                </a:cubicBezTo>
                <a:cubicBezTo>
                  <a:pt x="1501387" y="1825922"/>
                  <a:pt x="1579217" y="1727257"/>
                  <a:pt x="1588872" y="1598040"/>
                </a:cubicBezTo>
                <a:lnTo>
                  <a:pt x="1589172" y="1598055"/>
                </a:lnTo>
                <a:close/>
                <a:moveTo>
                  <a:pt x="863949" y="761678"/>
                </a:moveTo>
                <a:lnTo>
                  <a:pt x="765078" y="1566901"/>
                </a:lnTo>
                <a:lnTo>
                  <a:pt x="764050" y="1575275"/>
                </a:lnTo>
                <a:lnTo>
                  <a:pt x="764617" y="1575345"/>
                </a:lnTo>
                <a:cubicBezTo>
                  <a:pt x="751624" y="1701884"/>
                  <a:pt x="808922" y="1811803"/>
                  <a:pt x="894951" y="1823794"/>
                </a:cubicBezTo>
                <a:cubicBezTo>
                  <a:pt x="982168" y="1835949"/>
                  <a:pt x="1066691" y="1742953"/>
                  <a:pt x="1085336" y="1614724"/>
                </a:cubicBezTo>
                <a:lnTo>
                  <a:pt x="1085635" y="1614761"/>
                </a:lnTo>
                <a:lnTo>
                  <a:pt x="1190378" y="761679"/>
                </a:lnTo>
                <a:close/>
                <a:moveTo>
                  <a:pt x="295535" y="441623"/>
                </a:moveTo>
                <a:lnTo>
                  <a:pt x="3583899" y="441623"/>
                </a:lnTo>
                <a:cubicBezTo>
                  <a:pt x="3610412" y="441623"/>
                  <a:pt x="3631905" y="463116"/>
                  <a:pt x="3631905" y="489629"/>
                </a:cubicBezTo>
                <a:lnTo>
                  <a:pt x="3631905" y="655863"/>
                </a:lnTo>
                <a:lnTo>
                  <a:pt x="3884522" y="1666330"/>
                </a:lnTo>
                <a:cubicBezTo>
                  <a:pt x="3909974" y="1748325"/>
                  <a:pt x="3809191" y="1900953"/>
                  <a:pt x="3631905" y="1666330"/>
                </a:cubicBezTo>
                <a:lnTo>
                  <a:pt x="3631905" y="3970014"/>
                </a:lnTo>
                <a:lnTo>
                  <a:pt x="247529" y="3970014"/>
                </a:lnTo>
                <a:lnTo>
                  <a:pt x="247529" y="1768425"/>
                </a:lnTo>
                <a:cubicBezTo>
                  <a:pt x="263724" y="1795996"/>
                  <a:pt x="288366" y="1813812"/>
                  <a:pt x="317369" y="1820473"/>
                </a:cubicBezTo>
                <a:cubicBezTo>
                  <a:pt x="403196" y="1840184"/>
                  <a:pt x="495502" y="1754908"/>
                  <a:pt x="525251" y="1628793"/>
                </a:cubicBezTo>
                <a:lnTo>
                  <a:pt x="525545" y="1628855"/>
                </a:lnTo>
                <a:lnTo>
                  <a:pt x="709866" y="761679"/>
                </a:lnTo>
                <a:lnTo>
                  <a:pt x="378634" y="761679"/>
                </a:lnTo>
                <a:lnTo>
                  <a:pt x="210380" y="1553239"/>
                </a:lnTo>
                <a:lnTo>
                  <a:pt x="208625" y="1561492"/>
                </a:lnTo>
                <a:lnTo>
                  <a:pt x="209185" y="1561611"/>
                </a:lnTo>
                <a:cubicBezTo>
                  <a:pt x="202164" y="1598200"/>
                  <a:pt x="201274" y="1633895"/>
                  <a:pt x="207433" y="1666330"/>
                </a:cubicBezTo>
                <a:cubicBezTo>
                  <a:pt x="113985" y="1883037"/>
                  <a:pt x="-32319" y="1816968"/>
                  <a:pt x="6372" y="1666330"/>
                </a:cubicBezTo>
                <a:lnTo>
                  <a:pt x="249769" y="692744"/>
                </a:lnTo>
                <a:cubicBezTo>
                  <a:pt x="247993" y="689334"/>
                  <a:pt x="247529" y="685546"/>
                  <a:pt x="247529" y="681649"/>
                </a:cubicBezTo>
                <a:lnTo>
                  <a:pt x="247529" y="489629"/>
                </a:lnTo>
                <a:cubicBezTo>
                  <a:pt x="247529" y="463116"/>
                  <a:pt x="269022" y="441623"/>
                  <a:pt x="295535" y="441623"/>
                </a:cubicBezTo>
                <a:close/>
                <a:moveTo>
                  <a:pt x="307785" y="0"/>
                </a:moveTo>
                <a:lnTo>
                  <a:pt x="3571649" y="0"/>
                </a:lnTo>
                <a:cubicBezTo>
                  <a:pt x="3604927" y="0"/>
                  <a:pt x="3631905" y="26978"/>
                  <a:pt x="3631905" y="60256"/>
                </a:cubicBezTo>
                <a:lnTo>
                  <a:pt x="3631905" y="301273"/>
                </a:lnTo>
                <a:cubicBezTo>
                  <a:pt x="3631905" y="334551"/>
                  <a:pt x="3604927" y="361529"/>
                  <a:pt x="3571649" y="361529"/>
                </a:cubicBezTo>
                <a:lnTo>
                  <a:pt x="307785" y="361529"/>
                </a:lnTo>
                <a:cubicBezTo>
                  <a:pt x="274507" y="361529"/>
                  <a:pt x="247529" y="334551"/>
                  <a:pt x="247529" y="301273"/>
                </a:cubicBezTo>
                <a:lnTo>
                  <a:pt x="247529" y="60256"/>
                </a:lnTo>
                <a:cubicBezTo>
                  <a:pt x="247529" y="26978"/>
                  <a:pt x="274507" y="0"/>
                  <a:pt x="3077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73" name="Isosceles Triangle 3">
            <a:extLst>
              <a:ext uri="{FF2B5EF4-FFF2-40B4-BE49-F238E27FC236}">
                <a16:creationId xmlns:a16="http://schemas.microsoft.com/office/drawing/2014/main" id="{589D43BB-581F-4A58-8C14-B22F96D3F4DB}"/>
              </a:ext>
            </a:extLst>
          </p:cNvPr>
          <p:cNvSpPr>
            <a:spLocks noChangeAspect="1"/>
          </p:cNvSpPr>
          <p:nvPr/>
        </p:nvSpPr>
        <p:spPr>
          <a:xfrm>
            <a:off x="9031514" y="3872885"/>
            <a:ext cx="305645" cy="305933"/>
          </a:xfrm>
          <a:custGeom>
            <a:avLst/>
            <a:gdLst/>
            <a:ahLst/>
            <a:cxnLst/>
            <a:rect l="l" t="t" r="r" b="b"/>
            <a:pathLst>
              <a:path w="3935086" h="3938802">
                <a:moveTo>
                  <a:pt x="1861742" y="3314001"/>
                </a:moveTo>
                <a:cubicBezTo>
                  <a:pt x="1921395" y="3314001"/>
                  <a:pt x="1969754" y="3362360"/>
                  <a:pt x="1969754" y="3422013"/>
                </a:cubicBezTo>
                <a:cubicBezTo>
                  <a:pt x="1969754" y="3481666"/>
                  <a:pt x="1921395" y="3530025"/>
                  <a:pt x="1861742" y="3530025"/>
                </a:cubicBezTo>
                <a:cubicBezTo>
                  <a:pt x="1802089" y="3530025"/>
                  <a:pt x="1753730" y="3481666"/>
                  <a:pt x="1753730" y="3422013"/>
                </a:cubicBezTo>
                <a:cubicBezTo>
                  <a:pt x="1753730" y="3362360"/>
                  <a:pt x="1802089" y="3314001"/>
                  <a:pt x="1861742" y="3314001"/>
                </a:cubicBezTo>
                <a:close/>
                <a:moveTo>
                  <a:pt x="2097646" y="2118753"/>
                </a:moveTo>
                <a:lnTo>
                  <a:pt x="2097646" y="2478753"/>
                </a:lnTo>
                <a:lnTo>
                  <a:pt x="2457646" y="2478753"/>
                </a:lnTo>
                <a:lnTo>
                  <a:pt x="2457646" y="2118753"/>
                </a:lnTo>
                <a:close/>
                <a:moveTo>
                  <a:pt x="1476536" y="2118753"/>
                </a:moveTo>
                <a:lnTo>
                  <a:pt x="1476536" y="2478753"/>
                </a:lnTo>
                <a:lnTo>
                  <a:pt x="1836536" y="2478753"/>
                </a:lnTo>
                <a:lnTo>
                  <a:pt x="1836536" y="2118753"/>
                </a:lnTo>
                <a:close/>
                <a:moveTo>
                  <a:pt x="2097646" y="1539638"/>
                </a:moveTo>
                <a:lnTo>
                  <a:pt x="2097646" y="1899638"/>
                </a:lnTo>
                <a:lnTo>
                  <a:pt x="2457646" y="1899638"/>
                </a:lnTo>
                <a:lnTo>
                  <a:pt x="2457646" y="1539638"/>
                </a:lnTo>
                <a:close/>
                <a:moveTo>
                  <a:pt x="1476536" y="1539638"/>
                </a:moveTo>
                <a:lnTo>
                  <a:pt x="1476536" y="1899638"/>
                </a:lnTo>
                <a:lnTo>
                  <a:pt x="1836536" y="1899638"/>
                </a:lnTo>
                <a:lnTo>
                  <a:pt x="1836536" y="1539638"/>
                </a:lnTo>
                <a:close/>
                <a:moveTo>
                  <a:pt x="1989788" y="770570"/>
                </a:moveTo>
                <a:lnTo>
                  <a:pt x="3429788" y="1850570"/>
                </a:lnTo>
                <a:lnTo>
                  <a:pt x="3430108" y="1850570"/>
                </a:lnTo>
                <a:lnTo>
                  <a:pt x="3430108" y="3938802"/>
                </a:lnTo>
                <a:lnTo>
                  <a:pt x="2265771" y="3938802"/>
                </a:lnTo>
                <a:lnTo>
                  <a:pt x="2265771" y="2786674"/>
                </a:lnTo>
                <a:lnTo>
                  <a:pt x="1669844" y="2786674"/>
                </a:lnTo>
                <a:lnTo>
                  <a:pt x="1669844" y="3938802"/>
                </a:lnTo>
                <a:lnTo>
                  <a:pt x="549788" y="3938802"/>
                </a:lnTo>
                <a:lnTo>
                  <a:pt x="549788" y="1850570"/>
                </a:lnTo>
                <a:close/>
                <a:moveTo>
                  <a:pt x="1969233" y="1003"/>
                </a:moveTo>
                <a:cubicBezTo>
                  <a:pt x="1995162" y="-2644"/>
                  <a:pt x="2022483" y="3601"/>
                  <a:pt x="2045048" y="20601"/>
                </a:cubicBezTo>
                <a:lnTo>
                  <a:pt x="3894333" y="1413834"/>
                </a:lnTo>
                <a:cubicBezTo>
                  <a:pt x="3939464" y="1447835"/>
                  <a:pt x="3948486" y="1511986"/>
                  <a:pt x="3914485" y="1557117"/>
                </a:cubicBezTo>
                <a:lnTo>
                  <a:pt x="3756006" y="1767472"/>
                </a:lnTo>
                <a:cubicBezTo>
                  <a:pt x="3722004" y="1812603"/>
                  <a:pt x="3657854" y="1821626"/>
                  <a:pt x="3612722" y="1787625"/>
                </a:cubicBezTo>
                <a:lnTo>
                  <a:pt x="1967544" y="548164"/>
                </a:lnTo>
                <a:lnTo>
                  <a:pt x="322364" y="1787626"/>
                </a:lnTo>
                <a:cubicBezTo>
                  <a:pt x="277233" y="1821627"/>
                  <a:pt x="213082" y="1812604"/>
                  <a:pt x="179080" y="1767473"/>
                </a:cubicBezTo>
                <a:lnTo>
                  <a:pt x="20601" y="1557118"/>
                </a:lnTo>
                <a:cubicBezTo>
                  <a:pt x="-13400" y="1511987"/>
                  <a:pt x="-4378" y="1447836"/>
                  <a:pt x="40754" y="1413835"/>
                </a:cubicBezTo>
                <a:lnTo>
                  <a:pt x="1890038" y="20602"/>
                </a:lnTo>
                <a:cubicBezTo>
                  <a:pt x="1912604" y="3602"/>
                  <a:pt x="1939924" y="-2643"/>
                  <a:pt x="1965854" y="1004"/>
                </a:cubicBezTo>
                <a:lnTo>
                  <a:pt x="1967542" y="1586"/>
                </a:lnTo>
                <a:cubicBezTo>
                  <a:pt x="1968071" y="1171"/>
                  <a:pt x="1968652" y="1085"/>
                  <a:pt x="1969233" y="100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74" name="Pie 2">
            <a:extLst>
              <a:ext uri="{FF2B5EF4-FFF2-40B4-BE49-F238E27FC236}">
                <a16:creationId xmlns:a16="http://schemas.microsoft.com/office/drawing/2014/main" id="{EF290CBE-4DC2-4213-B439-018363B34FB0}"/>
              </a:ext>
            </a:extLst>
          </p:cNvPr>
          <p:cNvSpPr>
            <a:spLocks noChangeAspect="1"/>
          </p:cNvSpPr>
          <p:nvPr/>
        </p:nvSpPr>
        <p:spPr>
          <a:xfrm>
            <a:off x="8453774" y="3422846"/>
            <a:ext cx="348471" cy="342637"/>
          </a:xfrm>
          <a:custGeom>
            <a:avLst/>
            <a:gdLst/>
            <a:ahLst/>
            <a:cxnLst/>
            <a:rect l="l" t="t" r="r" b="b"/>
            <a:pathLst>
              <a:path w="3851322" h="3786842">
                <a:moveTo>
                  <a:pt x="3845029" y="1629937"/>
                </a:moveTo>
                <a:lnTo>
                  <a:pt x="3851322" y="1762720"/>
                </a:lnTo>
                <a:lnTo>
                  <a:pt x="3812477" y="1776859"/>
                </a:lnTo>
                <a:lnTo>
                  <a:pt x="3444864" y="1775585"/>
                </a:lnTo>
                <a:close/>
                <a:moveTo>
                  <a:pt x="3791299" y="1322869"/>
                </a:moveTo>
                <a:cubicBezTo>
                  <a:pt x="3804294" y="1363489"/>
                  <a:pt x="3813753" y="1405089"/>
                  <a:pt x="3820726" y="1447230"/>
                </a:cubicBezTo>
                <a:lnTo>
                  <a:pt x="2923542" y="1773779"/>
                </a:lnTo>
                <a:lnTo>
                  <a:pt x="2555935" y="1772505"/>
                </a:lnTo>
                <a:close/>
                <a:moveTo>
                  <a:pt x="3686733" y="1034305"/>
                </a:moveTo>
                <a:cubicBezTo>
                  <a:pt x="3706467" y="1071934"/>
                  <a:pt x="3722972" y="1111031"/>
                  <a:pt x="3736130" y="1151397"/>
                </a:cubicBezTo>
                <a:lnTo>
                  <a:pt x="2052009" y="1764367"/>
                </a:lnTo>
                <a:lnTo>
                  <a:pt x="2052009" y="1629296"/>
                </a:lnTo>
                <a:close/>
                <a:moveTo>
                  <a:pt x="3531650" y="764128"/>
                </a:moveTo>
                <a:cubicBezTo>
                  <a:pt x="3557479" y="799119"/>
                  <a:pt x="3581112" y="835525"/>
                  <a:pt x="3601539" y="873761"/>
                </a:cubicBezTo>
                <a:lnTo>
                  <a:pt x="2052009" y="1437744"/>
                </a:lnTo>
                <a:lnTo>
                  <a:pt x="2052009" y="1302673"/>
                </a:lnTo>
                <a:close/>
                <a:moveTo>
                  <a:pt x="3320179" y="514474"/>
                </a:moveTo>
                <a:lnTo>
                  <a:pt x="3414136" y="615348"/>
                </a:lnTo>
                <a:lnTo>
                  <a:pt x="2052009" y="1111121"/>
                </a:lnTo>
                <a:lnTo>
                  <a:pt x="2052009" y="976050"/>
                </a:lnTo>
                <a:close/>
                <a:moveTo>
                  <a:pt x="3038975" y="290201"/>
                </a:moveTo>
                <a:cubicBezTo>
                  <a:pt x="3082160" y="317774"/>
                  <a:pt x="3124087" y="347421"/>
                  <a:pt x="3164106" y="379728"/>
                </a:cubicBezTo>
                <a:lnTo>
                  <a:pt x="2052009" y="784498"/>
                </a:lnTo>
                <a:lnTo>
                  <a:pt x="2052009" y="649428"/>
                </a:lnTo>
                <a:close/>
                <a:moveTo>
                  <a:pt x="1800000" y="186842"/>
                </a:moveTo>
                <a:lnTo>
                  <a:pt x="1800000" y="1986842"/>
                </a:lnTo>
                <a:lnTo>
                  <a:pt x="3600000" y="1986842"/>
                </a:lnTo>
                <a:cubicBezTo>
                  <a:pt x="3600000" y="2980955"/>
                  <a:pt x="2794113" y="3786842"/>
                  <a:pt x="1800000" y="3786842"/>
                </a:cubicBezTo>
                <a:cubicBezTo>
                  <a:pt x="805887" y="3786842"/>
                  <a:pt x="0" y="2980955"/>
                  <a:pt x="0" y="1986842"/>
                </a:cubicBezTo>
                <a:cubicBezTo>
                  <a:pt x="0" y="992729"/>
                  <a:pt x="805887" y="186842"/>
                  <a:pt x="1800000" y="186842"/>
                </a:cubicBezTo>
                <a:close/>
                <a:moveTo>
                  <a:pt x="2653345" y="103936"/>
                </a:moveTo>
                <a:cubicBezTo>
                  <a:pt x="2713623" y="122781"/>
                  <a:pt x="2772066" y="146664"/>
                  <a:pt x="2828252" y="175345"/>
                </a:cubicBezTo>
                <a:lnTo>
                  <a:pt x="2052009" y="457876"/>
                </a:lnTo>
                <a:lnTo>
                  <a:pt x="2052009" y="322805"/>
                </a:lnTo>
                <a:close/>
                <a:moveTo>
                  <a:pt x="2052009" y="0"/>
                </a:moveTo>
                <a:cubicBezTo>
                  <a:pt x="2150315" y="0"/>
                  <a:pt x="2247800" y="7911"/>
                  <a:pt x="2343281" y="25238"/>
                </a:cubicBezTo>
                <a:lnTo>
                  <a:pt x="2052009" y="13125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75" name="Rounded Rectangle 4">
            <a:extLst>
              <a:ext uri="{FF2B5EF4-FFF2-40B4-BE49-F238E27FC236}">
                <a16:creationId xmlns:a16="http://schemas.microsoft.com/office/drawing/2014/main" id="{AC38F06E-EA64-4ED9-A830-59D3CEE22CBE}"/>
              </a:ext>
            </a:extLst>
          </p:cNvPr>
          <p:cNvSpPr>
            <a:spLocks noChangeAspect="1"/>
          </p:cNvSpPr>
          <p:nvPr/>
        </p:nvSpPr>
        <p:spPr>
          <a:xfrm rot="1589284">
            <a:off x="8522533" y="4098219"/>
            <a:ext cx="389530" cy="276211"/>
          </a:xfrm>
          <a:custGeom>
            <a:avLst/>
            <a:gdLst/>
            <a:ahLst/>
            <a:cxnLst/>
            <a:rect l="l" t="t" r="r" b="b"/>
            <a:pathLst>
              <a:path w="3960000" h="2808000">
                <a:moveTo>
                  <a:pt x="2137982" y="2165237"/>
                </a:moveTo>
                <a:lnTo>
                  <a:pt x="2111402" y="2204211"/>
                </a:lnTo>
                <a:lnTo>
                  <a:pt x="2137982" y="2204211"/>
                </a:lnTo>
                <a:close/>
                <a:moveTo>
                  <a:pt x="2635730" y="2101964"/>
                </a:moveTo>
                <a:cubicBezTo>
                  <a:pt x="2615812" y="2101964"/>
                  <a:pt x="2599666" y="2142287"/>
                  <a:pt x="2599666" y="2192028"/>
                </a:cubicBezTo>
                <a:cubicBezTo>
                  <a:pt x="2599666" y="2241769"/>
                  <a:pt x="2615812" y="2282092"/>
                  <a:pt x="2635730" y="2282092"/>
                </a:cubicBezTo>
                <a:cubicBezTo>
                  <a:pt x="2655648" y="2282092"/>
                  <a:pt x="2671794" y="2241769"/>
                  <a:pt x="2671794" y="2192028"/>
                </a:cubicBezTo>
                <a:cubicBezTo>
                  <a:pt x="2671794" y="2142287"/>
                  <a:pt x="2655648" y="2101964"/>
                  <a:pt x="2635730" y="2101964"/>
                </a:cubicBezTo>
                <a:close/>
                <a:moveTo>
                  <a:pt x="1280012" y="2101964"/>
                </a:moveTo>
                <a:cubicBezTo>
                  <a:pt x="1260094" y="2101964"/>
                  <a:pt x="1243948" y="2142287"/>
                  <a:pt x="1243948" y="2192028"/>
                </a:cubicBezTo>
                <a:cubicBezTo>
                  <a:pt x="1243948" y="2241769"/>
                  <a:pt x="1260094" y="2282092"/>
                  <a:pt x="1280012" y="2282092"/>
                </a:cubicBezTo>
                <a:cubicBezTo>
                  <a:pt x="1299930" y="2282092"/>
                  <a:pt x="1316076" y="2241769"/>
                  <a:pt x="1316076" y="2192028"/>
                </a:cubicBezTo>
                <a:cubicBezTo>
                  <a:pt x="1316076" y="2142287"/>
                  <a:pt x="1299930" y="2101964"/>
                  <a:pt x="1280012" y="2101964"/>
                </a:cubicBezTo>
                <a:close/>
                <a:moveTo>
                  <a:pt x="2138296" y="2025749"/>
                </a:moveTo>
                <a:lnTo>
                  <a:pt x="2139137" y="2026323"/>
                </a:lnTo>
                <a:lnTo>
                  <a:pt x="2216315" y="2026323"/>
                </a:lnTo>
                <a:lnTo>
                  <a:pt x="2216315" y="2204211"/>
                </a:lnTo>
                <a:lnTo>
                  <a:pt x="2256063" y="2204211"/>
                </a:lnTo>
                <a:lnTo>
                  <a:pt x="2256063" y="2282544"/>
                </a:lnTo>
                <a:lnTo>
                  <a:pt x="2216315" y="2282544"/>
                </a:lnTo>
                <a:lnTo>
                  <a:pt x="2216315" y="2357732"/>
                </a:lnTo>
                <a:lnTo>
                  <a:pt x="2137982" y="2357732"/>
                </a:lnTo>
                <a:lnTo>
                  <a:pt x="2137982" y="2282544"/>
                </a:lnTo>
                <a:lnTo>
                  <a:pt x="2015039" y="2282544"/>
                </a:lnTo>
                <a:lnTo>
                  <a:pt x="2015039" y="2208059"/>
                </a:lnTo>
                <a:lnTo>
                  <a:pt x="2014304" y="2207558"/>
                </a:lnTo>
                <a:lnTo>
                  <a:pt x="2015039" y="2206481"/>
                </a:lnTo>
                <a:lnTo>
                  <a:pt x="2015039" y="2204211"/>
                </a:lnTo>
                <a:lnTo>
                  <a:pt x="2016587" y="2204211"/>
                </a:lnTo>
                <a:close/>
                <a:moveTo>
                  <a:pt x="1855876" y="2017651"/>
                </a:moveTo>
                <a:cubicBezTo>
                  <a:pt x="1914135" y="2017257"/>
                  <a:pt x="1961791" y="2063958"/>
                  <a:pt x="1962577" y="2122214"/>
                </a:cubicBezTo>
                <a:cubicBezTo>
                  <a:pt x="1962954" y="2150145"/>
                  <a:pt x="1952489" y="2175712"/>
                  <a:pt x="1934995" y="2194820"/>
                </a:cubicBezTo>
                <a:cubicBezTo>
                  <a:pt x="1952694" y="2214184"/>
                  <a:pt x="1963194" y="2240138"/>
                  <a:pt x="1962560" y="2268406"/>
                </a:cubicBezTo>
                <a:cubicBezTo>
                  <a:pt x="1961260" y="2326468"/>
                  <a:pt x="1913477" y="2372672"/>
                  <a:pt x="1855404" y="2372021"/>
                </a:cubicBezTo>
                <a:cubicBezTo>
                  <a:pt x="1797331" y="2371371"/>
                  <a:pt x="1750595" y="2324109"/>
                  <a:pt x="1750595" y="2266032"/>
                </a:cubicBezTo>
                <a:lnTo>
                  <a:pt x="1826499" y="2266032"/>
                </a:lnTo>
                <a:cubicBezTo>
                  <a:pt x="1826499" y="2282520"/>
                  <a:pt x="1839767" y="2295938"/>
                  <a:pt x="1856254" y="2296122"/>
                </a:cubicBezTo>
                <a:cubicBezTo>
                  <a:pt x="1872741" y="2296307"/>
                  <a:pt x="1886306" y="2283190"/>
                  <a:pt x="1886676" y="2266706"/>
                </a:cubicBezTo>
                <a:cubicBezTo>
                  <a:pt x="1887039" y="2250493"/>
                  <a:pt x="1874503" y="2236962"/>
                  <a:pt x="1858407" y="2236065"/>
                </a:cubicBezTo>
                <a:lnTo>
                  <a:pt x="1814193" y="2236065"/>
                </a:lnTo>
                <a:lnTo>
                  <a:pt x="1814193" y="2152552"/>
                </a:lnTo>
                <a:lnTo>
                  <a:pt x="1857384" y="2152552"/>
                </a:lnTo>
                <a:cubicBezTo>
                  <a:pt x="1873190" y="2152141"/>
                  <a:pt x="1885741" y="2139089"/>
                  <a:pt x="1885527" y="2123254"/>
                </a:cubicBezTo>
                <a:cubicBezTo>
                  <a:pt x="1885313" y="2107349"/>
                  <a:pt x="1872302" y="2094598"/>
                  <a:pt x="1856396" y="2094706"/>
                </a:cubicBezTo>
                <a:cubicBezTo>
                  <a:pt x="1840490" y="2094813"/>
                  <a:pt x="1827652" y="2107738"/>
                  <a:pt x="1827652" y="2123644"/>
                </a:cubicBezTo>
                <a:lnTo>
                  <a:pt x="1750595" y="2123644"/>
                </a:lnTo>
                <a:cubicBezTo>
                  <a:pt x="1750595" y="2065383"/>
                  <a:pt x="1797616" y="2018044"/>
                  <a:pt x="1855876" y="2017651"/>
                </a:cubicBezTo>
                <a:close/>
                <a:moveTo>
                  <a:pt x="2930344" y="2012028"/>
                </a:moveTo>
                <a:cubicBezTo>
                  <a:pt x="2996416" y="2014229"/>
                  <a:pt x="3045968" y="2074602"/>
                  <a:pt x="3038901" y="2136479"/>
                </a:cubicBezTo>
                <a:cubicBezTo>
                  <a:pt x="3029916" y="2202312"/>
                  <a:pt x="2982346" y="2231435"/>
                  <a:pt x="2939412" y="2275597"/>
                </a:cubicBezTo>
                <a:lnTo>
                  <a:pt x="3031192" y="2275597"/>
                </a:lnTo>
                <a:lnTo>
                  <a:pt x="3031192" y="2357732"/>
                </a:lnTo>
                <a:lnTo>
                  <a:pt x="2819358" y="2357732"/>
                </a:lnTo>
                <a:cubicBezTo>
                  <a:pt x="2819409" y="2335416"/>
                  <a:pt x="2820521" y="2314113"/>
                  <a:pt x="2820571" y="2291797"/>
                </a:cubicBezTo>
                <a:cubicBezTo>
                  <a:pt x="2870625" y="2240158"/>
                  <a:pt x="2905662" y="2213324"/>
                  <a:pt x="2965770" y="2143601"/>
                </a:cubicBezTo>
                <a:cubicBezTo>
                  <a:pt x="2980233" y="2116927"/>
                  <a:pt x="2957264" y="2092452"/>
                  <a:pt x="2931831" y="2093607"/>
                </a:cubicBezTo>
                <a:cubicBezTo>
                  <a:pt x="2910102" y="2094595"/>
                  <a:pt x="2891536" y="2110969"/>
                  <a:pt x="2889885" y="2139461"/>
                </a:cubicBezTo>
                <a:lnTo>
                  <a:pt x="2818945" y="2139461"/>
                </a:lnTo>
                <a:cubicBezTo>
                  <a:pt x="2821421" y="2064364"/>
                  <a:pt x="2869776" y="2012037"/>
                  <a:pt x="2930344" y="2012028"/>
                </a:cubicBezTo>
                <a:close/>
                <a:moveTo>
                  <a:pt x="2635730" y="2012028"/>
                </a:moveTo>
                <a:cubicBezTo>
                  <a:pt x="2705318" y="2012028"/>
                  <a:pt x="2761730" y="2092617"/>
                  <a:pt x="2761730" y="2192028"/>
                </a:cubicBezTo>
                <a:cubicBezTo>
                  <a:pt x="2761730" y="2291439"/>
                  <a:pt x="2705318" y="2372028"/>
                  <a:pt x="2635730" y="2372028"/>
                </a:cubicBezTo>
                <a:cubicBezTo>
                  <a:pt x="2566142" y="2372028"/>
                  <a:pt x="2509730" y="2291439"/>
                  <a:pt x="2509730" y="2192028"/>
                </a:cubicBezTo>
                <a:cubicBezTo>
                  <a:pt x="2509730" y="2092617"/>
                  <a:pt x="2566142" y="2012028"/>
                  <a:pt x="2635730" y="2012028"/>
                </a:cubicBezTo>
                <a:close/>
                <a:moveTo>
                  <a:pt x="2436237" y="2012028"/>
                </a:moveTo>
                <a:lnTo>
                  <a:pt x="2436206" y="2012510"/>
                </a:lnTo>
                <a:lnTo>
                  <a:pt x="2452515" y="2012510"/>
                </a:lnTo>
                <a:lnTo>
                  <a:pt x="2452515" y="2372028"/>
                </a:lnTo>
                <a:lnTo>
                  <a:pt x="2364870" y="2372028"/>
                </a:lnTo>
                <a:lnTo>
                  <a:pt x="2364870" y="2101874"/>
                </a:lnTo>
                <a:cubicBezTo>
                  <a:pt x="2347394" y="2108434"/>
                  <a:pt x="2328091" y="2111607"/>
                  <a:pt x="2308515" y="2111039"/>
                </a:cubicBezTo>
                <a:lnTo>
                  <a:pt x="2311564" y="2043892"/>
                </a:lnTo>
                <a:cubicBezTo>
                  <a:pt x="2321741" y="2044066"/>
                  <a:pt x="2331771" y="2042373"/>
                  <a:pt x="2340372" y="2039030"/>
                </a:cubicBezTo>
                <a:cubicBezTo>
                  <a:pt x="2355279" y="2033236"/>
                  <a:pt x="2364268" y="2023137"/>
                  <a:pt x="2364156" y="2012310"/>
                </a:cubicBezTo>
                <a:cubicBezTo>
                  <a:pt x="2388183" y="2012216"/>
                  <a:pt x="2412210" y="2012122"/>
                  <a:pt x="2436237" y="2012028"/>
                </a:cubicBezTo>
                <a:close/>
                <a:moveTo>
                  <a:pt x="1574625" y="2012028"/>
                </a:moveTo>
                <a:cubicBezTo>
                  <a:pt x="1640698" y="2014229"/>
                  <a:pt x="1690250" y="2074602"/>
                  <a:pt x="1683183" y="2136479"/>
                </a:cubicBezTo>
                <a:cubicBezTo>
                  <a:pt x="1674198" y="2202312"/>
                  <a:pt x="1626628" y="2231435"/>
                  <a:pt x="1583694" y="2275597"/>
                </a:cubicBezTo>
                <a:lnTo>
                  <a:pt x="1675474" y="2275597"/>
                </a:lnTo>
                <a:lnTo>
                  <a:pt x="1675474" y="2357732"/>
                </a:lnTo>
                <a:lnTo>
                  <a:pt x="1463640" y="2357732"/>
                </a:lnTo>
                <a:cubicBezTo>
                  <a:pt x="1463691" y="2335416"/>
                  <a:pt x="1464802" y="2314113"/>
                  <a:pt x="1464853" y="2291797"/>
                </a:cubicBezTo>
                <a:cubicBezTo>
                  <a:pt x="1514907" y="2240158"/>
                  <a:pt x="1549943" y="2213324"/>
                  <a:pt x="1610052" y="2143601"/>
                </a:cubicBezTo>
                <a:cubicBezTo>
                  <a:pt x="1624515" y="2116927"/>
                  <a:pt x="1601546" y="2092452"/>
                  <a:pt x="1576112" y="2093607"/>
                </a:cubicBezTo>
                <a:cubicBezTo>
                  <a:pt x="1554383" y="2094595"/>
                  <a:pt x="1535817" y="2110969"/>
                  <a:pt x="1534167" y="2139461"/>
                </a:cubicBezTo>
                <a:lnTo>
                  <a:pt x="1463227" y="2139461"/>
                </a:lnTo>
                <a:cubicBezTo>
                  <a:pt x="1465703" y="2064364"/>
                  <a:pt x="1514058" y="2012037"/>
                  <a:pt x="1574625" y="2012028"/>
                </a:cubicBezTo>
                <a:close/>
                <a:moveTo>
                  <a:pt x="1280012" y="2012028"/>
                </a:moveTo>
                <a:cubicBezTo>
                  <a:pt x="1349600" y="2012028"/>
                  <a:pt x="1406012" y="2092617"/>
                  <a:pt x="1406012" y="2192028"/>
                </a:cubicBezTo>
                <a:cubicBezTo>
                  <a:pt x="1406012" y="2291439"/>
                  <a:pt x="1349600" y="2372028"/>
                  <a:pt x="1280012" y="2372028"/>
                </a:cubicBezTo>
                <a:cubicBezTo>
                  <a:pt x="1210424" y="2372028"/>
                  <a:pt x="1154012" y="2291439"/>
                  <a:pt x="1154012" y="2192028"/>
                </a:cubicBezTo>
                <a:cubicBezTo>
                  <a:pt x="1154012" y="2092617"/>
                  <a:pt x="1210424" y="2012028"/>
                  <a:pt x="1280012" y="2012028"/>
                </a:cubicBezTo>
                <a:close/>
                <a:moveTo>
                  <a:pt x="1080519" y="2012028"/>
                </a:moveTo>
                <a:lnTo>
                  <a:pt x="1080488" y="2012510"/>
                </a:lnTo>
                <a:lnTo>
                  <a:pt x="1096797" y="2012510"/>
                </a:lnTo>
                <a:lnTo>
                  <a:pt x="1096797" y="2372028"/>
                </a:lnTo>
                <a:lnTo>
                  <a:pt x="1009152" y="2372028"/>
                </a:lnTo>
                <a:lnTo>
                  <a:pt x="1009152" y="2101874"/>
                </a:lnTo>
                <a:cubicBezTo>
                  <a:pt x="991676" y="2108434"/>
                  <a:pt x="972373" y="2111607"/>
                  <a:pt x="952797" y="2111039"/>
                </a:cubicBezTo>
                <a:lnTo>
                  <a:pt x="955846" y="2043892"/>
                </a:lnTo>
                <a:cubicBezTo>
                  <a:pt x="966023" y="2044066"/>
                  <a:pt x="976053" y="2042373"/>
                  <a:pt x="984654" y="2039030"/>
                </a:cubicBezTo>
                <a:cubicBezTo>
                  <a:pt x="999561" y="2033236"/>
                  <a:pt x="1008550" y="2023137"/>
                  <a:pt x="1008438" y="2012310"/>
                </a:cubicBezTo>
                <a:cubicBezTo>
                  <a:pt x="1032465" y="2012216"/>
                  <a:pt x="1056492" y="2012122"/>
                  <a:pt x="1080519" y="2012028"/>
                </a:cubicBezTo>
                <a:close/>
                <a:moveTo>
                  <a:pt x="3373743" y="362438"/>
                </a:moveTo>
                <a:lnTo>
                  <a:pt x="3553743" y="362438"/>
                </a:lnTo>
                <a:lnTo>
                  <a:pt x="3553743" y="2414438"/>
                </a:lnTo>
                <a:lnTo>
                  <a:pt x="3373743" y="2414438"/>
                </a:lnTo>
                <a:close/>
                <a:moveTo>
                  <a:pt x="3129580" y="362438"/>
                </a:moveTo>
                <a:lnTo>
                  <a:pt x="3273580" y="362438"/>
                </a:lnTo>
                <a:lnTo>
                  <a:pt x="3273580" y="2414438"/>
                </a:lnTo>
                <a:lnTo>
                  <a:pt x="3129580" y="2414438"/>
                </a:lnTo>
                <a:close/>
                <a:moveTo>
                  <a:pt x="2939411" y="362438"/>
                </a:moveTo>
                <a:lnTo>
                  <a:pt x="3029411" y="362438"/>
                </a:lnTo>
                <a:lnTo>
                  <a:pt x="3029411" y="1957238"/>
                </a:lnTo>
                <a:lnTo>
                  <a:pt x="2939411" y="1957238"/>
                </a:lnTo>
                <a:close/>
                <a:moveTo>
                  <a:pt x="2731242" y="362438"/>
                </a:moveTo>
                <a:lnTo>
                  <a:pt x="2839242" y="362438"/>
                </a:lnTo>
                <a:lnTo>
                  <a:pt x="2839242" y="1957238"/>
                </a:lnTo>
                <a:lnTo>
                  <a:pt x="2731242" y="1957238"/>
                </a:lnTo>
                <a:close/>
                <a:moveTo>
                  <a:pt x="2487073" y="362438"/>
                </a:moveTo>
                <a:lnTo>
                  <a:pt x="2631073" y="362438"/>
                </a:lnTo>
                <a:lnTo>
                  <a:pt x="2631073" y="1957238"/>
                </a:lnTo>
                <a:lnTo>
                  <a:pt x="2487073" y="1957238"/>
                </a:lnTo>
                <a:close/>
                <a:moveTo>
                  <a:pt x="2296904" y="362438"/>
                </a:moveTo>
                <a:lnTo>
                  <a:pt x="2386904" y="362438"/>
                </a:lnTo>
                <a:lnTo>
                  <a:pt x="2386904" y="1957238"/>
                </a:lnTo>
                <a:lnTo>
                  <a:pt x="2296904" y="1957238"/>
                </a:lnTo>
                <a:close/>
                <a:moveTo>
                  <a:pt x="2016735" y="362438"/>
                </a:moveTo>
                <a:lnTo>
                  <a:pt x="2196735" y="362438"/>
                </a:lnTo>
                <a:lnTo>
                  <a:pt x="2196735" y="1957238"/>
                </a:lnTo>
                <a:lnTo>
                  <a:pt x="2016735" y="1957238"/>
                </a:lnTo>
                <a:close/>
                <a:moveTo>
                  <a:pt x="1826566" y="362438"/>
                </a:moveTo>
                <a:lnTo>
                  <a:pt x="1916566" y="362438"/>
                </a:lnTo>
                <a:lnTo>
                  <a:pt x="1916566" y="1957238"/>
                </a:lnTo>
                <a:lnTo>
                  <a:pt x="1826566" y="1957238"/>
                </a:lnTo>
                <a:close/>
                <a:moveTo>
                  <a:pt x="1582397" y="362438"/>
                </a:moveTo>
                <a:lnTo>
                  <a:pt x="1726397" y="362438"/>
                </a:lnTo>
                <a:lnTo>
                  <a:pt x="1726397" y="1957238"/>
                </a:lnTo>
                <a:lnTo>
                  <a:pt x="1582397" y="1957238"/>
                </a:lnTo>
                <a:close/>
                <a:moveTo>
                  <a:pt x="1302228" y="362438"/>
                </a:moveTo>
                <a:lnTo>
                  <a:pt x="1482228" y="362438"/>
                </a:lnTo>
                <a:lnTo>
                  <a:pt x="1482228" y="1957238"/>
                </a:lnTo>
                <a:lnTo>
                  <a:pt x="1302228" y="1957238"/>
                </a:lnTo>
                <a:close/>
                <a:moveTo>
                  <a:pt x="1094059" y="362438"/>
                </a:moveTo>
                <a:lnTo>
                  <a:pt x="1202059" y="362438"/>
                </a:lnTo>
                <a:lnTo>
                  <a:pt x="1202059" y="1957238"/>
                </a:lnTo>
                <a:lnTo>
                  <a:pt x="1094059" y="1957238"/>
                </a:lnTo>
                <a:close/>
                <a:moveTo>
                  <a:pt x="903890" y="362438"/>
                </a:moveTo>
                <a:lnTo>
                  <a:pt x="993890" y="362438"/>
                </a:lnTo>
                <a:lnTo>
                  <a:pt x="993890" y="1957238"/>
                </a:lnTo>
                <a:lnTo>
                  <a:pt x="903890" y="1957238"/>
                </a:lnTo>
                <a:close/>
                <a:moveTo>
                  <a:pt x="623721" y="362438"/>
                </a:moveTo>
                <a:lnTo>
                  <a:pt x="803721" y="362438"/>
                </a:lnTo>
                <a:lnTo>
                  <a:pt x="803721" y="2414438"/>
                </a:lnTo>
                <a:lnTo>
                  <a:pt x="623721" y="2414438"/>
                </a:lnTo>
                <a:close/>
                <a:moveTo>
                  <a:pt x="433552" y="362438"/>
                </a:moveTo>
                <a:lnTo>
                  <a:pt x="523552" y="362438"/>
                </a:lnTo>
                <a:lnTo>
                  <a:pt x="523552" y="2414438"/>
                </a:lnTo>
                <a:lnTo>
                  <a:pt x="433552" y="2414438"/>
                </a:lnTo>
                <a:close/>
                <a:moveTo>
                  <a:pt x="303674" y="216000"/>
                </a:moveTo>
                <a:cubicBezTo>
                  <a:pt x="255253" y="216000"/>
                  <a:pt x="216000" y="255253"/>
                  <a:pt x="216000" y="303674"/>
                </a:cubicBezTo>
                <a:lnTo>
                  <a:pt x="216000" y="2504326"/>
                </a:lnTo>
                <a:cubicBezTo>
                  <a:pt x="216000" y="2552747"/>
                  <a:pt x="255253" y="2592000"/>
                  <a:pt x="303674" y="2592000"/>
                </a:cubicBezTo>
                <a:lnTo>
                  <a:pt x="3656326" y="2592000"/>
                </a:lnTo>
                <a:cubicBezTo>
                  <a:pt x="3704747" y="2592000"/>
                  <a:pt x="3744000" y="2552747"/>
                  <a:pt x="3744000" y="2504326"/>
                </a:cubicBezTo>
                <a:lnTo>
                  <a:pt x="3744000" y="303674"/>
                </a:lnTo>
                <a:cubicBezTo>
                  <a:pt x="3744000" y="255253"/>
                  <a:pt x="3704747" y="216000"/>
                  <a:pt x="3656326" y="216000"/>
                </a:cubicBezTo>
                <a:close/>
                <a:moveTo>
                  <a:pt x="149021" y="0"/>
                </a:moveTo>
                <a:lnTo>
                  <a:pt x="3810979" y="0"/>
                </a:lnTo>
                <a:cubicBezTo>
                  <a:pt x="3893281" y="0"/>
                  <a:pt x="3960000" y="66719"/>
                  <a:pt x="3960000" y="149021"/>
                </a:cubicBezTo>
                <a:lnTo>
                  <a:pt x="3960000" y="2658979"/>
                </a:lnTo>
                <a:cubicBezTo>
                  <a:pt x="3960000" y="2741281"/>
                  <a:pt x="3893281" y="2808000"/>
                  <a:pt x="3810979" y="2808000"/>
                </a:cubicBezTo>
                <a:lnTo>
                  <a:pt x="149021" y="2808000"/>
                </a:lnTo>
                <a:cubicBezTo>
                  <a:pt x="66719" y="2808000"/>
                  <a:pt x="0" y="2741281"/>
                  <a:pt x="0" y="2658979"/>
                </a:cubicBezTo>
                <a:lnTo>
                  <a:pt x="0" y="149021"/>
                </a:lnTo>
                <a:cubicBezTo>
                  <a:pt x="0" y="66719"/>
                  <a:pt x="66719" y="0"/>
                  <a:pt x="14902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76" name="Round Same Side Corner Rectangle 3">
            <a:extLst>
              <a:ext uri="{FF2B5EF4-FFF2-40B4-BE49-F238E27FC236}">
                <a16:creationId xmlns:a16="http://schemas.microsoft.com/office/drawing/2014/main" id="{C11FA7F3-4545-4AD5-A4EC-FBD6A48C516B}"/>
              </a:ext>
            </a:extLst>
          </p:cNvPr>
          <p:cNvSpPr>
            <a:spLocks noChangeAspect="1"/>
          </p:cNvSpPr>
          <p:nvPr/>
        </p:nvSpPr>
        <p:spPr>
          <a:xfrm rot="10800000">
            <a:off x="9393342" y="4133595"/>
            <a:ext cx="272246" cy="273762"/>
          </a:xfrm>
          <a:custGeom>
            <a:avLst/>
            <a:gdLst/>
            <a:ahLst/>
            <a:cxnLst/>
            <a:rect l="l" t="t" r="r" b="b"/>
            <a:pathLst>
              <a:path w="3935149" h="3957041">
                <a:moveTo>
                  <a:pt x="2899653" y="531993"/>
                </a:moveTo>
                <a:lnTo>
                  <a:pt x="2899653" y="423993"/>
                </a:lnTo>
                <a:lnTo>
                  <a:pt x="271653" y="423993"/>
                </a:lnTo>
                <a:lnTo>
                  <a:pt x="271653" y="531993"/>
                </a:lnTo>
                <a:close/>
                <a:moveTo>
                  <a:pt x="2899653" y="893649"/>
                </a:moveTo>
                <a:lnTo>
                  <a:pt x="2899653" y="785649"/>
                </a:lnTo>
                <a:lnTo>
                  <a:pt x="271653" y="785649"/>
                </a:lnTo>
                <a:lnTo>
                  <a:pt x="271653" y="893649"/>
                </a:lnTo>
                <a:close/>
                <a:moveTo>
                  <a:pt x="2899653" y="1255303"/>
                </a:moveTo>
                <a:lnTo>
                  <a:pt x="2899653" y="1147303"/>
                </a:lnTo>
                <a:lnTo>
                  <a:pt x="271653" y="1147303"/>
                </a:lnTo>
                <a:lnTo>
                  <a:pt x="271653" y="1255303"/>
                </a:lnTo>
                <a:close/>
                <a:moveTo>
                  <a:pt x="2899653" y="1616957"/>
                </a:moveTo>
                <a:lnTo>
                  <a:pt x="2899653" y="1508957"/>
                </a:lnTo>
                <a:lnTo>
                  <a:pt x="271653" y="1508957"/>
                </a:lnTo>
                <a:lnTo>
                  <a:pt x="271653" y="1616957"/>
                </a:lnTo>
                <a:close/>
                <a:moveTo>
                  <a:pt x="1315653" y="1999083"/>
                </a:moveTo>
                <a:lnTo>
                  <a:pt x="1315653" y="1891083"/>
                </a:lnTo>
                <a:lnTo>
                  <a:pt x="271653" y="1891083"/>
                </a:lnTo>
                <a:lnTo>
                  <a:pt x="271653" y="1999083"/>
                </a:lnTo>
                <a:close/>
                <a:moveTo>
                  <a:pt x="1315653" y="2360737"/>
                </a:moveTo>
                <a:lnTo>
                  <a:pt x="1315653" y="2252737"/>
                </a:lnTo>
                <a:lnTo>
                  <a:pt x="271653" y="2252737"/>
                </a:lnTo>
                <a:lnTo>
                  <a:pt x="271653" y="2360737"/>
                </a:lnTo>
                <a:close/>
                <a:moveTo>
                  <a:pt x="1315653" y="2722391"/>
                </a:moveTo>
                <a:lnTo>
                  <a:pt x="1315653" y="2614391"/>
                </a:lnTo>
                <a:lnTo>
                  <a:pt x="271653" y="2614391"/>
                </a:lnTo>
                <a:lnTo>
                  <a:pt x="271653" y="2722391"/>
                </a:lnTo>
                <a:close/>
                <a:moveTo>
                  <a:pt x="2900162" y="2797568"/>
                </a:moveTo>
                <a:lnTo>
                  <a:pt x="2900162" y="1844447"/>
                </a:lnTo>
                <a:lnTo>
                  <a:pt x="1629979" y="1844447"/>
                </a:lnTo>
                <a:lnTo>
                  <a:pt x="1629979" y="2797568"/>
                </a:lnTo>
                <a:close/>
                <a:moveTo>
                  <a:pt x="3810581" y="2815737"/>
                </a:moveTo>
                <a:lnTo>
                  <a:pt x="3810581" y="306661"/>
                </a:lnTo>
                <a:cubicBezTo>
                  <a:pt x="3810581" y="280746"/>
                  <a:pt x="3789572" y="259737"/>
                  <a:pt x="3763657" y="259737"/>
                </a:cubicBezTo>
                <a:cubicBezTo>
                  <a:pt x="3737742" y="259737"/>
                  <a:pt x="3716733" y="280746"/>
                  <a:pt x="3716733" y="306661"/>
                </a:cubicBezTo>
                <a:lnTo>
                  <a:pt x="3716733" y="2815737"/>
                </a:lnTo>
                <a:close/>
                <a:moveTo>
                  <a:pt x="3598887" y="2979130"/>
                </a:moveTo>
                <a:lnTo>
                  <a:pt x="3598887" y="218054"/>
                </a:lnTo>
                <a:cubicBezTo>
                  <a:pt x="3598887" y="192139"/>
                  <a:pt x="3577878" y="171130"/>
                  <a:pt x="3551963" y="171130"/>
                </a:cubicBezTo>
                <a:cubicBezTo>
                  <a:pt x="3526048" y="171130"/>
                  <a:pt x="3505039" y="192139"/>
                  <a:pt x="3505039" y="218054"/>
                </a:cubicBezTo>
                <a:lnTo>
                  <a:pt x="3505039" y="2979130"/>
                </a:lnTo>
                <a:close/>
                <a:moveTo>
                  <a:pt x="3355251" y="3231428"/>
                </a:moveTo>
                <a:lnTo>
                  <a:pt x="3355251" y="182352"/>
                </a:lnTo>
                <a:cubicBezTo>
                  <a:pt x="3355251" y="156437"/>
                  <a:pt x="3334242" y="135428"/>
                  <a:pt x="3308327" y="135428"/>
                </a:cubicBezTo>
                <a:cubicBezTo>
                  <a:pt x="3282412" y="135428"/>
                  <a:pt x="3261403" y="156437"/>
                  <a:pt x="3261403" y="182352"/>
                </a:cubicBezTo>
                <a:lnTo>
                  <a:pt x="3261403" y="3231428"/>
                </a:lnTo>
                <a:close/>
                <a:moveTo>
                  <a:pt x="689888" y="3532959"/>
                </a:moveTo>
                <a:cubicBezTo>
                  <a:pt x="817550" y="3530004"/>
                  <a:pt x="918251" y="3455702"/>
                  <a:pt x="916146" y="3366015"/>
                </a:cubicBezTo>
                <a:cubicBezTo>
                  <a:pt x="914042" y="3276328"/>
                  <a:pt x="809910" y="3204397"/>
                  <a:pt x="682179" y="3204397"/>
                </a:cubicBezTo>
                <a:lnTo>
                  <a:pt x="682179" y="3204473"/>
                </a:lnTo>
                <a:cubicBezTo>
                  <a:pt x="645571" y="3204473"/>
                  <a:pt x="615727" y="3183857"/>
                  <a:pt x="615124" y="3158153"/>
                </a:cubicBezTo>
                <a:cubicBezTo>
                  <a:pt x="614521" y="3132449"/>
                  <a:pt x="643381" y="3111154"/>
                  <a:pt x="679969" y="3110307"/>
                </a:cubicBezTo>
                <a:cubicBezTo>
                  <a:pt x="716557" y="3109460"/>
                  <a:pt x="747352" y="3129374"/>
                  <a:pt x="749161" y="3155050"/>
                </a:cubicBezTo>
                <a:lnTo>
                  <a:pt x="915893" y="3149258"/>
                </a:lnTo>
                <a:cubicBezTo>
                  <a:pt x="909582" y="3059669"/>
                  <a:pt x="802131" y="2990185"/>
                  <a:pt x="674469" y="2993141"/>
                </a:cubicBezTo>
                <a:cubicBezTo>
                  <a:pt x="546807" y="2996096"/>
                  <a:pt x="446107" y="3070398"/>
                  <a:pt x="448211" y="3160085"/>
                </a:cubicBezTo>
                <a:cubicBezTo>
                  <a:pt x="450316" y="3249772"/>
                  <a:pt x="554448" y="3321703"/>
                  <a:pt x="682179" y="3321703"/>
                </a:cubicBezTo>
                <a:lnTo>
                  <a:pt x="682179" y="3321627"/>
                </a:lnTo>
                <a:cubicBezTo>
                  <a:pt x="718786" y="3321627"/>
                  <a:pt x="748631" y="3342242"/>
                  <a:pt x="749234" y="3367946"/>
                </a:cubicBezTo>
                <a:cubicBezTo>
                  <a:pt x="749837" y="3393651"/>
                  <a:pt x="720976" y="3414946"/>
                  <a:pt x="684388" y="3415793"/>
                </a:cubicBezTo>
                <a:cubicBezTo>
                  <a:pt x="647800" y="3416640"/>
                  <a:pt x="617005" y="3396726"/>
                  <a:pt x="615196" y="3371049"/>
                </a:cubicBezTo>
                <a:lnTo>
                  <a:pt x="448465" y="3376842"/>
                </a:lnTo>
                <a:cubicBezTo>
                  <a:pt x="454776" y="3466431"/>
                  <a:pt x="562226" y="3535915"/>
                  <a:pt x="689888" y="3532959"/>
                </a:cubicBezTo>
                <a:close/>
                <a:moveTo>
                  <a:pt x="1563929" y="3533050"/>
                </a:moveTo>
                <a:lnTo>
                  <a:pt x="1450158" y="2995479"/>
                </a:lnTo>
                <a:cubicBezTo>
                  <a:pt x="1450329" y="2994669"/>
                  <a:pt x="1450501" y="2993860"/>
                  <a:pt x="1450672" y="2993050"/>
                </a:cubicBezTo>
                <a:lnTo>
                  <a:pt x="1449643" y="2993050"/>
                </a:lnTo>
                <a:lnTo>
                  <a:pt x="1303428" y="2993050"/>
                </a:lnTo>
                <a:lnTo>
                  <a:pt x="1302400" y="2993050"/>
                </a:lnTo>
                <a:cubicBezTo>
                  <a:pt x="1302571" y="2993860"/>
                  <a:pt x="1302743" y="2994669"/>
                  <a:pt x="1302914" y="2995479"/>
                </a:cubicBezTo>
                <a:lnTo>
                  <a:pt x="1260527" y="3195759"/>
                </a:lnTo>
                <a:lnTo>
                  <a:pt x="1218140" y="2995479"/>
                </a:lnTo>
                <a:cubicBezTo>
                  <a:pt x="1218311" y="2994669"/>
                  <a:pt x="1218483" y="2993860"/>
                  <a:pt x="1218654" y="2993050"/>
                </a:cubicBezTo>
                <a:lnTo>
                  <a:pt x="1217625" y="2993050"/>
                </a:lnTo>
                <a:lnTo>
                  <a:pt x="1071410" y="2993050"/>
                </a:lnTo>
                <a:lnTo>
                  <a:pt x="1070382" y="2993050"/>
                </a:lnTo>
                <a:cubicBezTo>
                  <a:pt x="1070553" y="2993860"/>
                  <a:pt x="1070725" y="2994669"/>
                  <a:pt x="1070896" y="2995479"/>
                </a:cubicBezTo>
                <a:lnTo>
                  <a:pt x="957124" y="3533050"/>
                </a:lnTo>
                <a:lnTo>
                  <a:pt x="1104368" y="3533050"/>
                </a:lnTo>
                <a:lnTo>
                  <a:pt x="1144518" y="3343342"/>
                </a:lnTo>
                <a:lnTo>
                  <a:pt x="1184667" y="3533050"/>
                </a:lnTo>
                <a:lnTo>
                  <a:pt x="1189142" y="3533050"/>
                </a:lnTo>
                <a:lnTo>
                  <a:pt x="1331911" y="3533050"/>
                </a:lnTo>
                <a:lnTo>
                  <a:pt x="1336386" y="3533050"/>
                </a:lnTo>
                <a:lnTo>
                  <a:pt x="1376536" y="3343342"/>
                </a:lnTo>
                <a:lnTo>
                  <a:pt x="1416686" y="3533050"/>
                </a:lnTo>
                <a:close/>
                <a:moveTo>
                  <a:pt x="2126028" y="3533050"/>
                </a:moveTo>
                <a:lnTo>
                  <a:pt x="2126028" y="3406155"/>
                </a:lnTo>
                <a:lnTo>
                  <a:pt x="2126028" y="3326497"/>
                </a:lnTo>
                <a:lnTo>
                  <a:pt x="2126028" y="3199602"/>
                </a:lnTo>
                <a:lnTo>
                  <a:pt x="2126028" y="3119945"/>
                </a:lnTo>
                <a:lnTo>
                  <a:pt x="2126028" y="2993050"/>
                </a:lnTo>
                <a:lnTo>
                  <a:pt x="1658028" y="2993050"/>
                </a:lnTo>
                <a:lnTo>
                  <a:pt x="1658028" y="3119945"/>
                </a:lnTo>
                <a:lnTo>
                  <a:pt x="1989309" y="3119945"/>
                </a:lnTo>
                <a:lnTo>
                  <a:pt x="1989309" y="3199602"/>
                </a:lnTo>
                <a:lnTo>
                  <a:pt x="1658028" y="3199602"/>
                </a:lnTo>
                <a:lnTo>
                  <a:pt x="1658028" y="3326497"/>
                </a:lnTo>
                <a:lnTo>
                  <a:pt x="1989309" y="3326497"/>
                </a:lnTo>
                <a:lnTo>
                  <a:pt x="1989309" y="3406155"/>
                </a:lnTo>
                <a:lnTo>
                  <a:pt x="1658028" y="3406155"/>
                </a:lnTo>
                <a:lnTo>
                  <a:pt x="1658028" y="3533050"/>
                </a:lnTo>
                <a:close/>
                <a:moveTo>
                  <a:pt x="2721509" y="3533050"/>
                </a:moveTo>
                <a:lnTo>
                  <a:pt x="2721509" y="2993050"/>
                </a:lnTo>
                <a:lnTo>
                  <a:pt x="2610374" y="2993050"/>
                </a:lnTo>
                <a:lnTo>
                  <a:pt x="2610374" y="3332072"/>
                </a:lnTo>
                <a:lnTo>
                  <a:pt x="2365383" y="2996750"/>
                </a:lnTo>
                <a:lnTo>
                  <a:pt x="2365383" y="2993050"/>
                </a:lnTo>
                <a:lnTo>
                  <a:pt x="2254248" y="2993050"/>
                </a:lnTo>
                <a:lnTo>
                  <a:pt x="2254248" y="3533050"/>
                </a:lnTo>
                <a:lnTo>
                  <a:pt x="2365383" y="3533050"/>
                </a:lnTo>
                <a:lnTo>
                  <a:pt x="2365383" y="3195316"/>
                </a:lnTo>
                <a:lnTo>
                  <a:pt x="2610374" y="3530639"/>
                </a:lnTo>
                <a:lnTo>
                  <a:pt x="2610374" y="3533050"/>
                </a:lnTo>
                <a:close/>
                <a:moveTo>
                  <a:pt x="3240360" y="3957041"/>
                </a:moveTo>
                <a:lnTo>
                  <a:pt x="0" y="3957041"/>
                </a:lnTo>
                <a:cubicBezTo>
                  <a:pt x="1236" y="2806695"/>
                  <a:pt x="2473" y="1669946"/>
                  <a:pt x="3709" y="519600"/>
                </a:cubicBezTo>
                <a:cubicBezTo>
                  <a:pt x="5872" y="183235"/>
                  <a:pt x="181397" y="16834"/>
                  <a:pt x="503091" y="0"/>
                </a:cubicBezTo>
                <a:lnTo>
                  <a:pt x="3441061" y="1"/>
                </a:lnTo>
                <a:cubicBezTo>
                  <a:pt x="3578904" y="24486"/>
                  <a:pt x="3655553" y="22411"/>
                  <a:pt x="3759198" y="79593"/>
                </a:cubicBezTo>
                <a:cubicBezTo>
                  <a:pt x="3885281" y="187263"/>
                  <a:pt x="3932832" y="263653"/>
                  <a:pt x="3933900" y="449681"/>
                </a:cubicBezTo>
                <a:cubicBezTo>
                  <a:pt x="3936712" y="939497"/>
                  <a:pt x="3933899" y="2112038"/>
                  <a:pt x="3933899" y="3013339"/>
                </a:cubicBezTo>
                <a:lnTo>
                  <a:pt x="3711125" y="3015171"/>
                </a:lnTo>
                <a:cubicBezTo>
                  <a:pt x="3710964" y="3066672"/>
                  <a:pt x="3710896" y="3117212"/>
                  <a:pt x="3710896" y="3166612"/>
                </a:cubicBezTo>
                <a:lnTo>
                  <a:pt x="3501148" y="3170775"/>
                </a:lnTo>
                <a:lnTo>
                  <a:pt x="3501148" y="3349247"/>
                </a:lnTo>
                <a:lnTo>
                  <a:pt x="3290598" y="3353687"/>
                </a:lnTo>
                <a:lnTo>
                  <a:pt x="3240846" y="335072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77" name="Isosceles Triangle 33">
            <a:extLst>
              <a:ext uri="{FF2B5EF4-FFF2-40B4-BE49-F238E27FC236}">
                <a16:creationId xmlns:a16="http://schemas.microsoft.com/office/drawing/2014/main" id="{6CB89229-30B9-47C3-9ACE-495BD74E0DC9}"/>
              </a:ext>
            </a:extLst>
          </p:cNvPr>
          <p:cNvSpPr>
            <a:spLocks/>
          </p:cNvSpPr>
          <p:nvPr/>
        </p:nvSpPr>
        <p:spPr>
          <a:xfrm rot="10800000">
            <a:off x="9127377" y="2991108"/>
            <a:ext cx="314869" cy="314869"/>
          </a:xfrm>
          <a:custGeom>
            <a:avLst/>
            <a:gdLst/>
            <a:ahLst/>
            <a:cxnLst/>
            <a:rect l="l" t="t" r="r" b="b"/>
            <a:pathLst>
              <a:path w="3982665" h="3915008">
                <a:moveTo>
                  <a:pt x="0" y="2664000"/>
                </a:moveTo>
                <a:lnTo>
                  <a:pt x="1911318" y="72000"/>
                </a:lnTo>
                <a:lnTo>
                  <a:pt x="1142725" y="2655962"/>
                </a:lnTo>
                <a:close/>
                <a:moveTo>
                  <a:pt x="3982665" y="2664000"/>
                </a:moveTo>
                <a:lnTo>
                  <a:pt x="2839940" y="2655962"/>
                </a:lnTo>
                <a:lnTo>
                  <a:pt x="2071347" y="72000"/>
                </a:lnTo>
                <a:close/>
                <a:moveTo>
                  <a:pt x="2621333" y="2664000"/>
                </a:moveTo>
                <a:lnTo>
                  <a:pt x="1361333" y="2664000"/>
                </a:lnTo>
                <a:lnTo>
                  <a:pt x="1991333" y="0"/>
                </a:lnTo>
                <a:close/>
                <a:moveTo>
                  <a:pt x="1806654" y="3915007"/>
                </a:moveTo>
                <a:lnTo>
                  <a:pt x="726654" y="3915007"/>
                </a:lnTo>
                <a:lnTo>
                  <a:pt x="1266654" y="2835007"/>
                </a:lnTo>
                <a:close/>
                <a:moveTo>
                  <a:pt x="555902" y="3915008"/>
                </a:moveTo>
                <a:lnTo>
                  <a:pt x="15902" y="2835008"/>
                </a:lnTo>
                <a:lnTo>
                  <a:pt x="1095902" y="2835008"/>
                </a:lnTo>
                <a:close/>
                <a:moveTo>
                  <a:pt x="1977406" y="3915008"/>
                </a:moveTo>
                <a:lnTo>
                  <a:pt x="1437406" y="2835008"/>
                </a:lnTo>
                <a:lnTo>
                  <a:pt x="2517406" y="2835008"/>
                </a:lnTo>
                <a:close/>
                <a:moveTo>
                  <a:pt x="3228158" y="3915008"/>
                </a:moveTo>
                <a:lnTo>
                  <a:pt x="2148158" y="3915008"/>
                </a:lnTo>
                <a:lnTo>
                  <a:pt x="2688158" y="2835008"/>
                </a:lnTo>
                <a:close/>
                <a:moveTo>
                  <a:pt x="3398910" y="3915008"/>
                </a:moveTo>
                <a:lnTo>
                  <a:pt x="2858910" y="2835008"/>
                </a:lnTo>
                <a:lnTo>
                  <a:pt x="3938910" y="283500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78" name="Rectangle 1">
            <a:extLst>
              <a:ext uri="{FF2B5EF4-FFF2-40B4-BE49-F238E27FC236}">
                <a16:creationId xmlns:a16="http://schemas.microsoft.com/office/drawing/2014/main" id="{D445E643-1235-499C-8F20-A662A6D39499}"/>
              </a:ext>
            </a:extLst>
          </p:cNvPr>
          <p:cNvSpPr>
            <a:spLocks noChangeAspect="1"/>
          </p:cNvSpPr>
          <p:nvPr/>
        </p:nvSpPr>
        <p:spPr>
          <a:xfrm>
            <a:off x="9417323" y="3189014"/>
            <a:ext cx="371699" cy="370986"/>
          </a:xfrm>
          <a:custGeom>
            <a:avLst/>
            <a:gdLst/>
            <a:ahLst/>
            <a:cxnLst/>
            <a:rect l="l" t="t" r="r" b="b"/>
            <a:pathLst>
              <a:path w="4020621" h="4012920">
                <a:moveTo>
                  <a:pt x="780213" y="3724888"/>
                </a:moveTo>
                <a:lnTo>
                  <a:pt x="2868445" y="3724888"/>
                </a:lnTo>
                <a:lnTo>
                  <a:pt x="2868445" y="4012920"/>
                </a:lnTo>
                <a:lnTo>
                  <a:pt x="780213" y="4012920"/>
                </a:lnTo>
                <a:close/>
                <a:moveTo>
                  <a:pt x="4020621" y="2152587"/>
                </a:moveTo>
                <a:lnTo>
                  <a:pt x="4020621" y="3448731"/>
                </a:lnTo>
                <a:lnTo>
                  <a:pt x="3903908" y="3386593"/>
                </a:lnTo>
                <a:lnTo>
                  <a:pt x="3903908" y="2214725"/>
                </a:lnTo>
                <a:close/>
                <a:moveTo>
                  <a:pt x="1582587" y="1544569"/>
                </a:moveTo>
                <a:cubicBezTo>
                  <a:pt x="1525677" y="1652847"/>
                  <a:pt x="1434945" y="1739939"/>
                  <a:pt x="1324158" y="1792547"/>
                </a:cubicBezTo>
                <a:lnTo>
                  <a:pt x="1790243" y="1792547"/>
                </a:lnTo>
                <a:cubicBezTo>
                  <a:pt x="1708293" y="1721838"/>
                  <a:pt x="1638004" y="1638154"/>
                  <a:pt x="1582587" y="1544569"/>
                </a:cubicBezTo>
                <a:close/>
                <a:moveTo>
                  <a:pt x="1238323" y="1312673"/>
                </a:moveTo>
                <a:cubicBezTo>
                  <a:pt x="1173622" y="1312673"/>
                  <a:pt x="1121172" y="1365123"/>
                  <a:pt x="1121172" y="1429824"/>
                </a:cubicBezTo>
                <a:cubicBezTo>
                  <a:pt x="1121172" y="1494525"/>
                  <a:pt x="1173622" y="1546975"/>
                  <a:pt x="1238323" y="1546975"/>
                </a:cubicBezTo>
                <a:cubicBezTo>
                  <a:pt x="1303024" y="1546975"/>
                  <a:pt x="1355474" y="1494525"/>
                  <a:pt x="1355474" y="1429824"/>
                </a:cubicBezTo>
                <a:cubicBezTo>
                  <a:pt x="1355474" y="1365123"/>
                  <a:pt x="1303024" y="1312673"/>
                  <a:pt x="1238323" y="1312673"/>
                </a:cubicBezTo>
                <a:close/>
                <a:moveTo>
                  <a:pt x="870057" y="1312673"/>
                </a:moveTo>
                <a:cubicBezTo>
                  <a:pt x="805356" y="1312673"/>
                  <a:pt x="752906" y="1365123"/>
                  <a:pt x="752906" y="1429824"/>
                </a:cubicBezTo>
                <a:cubicBezTo>
                  <a:pt x="752906" y="1494525"/>
                  <a:pt x="805356" y="1546975"/>
                  <a:pt x="870057" y="1546975"/>
                </a:cubicBezTo>
                <a:cubicBezTo>
                  <a:pt x="934758" y="1546975"/>
                  <a:pt x="987208" y="1494525"/>
                  <a:pt x="987208" y="1429824"/>
                </a:cubicBezTo>
                <a:cubicBezTo>
                  <a:pt x="987208" y="1365123"/>
                  <a:pt x="934758" y="1312673"/>
                  <a:pt x="870057" y="1312673"/>
                </a:cubicBezTo>
                <a:close/>
                <a:moveTo>
                  <a:pt x="2775838" y="1127627"/>
                </a:moveTo>
                <a:cubicBezTo>
                  <a:pt x="2666578" y="1127627"/>
                  <a:pt x="2578006" y="1216199"/>
                  <a:pt x="2578006" y="1325459"/>
                </a:cubicBezTo>
                <a:cubicBezTo>
                  <a:pt x="2578006" y="1434719"/>
                  <a:pt x="2666578" y="1523291"/>
                  <a:pt x="2775838" y="1523291"/>
                </a:cubicBezTo>
                <a:cubicBezTo>
                  <a:pt x="2885098" y="1523291"/>
                  <a:pt x="2973670" y="1434719"/>
                  <a:pt x="2973670" y="1325459"/>
                </a:cubicBezTo>
                <a:cubicBezTo>
                  <a:pt x="2973670" y="1216199"/>
                  <a:pt x="2885098" y="1127627"/>
                  <a:pt x="2775838" y="1127627"/>
                </a:cubicBezTo>
                <a:close/>
                <a:moveTo>
                  <a:pt x="2153949" y="1127627"/>
                </a:moveTo>
                <a:cubicBezTo>
                  <a:pt x="2044689" y="1127627"/>
                  <a:pt x="1956117" y="1216199"/>
                  <a:pt x="1956117" y="1325459"/>
                </a:cubicBezTo>
                <a:cubicBezTo>
                  <a:pt x="1956117" y="1434719"/>
                  <a:pt x="2044689" y="1523291"/>
                  <a:pt x="2153949" y="1523291"/>
                </a:cubicBezTo>
                <a:cubicBezTo>
                  <a:pt x="2263209" y="1523291"/>
                  <a:pt x="2351781" y="1434719"/>
                  <a:pt x="2351781" y="1325459"/>
                </a:cubicBezTo>
                <a:cubicBezTo>
                  <a:pt x="2351781" y="1216199"/>
                  <a:pt x="2263209" y="1127627"/>
                  <a:pt x="2153949" y="1127627"/>
                </a:cubicBezTo>
                <a:close/>
                <a:moveTo>
                  <a:pt x="1238323" y="956510"/>
                </a:moveTo>
                <a:cubicBezTo>
                  <a:pt x="1173622" y="956510"/>
                  <a:pt x="1121172" y="1008960"/>
                  <a:pt x="1121172" y="1073661"/>
                </a:cubicBezTo>
                <a:cubicBezTo>
                  <a:pt x="1121172" y="1138362"/>
                  <a:pt x="1173622" y="1190812"/>
                  <a:pt x="1238323" y="1190812"/>
                </a:cubicBezTo>
                <a:cubicBezTo>
                  <a:pt x="1303024" y="1190812"/>
                  <a:pt x="1355474" y="1138362"/>
                  <a:pt x="1355474" y="1073661"/>
                </a:cubicBezTo>
                <a:cubicBezTo>
                  <a:pt x="1355474" y="1008960"/>
                  <a:pt x="1303024" y="956510"/>
                  <a:pt x="1238323" y="956510"/>
                </a:cubicBezTo>
                <a:close/>
                <a:moveTo>
                  <a:pt x="870057" y="956510"/>
                </a:moveTo>
                <a:cubicBezTo>
                  <a:pt x="805356" y="956510"/>
                  <a:pt x="752906" y="1008960"/>
                  <a:pt x="752906" y="1073661"/>
                </a:cubicBezTo>
                <a:cubicBezTo>
                  <a:pt x="752906" y="1138362"/>
                  <a:pt x="805356" y="1190812"/>
                  <a:pt x="870057" y="1190812"/>
                </a:cubicBezTo>
                <a:cubicBezTo>
                  <a:pt x="934758" y="1190812"/>
                  <a:pt x="987208" y="1138362"/>
                  <a:pt x="987208" y="1073661"/>
                </a:cubicBezTo>
                <a:cubicBezTo>
                  <a:pt x="987208" y="1008960"/>
                  <a:pt x="934758" y="956510"/>
                  <a:pt x="870057" y="956510"/>
                </a:cubicBezTo>
                <a:close/>
                <a:moveTo>
                  <a:pt x="2775838" y="526176"/>
                </a:moveTo>
                <a:cubicBezTo>
                  <a:pt x="2666578" y="526176"/>
                  <a:pt x="2578006" y="614748"/>
                  <a:pt x="2578006" y="724008"/>
                </a:cubicBezTo>
                <a:cubicBezTo>
                  <a:pt x="2578006" y="833268"/>
                  <a:pt x="2666578" y="921840"/>
                  <a:pt x="2775838" y="921840"/>
                </a:cubicBezTo>
                <a:cubicBezTo>
                  <a:pt x="2885098" y="921840"/>
                  <a:pt x="2973670" y="833268"/>
                  <a:pt x="2973670" y="724008"/>
                </a:cubicBezTo>
                <a:cubicBezTo>
                  <a:pt x="2973670" y="614748"/>
                  <a:pt x="2885098" y="526176"/>
                  <a:pt x="2775838" y="526176"/>
                </a:cubicBezTo>
                <a:close/>
                <a:moveTo>
                  <a:pt x="2153949" y="526176"/>
                </a:moveTo>
                <a:cubicBezTo>
                  <a:pt x="2044689" y="526176"/>
                  <a:pt x="1956117" y="614748"/>
                  <a:pt x="1956117" y="724008"/>
                </a:cubicBezTo>
                <a:cubicBezTo>
                  <a:pt x="1956117" y="833268"/>
                  <a:pt x="2044689" y="921840"/>
                  <a:pt x="2153949" y="921840"/>
                </a:cubicBezTo>
                <a:cubicBezTo>
                  <a:pt x="2263209" y="921840"/>
                  <a:pt x="2351781" y="833268"/>
                  <a:pt x="2351781" y="724008"/>
                </a:cubicBezTo>
                <a:cubicBezTo>
                  <a:pt x="2351781" y="614748"/>
                  <a:pt x="2263209" y="526176"/>
                  <a:pt x="2153949" y="526176"/>
                </a:cubicBezTo>
                <a:close/>
                <a:moveTo>
                  <a:pt x="2464893" y="0"/>
                </a:moveTo>
                <a:cubicBezTo>
                  <a:pt x="3030837" y="0"/>
                  <a:pt x="3489626" y="458789"/>
                  <a:pt x="3489626" y="1024733"/>
                </a:cubicBezTo>
                <a:cubicBezTo>
                  <a:pt x="3489626" y="1442455"/>
                  <a:pt x="3239684" y="1801800"/>
                  <a:pt x="2880320" y="1959209"/>
                </a:cubicBezTo>
                <a:lnTo>
                  <a:pt x="2880320" y="2008571"/>
                </a:lnTo>
                <a:lnTo>
                  <a:pt x="3250857" y="2008571"/>
                </a:lnTo>
                <a:lnTo>
                  <a:pt x="3250857" y="2359970"/>
                </a:lnTo>
                <a:lnTo>
                  <a:pt x="3437294" y="2359970"/>
                </a:lnTo>
                <a:lnTo>
                  <a:pt x="3437294" y="2360694"/>
                </a:lnTo>
                <a:lnTo>
                  <a:pt x="3852060" y="2233461"/>
                </a:lnTo>
                <a:lnTo>
                  <a:pt x="3852060" y="3367858"/>
                </a:lnTo>
                <a:lnTo>
                  <a:pt x="3437294" y="3240624"/>
                </a:lnTo>
                <a:lnTo>
                  <a:pt x="3437294" y="3241349"/>
                </a:lnTo>
                <a:lnTo>
                  <a:pt x="3250857" y="3241349"/>
                </a:lnTo>
                <a:lnTo>
                  <a:pt x="3250857" y="3633063"/>
                </a:lnTo>
                <a:lnTo>
                  <a:pt x="298529" y="3633063"/>
                </a:lnTo>
                <a:lnTo>
                  <a:pt x="298529" y="2431730"/>
                </a:lnTo>
                <a:lnTo>
                  <a:pt x="0" y="2008571"/>
                </a:lnTo>
                <a:lnTo>
                  <a:pt x="298529" y="2008571"/>
                </a:lnTo>
                <a:lnTo>
                  <a:pt x="792088" y="2008571"/>
                </a:lnTo>
                <a:lnTo>
                  <a:pt x="792088" y="1796817"/>
                </a:lnTo>
                <a:cubicBezTo>
                  <a:pt x="587745" y="1700755"/>
                  <a:pt x="447370" y="1492642"/>
                  <a:pt x="447370" y="1251742"/>
                </a:cubicBezTo>
                <a:cubicBezTo>
                  <a:pt x="447370" y="916605"/>
                  <a:pt x="719053" y="644923"/>
                  <a:pt x="1054190" y="644923"/>
                </a:cubicBezTo>
                <a:cubicBezTo>
                  <a:pt x="1212753" y="644923"/>
                  <a:pt x="1357112" y="705740"/>
                  <a:pt x="1463939" y="806702"/>
                </a:cubicBezTo>
                <a:cubicBezTo>
                  <a:pt x="1563407" y="345444"/>
                  <a:pt x="1973809" y="0"/>
                  <a:pt x="246489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79" name="Trapezoid 6">
            <a:extLst>
              <a:ext uri="{FF2B5EF4-FFF2-40B4-BE49-F238E27FC236}">
                <a16:creationId xmlns:a16="http://schemas.microsoft.com/office/drawing/2014/main" id="{E7F359F7-7186-4ABE-8347-B4F97F52CCDC}"/>
              </a:ext>
            </a:extLst>
          </p:cNvPr>
          <p:cNvSpPr>
            <a:spLocks/>
          </p:cNvSpPr>
          <p:nvPr/>
        </p:nvSpPr>
        <p:spPr>
          <a:xfrm>
            <a:off x="8644130" y="2978313"/>
            <a:ext cx="370986" cy="370986"/>
          </a:xfrm>
          <a:custGeom>
            <a:avLst/>
            <a:gdLst/>
            <a:ahLst/>
            <a:cxnLst/>
            <a:rect l="l" t="t" r="r" b="b"/>
            <a:pathLst>
              <a:path w="2801488" h="2964099">
                <a:moveTo>
                  <a:pt x="1393788" y="2251706"/>
                </a:moveTo>
                <a:cubicBezTo>
                  <a:pt x="1338380" y="2251706"/>
                  <a:pt x="1293463" y="2296623"/>
                  <a:pt x="1293463" y="2352031"/>
                </a:cubicBezTo>
                <a:cubicBezTo>
                  <a:pt x="1293463" y="2407439"/>
                  <a:pt x="1338380" y="2452356"/>
                  <a:pt x="1393788" y="2452356"/>
                </a:cubicBezTo>
                <a:cubicBezTo>
                  <a:pt x="1449196" y="2452356"/>
                  <a:pt x="1494113" y="2407439"/>
                  <a:pt x="1494113" y="2352031"/>
                </a:cubicBezTo>
                <a:cubicBezTo>
                  <a:pt x="1494113" y="2296623"/>
                  <a:pt x="1449196" y="2251706"/>
                  <a:pt x="1393788" y="2251706"/>
                </a:cubicBezTo>
                <a:close/>
                <a:moveTo>
                  <a:pt x="2189420" y="1936547"/>
                </a:moveTo>
                <a:cubicBezTo>
                  <a:pt x="1959955" y="1936547"/>
                  <a:pt x="1773936" y="2122566"/>
                  <a:pt x="1773936" y="2352031"/>
                </a:cubicBezTo>
                <a:cubicBezTo>
                  <a:pt x="1773936" y="2581496"/>
                  <a:pt x="1959955" y="2767515"/>
                  <a:pt x="2189420" y="2767515"/>
                </a:cubicBezTo>
                <a:cubicBezTo>
                  <a:pt x="2418885" y="2767515"/>
                  <a:pt x="2604904" y="2581496"/>
                  <a:pt x="2604904" y="2352031"/>
                </a:cubicBezTo>
                <a:cubicBezTo>
                  <a:pt x="2604904" y="2122566"/>
                  <a:pt x="2418885" y="1936547"/>
                  <a:pt x="2189420" y="1936547"/>
                </a:cubicBezTo>
                <a:close/>
                <a:moveTo>
                  <a:pt x="612068" y="1936547"/>
                </a:moveTo>
                <a:cubicBezTo>
                  <a:pt x="382603" y="1936547"/>
                  <a:pt x="196584" y="2122566"/>
                  <a:pt x="196584" y="2352031"/>
                </a:cubicBezTo>
                <a:cubicBezTo>
                  <a:pt x="196584" y="2581496"/>
                  <a:pt x="382603" y="2767515"/>
                  <a:pt x="612068" y="2767515"/>
                </a:cubicBezTo>
                <a:cubicBezTo>
                  <a:pt x="841533" y="2767515"/>
                  <a:pt x="1027552" y="2581496"/>
                  <a:pt x="1027552" y="2352031"/>
                </a:cubicBezTo>
                <a:cubicBezTo>
                  <a:pt x="1027552" y="2122566"/>
                  <a:pt x="841533" y="1936547"/>
                  <a:pt x="612068" y="1936547"/>
                </a:cubicBezTo>
                <a:close/>
                <a:moveTo>
                  <a:pt x="845776" y="315"/>
                </a:moveTo>
                <a:cubicBezTo>
                  <a:pt x="1032101" y="7965"/>
                  <a:pt x="1181399" y="153129"/>
                  <a:pt x="1195696" y="335717"/>
                </a:cubicBezTo>
                <a:lnTo>
                  <a:pt x="1198885" y="335806"/>
                </a:lnTo>
                <a:lnTo>
                  <a:pt x="1198706" y="366401"/>
                </a:lnTo>
                <a:cubicBezTo>
                  <a:pt x="1198883" y="367005"/>
                  <a:pt x="1198884" y="367612"/>
                  <a:pt x="1198884" y="368218"/>
                </a:cubicBezTo>
                <a:lnTo>
                  <a:pt x="1198695" y="368210"/>
                </a:lnTo>
                <a:lnTo>
                  <a:pt x="1197421" y="585651"/>
                </a:lnTo>
                <a:cubicBezTo>
                  <a:pt x="1245519" y="531733"/>
                  <a:pt x="1316597" y="499778"/>
                  <a:pt x="1394104" y="502960"/>
                </a:cubicBezTo>
                <a:cubicBezTo>
                  <a:pt x="1472998" y="506199"/>
                  <a:pt x="1542269" y="545176"/>
                  <a:pt x="1585751" y="604519"/>
                </a:cubicBezTo>
                <a:cubicBezTo>
                  <a:pt x="1585226" y="514948"/>
                  <a:pt x="1584701" y="425377"/>
                  <a:pt x="1584176" y="335806"/>
                </a:cubicBezTo>
                <a:lnTo>
                  <a:pt x="1585829" y="335760"/>
                </a:lnTo>
                <a:cubicBezTo>
                  <a:pt x="1602915" y="140060"/>
                  <a:pt x="1770945" y="-7755"/>
                  <a:pt x="1967493" y="315"/>
                </a:cubicBezTo>
                <a:cubicBezTo>
                  <a:pt x="2146853" y="7679"/>
                  <a:pt x="2291902" y="142468"/>
                  <a:pt x="2315427" y="315465"/>
                </a:cubicBezTo>
                <a:lnTo>
                  <a:pt x="2320109" y="315335"/>
                </a:lnTo>
                <a:lnTo>
                  <a:pt x="2729306" y="2069418"/>
                </a:lnTo>
                <a:cubicBezTo>
                  <a:pt x="2776307" y="2152970"/>
                  <a:pt x="2801488" y="2249560"/>
                  <a:pt x="2801488" y="2352031"/>
                </a:cubicBezTo>
                <a:cubicBezTo>
                  <a:pt x="2801488" y="2690067"/>
                  <a:pt x="2527456" y="2964099"/>
                  <a:pt x="2189420" y="2964099"/>
                </a:cubicBezTo>
                <a:cubicBezTo>
                  <a:pt x="1922036" y="2964099"/>
                  <a:pt x="1694697" y="2792645"/>
                  <a:pt x="1613824" y="2552817"/>
                </a:cubicBezTo>
                <a:cubicBezTo>
                  <a:pt x="1559905" y="2613347"/>
                  <a:pt x="1481232" y="2650901"/>
                  <a:pt x="1393788" y="2650901"/>
                </a:cubicBezTo>
                <a:cubicBezTo>
                  <a:pt x="1311973" y="2650901"/>
                  <a:pt x="1237837" y="2618027"/>
                  <a:pt x="1183996" y="2564635"/>
                </a:cubicBezTo>
                <a:cubicBezTo>
                  <a:pt x="1099341" y="2798210"/>
                  <a:pt x="875077" y="2964099"/>
                  <a:pt x="612068" y="2964099"/>
                </a:cubicBezTo>
                <a:cubicBezTo>
                  <a:pt x="274032" y="2964099"/>
                  <a:pt x="0" y="2690067"/>
                  <a:pt x="0" y="2352031"/>
                </a:cubicBezTo>
                <a:cubicBezTo>
                  <a:pt x="0" y="2288533"/>
                  <a:pt x="9669" y="2227293"/>
                  <a:pt x="30466" y="2170591"/>
                </a:cubicBezTo>
                <a:lnTo>
                  <a:pt x="30153" y="2170591"/>
                </a:lnTo>
                <a:lnTo>
                  <a:pt x="462952" y="315335"/>
                </a:lnTo>
                <a:lnTo>
                  <a:pt x="467801" y="315470"/>
                </a:lnTo>
                <a:cubicBezTo>
                  <a:pt x="493068" y="129842"/>
                  <a:pt x="656149" y="-7470"/>
                  <a:pt x="845776" y="31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80" name="Rounded Rectangle 1">
            <a:extLst>
              <a:ext uri="{FF2B5EF4-FFF2-40B4-BE49-F238E27FC236}">
                <a16:creationId xmlns:a16="http://schemas.microsoft.com/office/drawing/2014/main" id="{AA6BE460-10E9-4CCC-9A4D-A9711CB80E45}"/>
              </a:ext>
            </a:extLst>
          </p:cNvPr>
          <p:cNvSpPr>
            <a:spLocks noChangeAspect="1"/>
          </p:cNvSpPr>
          <p:nvPr/>
        </p:nvSpPr>
        <p:spPr>
          <a:xfrm>
            <a:off x="9305943" y="3588444"/>
            <a:ext cx="219837" cy="370987"/>
          </a:xfrm>
          <a:custGeom>
            <a:avLst/>
            <a:gdLst/>
            <a:ahLst/>
            <a:cxnLst/>
            <a:rect l="l" t="t" r="r" b="b"/>
            <a:pathLst>
              <a:path w="2337548" h="3944720">
                <a:moveTo>
                  <a:pt x="2013548" y="1242075"/>
                </a:moveTo>
                <a:lnTo>
                  <a:pt x="2337548" y="1242075"/>
                </a:lnTo>
                <a:lnTo>
                  <a:pt x="2337548" y="1945866"/>
                </a:lnTo>
                <a:lnTo>
                  <a:pt x="2337548" y="1962155"/>
                </a:lnTo>
                <a:lnTo>
                  <a:pt x="2336798" y="1962155"/>
                </a:lnTo>
                <a:cubicBezTo>
                  <a:pt x="2330129" y="2597501"/>
                  <a:pt x="1898450" y="3121603"/>
                  <a:pt x="1336990" y="3208701"/>
                </a:cubicBezTo>
                <a:lnTo>
                  <a:pt x="1336990" y="3620720"/>
                </a:lnTo>
                <a:lnTo>
                  <a:pt x="1895070" y="3620720"/>
                </a:lnTo>
                <a:lnTo>
                  <a:pt x="1895070" y="3944720"/>
                </a:lnTo>
                <a:lnTo>
                  <a:pt x="454910" y="3944720"/>
                </a:lnTo>
                <a:lnTo>
                  <a:pt x="454910" y="3620720"/>
                </a:lnTo>
                <a:lnTo>
                  <a:pt x="1012990" y="3620720"/>
                </a:lnTo>
                <a:lnTo>
                  <a:pt x="1012990" y="3210585"/>
                </a:lnTo>
                <a:cubicBezTo>
                  <a:pt x="447376" y="3129632"/>
                  <a:pt x="8655" y="2604919"/>
                  <a:pt x="389" y="1964536"/>
                </a:cubicBezTo>
                <a:lnTo>
                  <a:pt x="0" y="1964536"/>
                </a:lnTo>
                <a:lnTo>
                  <a:pt x="0" y="1244456"/>
                </a:lnTo>
                <a:lnTo>
                  <a:pt x="324000" y="1244456"/>
                </a:lnTo>
                <a:lnTo>
                  <a:pt x="324000" y="1964536"/>
                </a:lnTo>
                <a:lnTo>
                  <a:pt x="323361" y="1964536"/>
                </a:lnTo>
                <a:cubicBezTo>
                  <a:pt x="331926" y="2486037"/>
                  <a:pt x="710705" y="2903701"/>
                  <a:pt x="1173940" y="2900510"/>
                </a:cubicBezTo>
                <a:cubicBezTo>
                  <a:pt x="1634302" y="2897337"/>
                  <a:pt x="2006933" y="2479634"/>
                  <a:pt x="2014006" y="1962155"/>
                </a:cubicBezTo>
                <a:lnTo>
                  <a:pt x="2013548" y="1962155"/>
                </a:lnTo>
                <a:close/>
                <a:moveTo>
                  <a:pt x="1168773" y="0"/>
                </a:moveTo>
                <a:cubicBezTo>
                  <a:pt x="1546536" y="0"/>
                  <a:pt x="1852773" y="306237"/>
                  <a:pt x="1852773" y="684000"/>
                </a:cubicBezTo>
                <a:lnTo>
                  <a:pt x="1852773" y="1980000"/>
                </a:lnTo>
                <a:cubicBezTo>
                  <a:pt x="1852773" y="2357763"/>
                  <a:pt x="1546536" y="2664000"/>
                  <a:pt x="1168773" y="2664000"/>
                </a:cubicBezTo>
                <a:cubicBezTo>
                  <a:pt x="791010" y="2664000"/>
                  <a:pt x="484773" y="2357763"/>
                  <a:pt x="484773" y="1980000"/>
                </a:cubicBezTo>
                <a:lnTo>
                  <a:pt x="484773" y="684000"/>
                </a:lnTo>
                <a:cubicBezTo>
                  <a:pt x="484773" y="306237"/>
                  <a:pt x="791010" y="0"/>
                  <a:pt x="116877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81" name="Rectangle 50">
            <a:extLst>
              <a:ext uri="{FF2B5EF4-FFF2-40B4-BE49-F238E27FC236}">
                <a16:creationId xmlns:a16="http://schemas.microsoft.com/office/drawing/2014/main" id="{7EB1E388-6CC8-42B5-9AC2-DCC5D48D4881}"/>
              </a:ext>
            </a:extLst>
          </p:cNvPr>
          <p:cNvSpPr>
            <a:spLocks noChangeAspect="1"/>
          </p:cNvSpPr>
          <p:nvPr/>
        </p:nvSpPr>
        <p:spPr>
          <a:xfrm rot="1429276">
            <a:off x="8660964" y="3837554"/>
            <a:ext cx="314869" cy="180346"/>
          </a:xfrm>
          <a:custGeom>
            <a:avLst/>
            <a:gdLst/>
            <a:ahLst/>
            <a:cxnLst/>
            <a:rect l="l" t="t" r="r" b="b"/>
            <a:pathLst>
              <a:path w="2797236" h="1602166">
                <a:moveTo>
                  <a:pt x="676854" y="738042"/>
                </a:moveTo>
                <a:cubicBezTo>
                  <a:pt x="614942" y="702297"/>
                  <a:pt x="535774" y="723510"/>
                  <a:pt x="500029" y="785422"/>
                </a:cubicBezTo>
                <a:cubicBezTo>
                  <a:pt x="464284" y="847335"/>
                  <a:pt x="485497" y="926503"/>
                  <a:pt x="547409" y="962248"/>
                </a:cubicBezTo>
                <a:cubicBezTo>
                  <a:pt x="609321" y="997993"/>
                  <a:pt x="688490" y="976780"/>
                  <a:pt x="724235" y="914867"/>
                </a:cubicBezTo>
                <a:cubicBezTo>
                  <a:pt x="759980" y="852955"/>
                  <a:pt x="738766" y="773787"/>
                  <a:pt x="676854" y="738042"/>
                </a:cubicBezTo>
                <a:close/>
                <a:moveTo>
                  <a:pt x="1505478" y="880583"/>
                </a:moveTo>
                <a:lnTo>
                  <a:pt x="1475082" y="873061"/>
                </a:lnTo>
                <a:lnTo>
                  <a:pt x="1475082" y="1008668"/>
                </a:lnTo>
                <a:cubicBezTo>
                  <a:pt x="1478425" y="1007382"/>
                  <a:pt x="1481683" y="1005827"/>
                  <a:pt x="1484860" y="1004059"/>
                </a:cubicBezTo>
                <a:cubicBezTo>
                  <a:pt x="1512039" y="988933"/>
                  <a:pt x="1529130" y="960585"/>
                  <a:pt x="1529788" y="929597"/>
                </a:cubicBezTo>
                <a:cubicBezTo>
                  <a:pt x="1530028" y="906726"/>
                  <a:pt x="1526034" y="896074"/>
                  <a:pt x="1505478" y="880583"/>
                </a:cubicBezTo>
                <a:close/>
                <a:moveTo>
                  <a:pt x="1395816" y="619564"/>
                </a:moveTo>
                <a:cubicBezTo>
                  <a:pt x="1376272" y="632083"/>
                  <a:pt x="1363760" y="652864"/>
                  <a:pt x="1361807" y="675926"/>
                </a:cubicBezTo>
                <a:lnTo>
                  <a:pt x="1362578" y="675894"/>
                </a:lnTo>
                <a:cubicBezTo>
                  <a:pt x="1361574" y="701623"/>
                  <a:pt x="1371022" y="725250"/>
                  <a:pt x="1395009" y="740923"/>
                </a:cubicBezTo>
                <a:lnTo>
                  <a:pt x="1395816" y="741452"/>
                </a:lnTo>
                <a:close/>
                <a:moveTo>
                  <a:pt x="1475082" y="467094"/>
                </a:moveTo>
                <a:lnTo>
                  <a:pt x="1475082" y="500684"/>
                </a:lnTo>
                <a:cubicBezTo>
                  <a:pt x="1497267" y="504631"/>
                  <a:pt x="1518774" y="512905"/>
                  <a:pt x="1538543" y="525166"/>
                </a:cubicBezTo>
                <a:cubicBezTo>
                  <a:pt x="1596427" y="561066"/>
                  <a:pt x="1630319" y="625508"/>
                  <a:pt x="1627098" y="693545"/>
                </a:cubicBezTo>
                <a:lnTo>
                  <a:pt x="1518521" y="688404"/>
                </a:lnTo>
                <a:cubicBezTo>
                  <a:pt x="1519877" y="659770"/>
                  <a:pt x="1505613" y="632649"/>
                  <a:pt x="1481252" y="617540"/>
                </a:cubicBezTo>
                <a:lnTo>
                  <a:pt x="1475082" y="614775"/>
                </a:lnTo>
                <a:lnTo>
                  <a:pt x="1475082" y="759007"/>
                </a:lnTo>
                <a:cubicBezTo>
                  <a:pt x="1516008" y="761698"/>
                  <a:pt x="1547648" y="771672"/>
                  <a:pt x="1577189" y="790249"/>
                </a:cubicBezTo>
                <a:cubicBezTo>
                  <a:pt x="1622357" y="818652"/>
                  <a:pt x="1647114" y="873156"/>
                  <a:pt x="1650484" y="927386"/>
                </a:cubicBezTo>
                <a:lnTo>
                  <a:pt x="1650683" y="927386"/>
                </a:lnTo>
                <a:lnTo>
                  <a:pt x="1650607" y="928511"/>
                </a:lnTo>
                <a:cubicBezTo>
                  <a:pt x="1650834" y="929446"/>
                  <a:pt x="1650880" y="930391"/>
                  <a:pt x="1650916" y="931336"/>
                </a:cubicBezTo>
                <a:lnTo>
                  <a:pt x="1650415" y="931353"/>
                </a:lnTo>
                <a:cubicBezTo>
                  <a:pt x="1649239" y="1005482"/>
                  <a:pt x="1608533" y="1073418"/>
                  <a:pt x="1543577" y="1109567"/>
                </a:cubicBezTo>
                <a:cubicBezTo>
                  <a:pt x="1521978" y="1121587"/>
                  <a:pt x="1498805" y="1129476"/>
                  <a:pt x="1475082" y="1132835"/>
                </a:cubicBezTo>
                <a:lnTo>
                  <a:pt x="1475082" y="1165545"/>
                </a:lnTo>
                <a:lnTo>
                  <a:pt x="1395816" y="1165545"/>
                </a:lnTo>
                <a:lnTo>
                  <a:pt x="1395816" y="1130194"/>
                </a:lnTo>
                <a:cubicBezTo>
                  <a:pt x="1373613" y="1125585"/>
                  <a:pt x="1352168" y="1116888"/>
                  <a:pt x="1332303" y="1104568"/>
                </a:cubicBezTo>
                <a:cubicBezTo>
                  <a:pt x="1268003" y="1064689"/>
                  <a:pt x="1230355" y="993103"/>
                  <a:pt x="1233933" y="917525"/>
                </a:cubicBezTo>
                <a:lnTo>
                  <a:pt x="1354544" y="923236"/>
                </a:lnTo>
                <a:cubicBezTo>
                  <a:pt x="1353040" y="954989"/>
                  <a:pt x="1368828" y="985067"/>
                  <a:pt x="1395816" y="1001849"/>
                </a:cubicBezTo>
                <a:lnTo>
                  <a:pt x="1395816" y="862479"/>
                </a:lnTo>
                <a:cubicBezTo>
                  <a:pt x="1368998" y="855832"/>
                  <a:pt x="1344002" y="843677"/>
                  <a:pt x="1322380" y="825533"/>
                </a:cubicBezTo>
                <a:cubicBezTo>
                  <a:pt x="1279142" y="789250"/>
                  <a:pt x="1253317" y="736644"/>
                  <a:pt x="1251176" y="680490"/>
                </a:cubicBezTo>
                <a:cubicBezTo>
                  <a:pt x="1251334" y="597461"/>
                  <a:pt x="1284345" y="551005"/>
                  <a:pt x="1345251" y="517567"/>
                </a:cubicBezTo>
                <a:cubicBezTo>
                  <a:pt x="1360367" y="509155"/>
                  <a:pt x="1379438" y="506089"/>
                  <a:pt x="1395816" y="502211"/>
                </a:cubicBezTo>
                <a:lnTo>
                  <a:pt x="1395816" y="467094"/>
                </a:lnTo>
                <a:close/>
                <a:moveTo>
                  <a:pt x="1670907" y="420372"/>
                </a:moveTo>
                <a:cubicBezTo>
                  <a:pt x="1452232" y="294120"/>
                  <a:pt x="1172613" y="369043"/>
                  <a:pt x="1046361" y="587719"/>
                </a:cubicBezTo>
                <a:cubicBezTo>
                  <a:pt x="920108" y="806395"/>
                  <a:pt x="995032" y="1086013"/>
                  <a:pt x="1213707" y="1212266"/>
                </a:cubicBezTo>
                <a:cubicBezTo>
                  <a:pt x="1432383" y="1338518"/>
                  <a:pt x="1712002" y="1263595"/>
                  <a:pt x="1838254" y="1044919"/>
                </a:cubicBezTo>
                <a:cubicBezTo>
                  <a:pt x="1964507" y="826243"/>
                  <a:pt x="1889583" y="546625"/>
                  <a:pt x="1670907" y="420372"/>
                </a:cubicBezTo>
                <a:close/>
                <a:moveTo>
                  <a:pt x="2337204" y="670392"/>
                </a:moveTo>
                <a:cubicBezTo>
                  <a:pt x="2275292" y="634647"/>
                  <a:pt x="2196124" y="655860"/>
                  <a:pt x="2160379" y="717772"/>
                </a:cubicBezTo>
                <a:cubicBezTo>
                  <a:pt x="2124634" y="779684"/>
                  <a:pt x="2145847" y="858852"/>
                  <a:pt x="2207759" y="894597"/>
                </a:cubicBezTo>
                <a:cubicBezTo>
                  <a:pt x="2269672" y="930342"/>
                  <a:pt x="2348840" y="909129"/>
                  <a:pt x="2384585" y="847217"/>
                </a:cubicBezTo>
                <a:cubicBezTo>
                  <a:pt x="2420330" y="785305"/>
                  <a:pt x="2399117" y="706137"/>
                  <a:pt x="2337204" y="670392"/>
                </a:cubicBezTo>
                <a:close/>
                <a:moveTo>
                  <a:pt x="2384613" y="233313"/>
                </a:moveTo>
                <a:cubicBezTo>
                  <a:pt x="2428818" y="319090"/>
                  <a:pt x="2503845" y="385970"/>
                  <a:pt x="2595156" y="420224"/>
                </a:cubicBezTo>
                <a:lnTo>
                  <a:pt x="2595155" y="1152677"/>
                </a:lnTo>
                <a:cubicBezTo>
                  <a:pt x="2489919" y="1191773"/>
                  <a:pt x="2405690" y="1273809"/>
                  <a:pt x="2363285" y="1377636"/>
                </a:cubicBezTo>
                <a:lnTo>
                  <a:pt x="402182" y="1377636"/>
                </a:lnTo>
                <a:cubicBezTo>
                  <a:pt x="366180" y="1300676"/>
                  <a:pt x="305669" y="1237745"/>
                  <a:pt x="230221" y="1198942"/>
                </a:cubicBezTo>
                <a:lnTo>
                  <a:pt x="230221" y="415045"/>
                </a:lnTo>
                <a:cubicBezTo>
                  <a:pt x="307865" y="376272"/>
                  <a:pt x="370258" y="312122"/>
                  <a:pt x="407224" y="233313"/>
                </a:cubicBezTo>
                <a:close/>
                <a:moveTo>
                  <a:pt x="2374194" y="127259"/>
                </a:moveTo>
                <a:lnTo>
                  <a:pt x="406569" y="127259"/>
                </a:lnTo>
                <a:cubicBezTo>
                  <a:pt x="368226" y="267341"/>
                  <a:pt x="255955" y="376146"/>
                  <a:pt x="114433" y="410154"/>
                </a:cubicBezTo>
                <a:lnTo>
                  <a:pt x="114433" y="1207711"/>
                </a:lnTo>
                <a:cubicBezTo>
                  <a:pt x="249220" y="1241659"/>
                  <a:pt x="356431" y="1343562"/>
                  <a:pt x="397550" y="1475019"/>
                </a:cubicBezTo>
                <a:lnTo>
                  <a:pt x="2364592" y="1475019"/>
                </a:lnTo>
                <a:cubicBezTo>
                  <a:pt x="2403043" y="1323089"/>
                  <a:pt x="2527516" y="1206120"/>
                  <a:pt x="2682804" y="1177407"/>
                </a:cubicBezTo>
                <a:lnTo>
                  <a:pt x="2682804" y="401000"/>
                </a:lnTo>
                <a:cubicBezTo>
                  <a:pt x="2536308" y="373254"/>
                  <a:pt x="2418049" y="266915"/>
                  <a:pt x="2374194" y="127259"/>
                </a:cubicBezTo>
                <a:close/>
                <a:moveTo>
                  <a:pt x="2797236" y="112"/>
                </a:moveTo>
                <a:lnTo>
                  <a:pt x="2797236" y="1602166"/>
                </a:lnTo>
                <a:lnTo>
                  <a:pt x="419639" y="1602166"/>
                </a:lnTo>
                <a:lnTo>
                  <a:pt x="12661" y="1602166"/>
                </a:lnTo>
                <a:lnTo>
                  <a:pt x="0" y="1602166"/>
                </a:lnTo>
                <a:lnTo>
                  <a:pt x="0" y="112"/>
                </a:lnTo>
                <a:lnTo>
                  <a:pt x="2352082" y="112"/>
                </a:lnTo>
                <a:cubicBezTo>
                  <a:pt x="2352071" y="75"/>
                  <a:pt x="2352071" y="37"/>
                  <a:pt x="2352071" y="0"/>
                </a:cubicBezTo>
                <a:lnTo>
                  <a:pt x="2759048" y="0"/>
                </a:lnTo>
                <a:lnTo>
                  <a:pt x="2759047" y="11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82" name="Oval 21">
            <a:extLst>
              <a:ext uri="{FF2B5EF4-FFF2-40B4-BE49-F238E27FC236}">
                <a16:creationId xmlns:a16="http://schemas.microsoft.com/office/drawing/2014/main" id="{97B89E5A-165A-4FC5-B734-B7016E5C7EFC}"/>
              </a:ext>
            </a:extLst>
          </p:cNvPr>
          <p:cNvSpPr/>
          <p:nvPr/>
        </p:nvSpPr>
        <p:spPr>
          <a:xfrm rot="3600000">
            <a:off x="8638520" y="2050742"/>
            <a:ext cx="543994" cy="913907"/>
          </a:xfrm>
          <a:custGeom>
            <a:avLst/>
            <a:gdLst/>
            <a:ahLst/>
            <a:cxnLst/>
            <a:rect l="l" t="t" r="r" b="b"/>
            <a:pathLst>
              <a:path w="1368152" h="2298537">
                <a:moveTo>
                  <a:pt x="684076" y="0"/>
                </a:moveTo>
                <a:cubicBezTo>
                  <a:pt x="803370" y="0"/>
                  <a:pt x="900076" y="96706"/>
                  <a:pt x="900076" y="216000"/>
                </a:cubicBezTo>
                <a:cubicBezTo>
                  <a:pt x="900076" y="287268"/>
                  <a:pt x="865561" y="350475"/>
                  <a:pt x="810076" y="386760"/>
                </a:cubicBezTo>
                <a:lnTo>
                  <a:pt x="810076" y="450517"/>
                </a:lnTo>
                <a:lnTo>
                  <a:pt x="1368152" y="450517"/>
                </a:lnTo>
                <a:lnTo>
                  <a:pt x="1368152" y="895744"/>
                </a:lnTo>
                <a:cubicBezTo>
                  <a:pt x="1331417" y="875468"/>
                  <a:pt x="1289090" y="864516"/>
                  <a:pt x="1244206" y="864516"/>
                </a:cubicBezTo>
                <a:cubicBezTo>
                  <a:pt x="1095089" y="864516"/>
                  <a:pt x="974206" y="985399"/>
                  <a:pt x="974206" y="1134516"/>
                </a:cubicBezTo>
                <a:cubicBezTo>
                  <a:pt x="974206" y="1283633"/>
                  <a:pt x="1095089" y="1404516"/>
                  <a:pt x="1244206" y="1404516"/>
                </a:cubicBezTo>
                <a:cubicBezTo>
                  <a:pt x="1289090" y="1404516"/>
                  <a:pt x="1331417" y="1393563"/>
                  <a:pt x="1368152" y="1373288"/>
                </a:cubicBezTo>
                <a:lnTo>
                  <a:pt x="1368152" y="1818517"/>
                </a:lnTo>
                <a:lnTo>
                  <a:pt x="810076" y="1818517"/>
                </a:lnTo>
                <a:lnTo>
                  <a:pt x="810076" y="1911777"/>
                </a:lnTo>
                <a:cubicBezTo>
                  <a:pt x="865561" y="1948062"/>
                  <a:pt x="900076" y="2011269"/>
                  <a:pt x="900076" y="2082537"/>
                </a:cubicBezTo>
                <a:cubicBezTo>
                  <a:pt x="900076" y="2201831"/>
                  <a:pt x="803370" y="2298537"/>
                  <a:pt x="684076" y="2298537"/>
                </a:cubicBezTo>
                <a:cubicBezTo>
                  <a:pt x="564782" y="2298537"/>
                  <a:pt x="468076" y="2201831"/>
                  <a:pt x="468076" y="2082537"/>
                </a:cubicBezTo>
                <a:cubicBezTo>
                  <a:pt x="468076" y="2011269"/>
                  <a:pt x="502591" y="1948062"/>
                  <a:pt x="558076" y="1911777"/>
                </a:cubicBezTo>
                <a:lnTo>
                  <a:pt x="558076" y="1818517"/>
                </a:lnTo>
                <a:lnTo>
                  <a:pt x="0" y="1818517"/>
                </a:lnTo>
                <a:lnTo>
                  <a:pt x="0" y="1368933"/>
                </a:lnTo>
                <a:cubicBezTo>
                  <a:pt x="39235" y="1391659"/>
                  <a:pt x="84862" y="1404516"/>
                  <a:pt x="133491" y="1404516"/>
                </a:cubicBezTo>
                <a:cubicBezTo>
                  <a:pt x="282608" y="1404516"/>
                  <a:pt x="403491" y="1283633"/>
                  <a:pt x="403491" y="1134516"/>
                </a:cubicBezTo>
                <a:cubicBezTo>
                  <a:pt x="403491" y="985399"/>
                  <a:pt x="282608" y="864516"/>
                  <a:pt x="133491" y="864516"/>
                </a:cubicBezTo>
                <a:cubicBezTo>
                  <a:pt x="84862" y="864516"/>
                  <a:pt x="39235" y="877372"/>
                  <a:pt x="0" y="900098"/>
                </a:cubicBezTo>
                <a:lnTo>
                  <a:pt x="0" y="450517"/>
                </a:lnTo>
                <a:lnTo>
                  <a:pt x="558076" y="450517"/>
                </a:lnTo>
                <a:lnTo>
                  <a:pt x="558076" y="386760"/>
                </a:lnTo>
                <a:cubicBezTo>
                  <a:pt x="502591" y="350475"/>
                  <a:pt x="468076" y="287268"/>
                  <a:pt x="468076" y="216000"/>
                </a:cubicBezTo>
                <a:cubicBezTo>
                  <a:pt x="468076" y="96706"/>
                  <a:pt x="564782" y="0"/>
                  <a:pt x="68407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83" name="TextBox 382">
            <a:extLst>
              <a:ext uri="{FF2B5EF4-FFF2-40B4-BE49-F238E27FC236}">
                <a16:creationId xmlns:a16="http://schemas.microsoft.com/office/drawing/2014/main" id="{C2A91FBE-80FD-4C1B-AA0A-DAF1F179E4FE}"/>
              </a:ext>
            </a:extLst>
          </p:cNvPr>
          <p:cNvSpPr txBox="1"/>
          <p:nvPr/>
        </p:nvSpPr>
        <p:spPr>
          <a:xfrm>
            <a:off x="1255688" y="2482664"/>
            <a:ext cx="4686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384" name="TextBox 383">
            <a:extLst>
              <a:ext uri="{FF2B5EF4-FFF2-40B4-BE49-F238E27FC236}">
                <a16:creationId xmlns:a16="http://schemas.microsoft.com/office/drawing/2014/main" id="{9C9796E1-CC6C-40FA-A5FA-DBF172434487}"/>
              </a:ext>
            </a:extLst>
          </p:cNvPr>
          <p:cNvSpPr txBox="1"/>
          <p:nvPr/>
        </p:nvSpPr>
        <p:spPr>
          <a:xfrm>
            <a:off x="1265866" y="1964799"/>
            <a:ext cx="46860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5" name="TextBox 384">
            <a:extLst>
              <a:ext uri="{FF2B5EF4-FFF2-40B4-BE49-F238E27FC236}">
                <a16:creationId xmlns:a16="http://schemas.microsoft.com/office/drawing/2014/main" id="{350BF4D6-436B-401E-9522-8362396A6D7D}"/>
              </a:ext>
            </a:extLst>
          </p:cNvPr>
          <p:cNvSpPr txBox="1"/>
          <p:nvPr/>
        </p:nvSpPr>
        <p:spPr>
          <a:xfrm>
            <a:off x="472142" y="4030805"/>
            <a:ext cx="5000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386" name="TextBox 385">
            <a:extLst>
              <a:ext uri="{FF2B5EF4-FFF2-40B4-BE49-F238E27FC236}">
                <a16:creationId xmlns:a16="http://schemas.microsoft.com/office/drawing/2014/main" id="{DF126841-8BBA-4523-B115-0B068FB556F7}"/>
              </a:ext>
            </a:extLst>
          </p:cNvPr>
          <p:cNvSpPr txBox="1"/>
          <p:nvPr/>
        </p:nvSpPr>
        <p:spPr>
          <a:xfrm>
            <a:off x="482320" y="3485508"/>
            <a:ext cx="50002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7" name="TextBox 386">
            <a:extLst>
              <a:ext uri="{FF2B5EF4-FFF2-40B4-BE49-F238E27FC236}">
                <a16:creationId xmlns:a16="http://schemas.microsoft.com/office/drawing/2014/main" id="{EC6DC6D1-95BF-4748-86DF-C2AA3F982AB2}"/>
              </a:ext>
            </a:extLst>
          </p:cNvPr>
          <p:cNvSpPr txBox="1"/>
          <p:nvPr/>
        </p:nvSpPr>
        <p:spPr>
          <a:xfrm>
            <a:off x="472142" y="5554188"/>
            <a:ext cx="43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388" name="TextBox 387">
            <a:extLst>
              <a:ext uri="{FF2B5EF4-FFF2-40B4-BE49-F238E27FC236}">
                <a16:creationId xmlns:a16="http://schemas.microsoft.com/office/drawing/2014/main" id="{B44B92B6-52EC-474F-9424-C288B134FAC8}"/>
              </a:ext>
            </a:extLst>
          </p:cNvPr>
          <p:cNvSpPr txBox="1"/>
          <p:nvPr/>
        </p:nvSpPr>
        <p:spPr>
          <a:xfrm>
            <a:off x="482320" y="5018035"/>
            <a:ext cx="4329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0" name="Freeform 2">
            <a:extLst>
              <a:ext uri="{FF2B5EF4-FFF2-40B4-BE49-F238E27FC236}">
                <a16:creationId xmlns:a16="http://schemas.microsoft.com/office/drawing/2014/main" id="{48FA099F-94A2-4803-8868-5840941EB570}"/>
              </a:ext>
            </a:extLst>
          </p:cNvPr>
          <p:cNvSpPr/>
          <p:nvPr/>
        </p:nvSpPr>
        <p:spPr>
          <a:xfrm rot="3335692" flipH="1">
            <a:off x="9434921" y="22959"/>
            <a:ext cx="2194600" cy="3643563"/>
          </a:xfrm>
          <a:custGeom>
            <a:avLst/>
            <a:gdLst>
              <a:gd name="connsiteX0" fmla="*/ 3404 w 1180796"/>
              <a:gd name="connsiteY0" fmla="*/ 196574 h 1438562"/>
              <a:gd name="connsiteX1" fmla="*/ 3657 w 1180796"/>
              <a:gd name="connsiteY1" fmla="*/ 197380 h 1438562"/>
              <a:gd name="connsiteX2" fmla="*/ 3404 w 1180796"/>
              <a:gd name="connsiteY2" fmla="*/ 196574 h 1438562"/>
              <a:gd name="connsiteX3" fmla="*/ 567269 w 1180796"/>
              <a:gd name="connsiteY3" fmla="*/ 0 h 1438562"/>
              <a:gd name="connsiteX4" fmla="*/ 568172 w 1180796"/>
              <a:gd name="connsiteY4" fmla="*/ 304800 h 1438562"/>
              <a:gd name="connsiteX5" fmla="*/ 779871 w 1180796"/>
              <a:gd name="connsiteY5" fmla="*/ 459344 h 1438562"/>
              <a:gd name="connsiteX6" fmla="*/ 930391 w 1180796"/>
              <a:gd name="connsiteY6" fmla="*/ 667912 h 1438562"/>
              <a:gd name="connsiteX7" fmla="*/ 929264 w 1180796"/>
              <a:gd name="connsiteY7" fmla="*/ 654877 h 1438562"/>
              <a:gd name="connsiteX8" fmla="*/ 1089331 w 1180796"/>
              <a:gd name="connsiteY8" fmla="*/ 830882 h 1438562"/>
              <a:gd name="connsiteX9" fmla="*/ 1176007 w 1180796"/>
              <a:gd name="connsiteY9" fmla="*/ 1299015 h 1438562"/>
              <a:gd name="connsiteX10" fmla="*/ 1106293 w 1180796"/>
              <a:gd name="connsiteY10" fmla="*/ 1261345 h 1438562"/>
              <a:gd name="connsiteX11" fmla="*/ 1093530 w 1180796"/>
              <a:gd name="connsiteY11" fmla="*/ 1409318 h 1438562"/>
              <a:gd name="connsiteX12" fmla="*/ 1016094 w 1180796"/>
              <a:gd name="connsiteY12" fmla="*/ 1334364 h 1438562"/>
              <a:gd name="connsiteX13" fmla="*/ 984981 w 1180796"/>
              <a:gd name="connsiteY13" fmla="*/ 1437195 h 1438562"/>
              <a:gd name="connsiteX14" fmla="*/ 873874 w 1180796"/>
              <a:gd name="connsiteY14" fmla="*/ 986314 h 1438562"/>
              <a:gd name="connsiteX15" fmla="*/ 541005 w 1180796"/>
              <a:gd name="connsiteY15" fmla="*/ 803357 h 1438562"/>
              <a:gd name="connsiteX16" fmla="*/ 504720 w 1180796"/>
              <a:gd name="connsiteY16" fmla="*/ 953956 h 1438562"/>
              <a:gd name="connsiteX17" fmla="*/ 541004 w 1180796"/>
              <a:gd name="connsiteY17" fmla="*/ 1175672 h 1438562"/>
              <a:gd name="connsiteX18" fmla="*/ 532632 w 1180796"/>
              <a:gd name="connsiteY18" fmla="*/ 1402288 h 1438562"/>
              <a:gd name="connsiteX19" fmla="*/ 243154 w 1180796"/>
              <a:gd name="connsiteY19" fmla="*/ 889736 h 1438562"/>
              <a:gd name="connsiteX20" fmla="*/ 174649 w 1180796"/>
              <a:gd name="connsiteY20" fmla="*/ 445938 h 1438562"/>
              <a:gd name="connsiteX21" fmla="*/ 0 w 1180796"/>
              <a:gd name="connsiteY21" fmla="*/ 74192 h 1438562"/>
              <a:gd name="connsiteX22" fmla="*/ 567269 w 1180796"/>
              <a:gd name="connsiteY22" fmla="*/ 0 h 1438562"/>
              <a:gd name="connsiteX0" fmla="*/ 567269 w 1180796"/>
              <a:gd name="connsiteY0" fmla="*/ 0 h 1438562"/>
              <a:gd name="connsiteX1" fmla="*/ 568172 w 1180796"/>
              <a:gd name="connsiteY1" fmla="*/ 304800 h 1438562"/>
              <a:gd name="connsiteX2" fmla="*/ 779871 w 1180796"/>
              <a:gd name="connsiteY2" fmla="*/ 459344 h 1438562"/>
              <a:gd name="connsiteX3" fmla="*/ 930391 w 1180796"/>
              <a:gd name="connsiteY3" fmla="*/ 667912 h 1438562"/>
              <a:gd name="connsiteX4" fmla="*/ 929264 w 1180796"/>
              <a:gd name="connsiteY4" fmla="*/ 654877 h 1438562"/>
              <a:gd name="connsiteX5" fmla="*/ 1089331 w 1180796"/>
              <a:gd name="connsiteY5" fmla="*/ 830882 h 1438562"/>
              <a:gd name="connsiteX6" fmla="*/ 1176007 w 1180796"/>
              <a:gd name="connsiteY6" fmla="*/ 1299015 h 1438562"/>
              <a:gd name="connsiteX7" fmla="*/ 1106293 w 1180796"/>
              <a:gd name="connsiteY7" fmla="*/ 1261345 h 1438562"/>
              <a:gd name="connsiteX8" fmla="*/ 1093530 w 1180796"/>
              <a:gd name="connsiteY8" fmla="*/ 1409318 h 1438562"/>
              <a:gd name="connsiteX9" fmla="*/ 1016094 w 1180796"/>
              <a:gd name="connsiteY9" fmla="*/ 1334364 h 1438562"/>
              <a:gd name="connsiteX10" fmla="*/ 984981 w 1180796"/>
              <a:gd name="connsiteY10" fmla="*/ 1437195 h 1438562"/>
              <a:gd name="connsiteX11" fmla="*/ 873874 w 1180796"/>
              <a:gd name="connsiteY11" fmla="*/ 986314 h 1438562"/>
              <a:gd name="connsiteX12" fmla="*/ 541005 w 1180796"/>
              <a:gd name="connsiteY12" fmla="*/ 803357 h 1438562"/>
              <a:gd name="connsiteX13" fmla="*/ 504720 w 1180796"/>
              <a:gd name="connsiteY13" fmla="*/ 953956 h 1438562"/>
              <a:gd name="connsiteX14" fmla="*/ 541004 w 1180796"/>
              <a:gd name="connsiteY14" fmla="*/ 1175672 h 1438562"/>
              <a:gd name="connsiteX15" fmla="*/ 532632 w 1180796"/>
              <a:gd name="connsiteY15" fmla="*/ 1402288 h 1438562"/>
              <a:gd name="connsiteX16" fmla="*/ 243154 w 1180796"/>
              <a:gd name="connsiteY16" fmla="*/ 889736 h 1438562"/>
              <a:gd name="connsiteX17" fmla="*/ 174649 w 1180796"/>
              <a:gd name="connsiteY17" fmla="*/ 445938 h 1438562"/>
              <a:gd name="connsiteX18" fmla="*/ 0 w 1180796"/>
              <a:gd name="connsiteY18" fmla="*/ 74192 h 1438562"/>
              <a:gd name="connsiteX19" fmla="*/ 567269 w 1180796"/>
              <a:gd name="connsiteY19" fmla="*/ 0 h 1438562"/>
              <a:gd name="connsiteX0" fmla="*/ 567269 w 1180796"/>
              <a:gd name="connsiteY0" fmla="*/ 0 h 1438562"/>
              <a:gd name="connsiteX1" fmla="*/ 568172 w 1180796"/>
              <a:gd name="connsiteY1" fmla="*/ 304800 h 1438562"/>
              <a:gd name="connsiteX2" fmla="*/ 779871 w 1180796"/>
              <a:gd name="connsiteY2" fmla="*/ 459344 h 1438562"/>
              <a:gd name="connsiteX3" fmla="*/ 929264 w 1180796"/>
              <a:gd name="connsiteY3" fmla="*/ 654877 h 1438562"/>
              <a:gd name="connsiteX4" fmla="*/ 1089331 w 1180796"/>
              <a:gd name="connsiteY4" fmla="*/ 830882 h 1438562"/>
              <a:gd name="connsiteX5" fmla="*/ 1176007 w 1180796"/>
              <a:gd name="connsiteY5" fmla="*/ 1299015 h 1438562"/>
              <a:gd name="connsiteX6" fmla="*/ 1106293 w 1180796"/>
              <a:gd name="connsiteY6" fmla="*/ 1261345 h 1438562"/>
              <a:gd name="connsiteX7" fmla="*/ 1093530 w 1180796"/>
              <a:gd name="connsiteY7" fmla="*/ 1409318 h 1438562"/>
              <a:gd name="connsiteX8" fmla="*/ 1016094 w 1180796"/>
              <a:gd name="connsiteY8" fmla="*/ 1334364 h 1438562"/>
              <a:gd name="connsiteX9" fmla="*/ 984981 w 1180796"/>
              <a:gd name="connsiteY9" fmla="*/ 1437195 h 1438562"/>
              <a:gd name="connsiteX10" fmla="*/ 873874 w 1180796"/>
              <a:gd name="connsiteY10" fmla="*/ 986314 h 1438562"/>
              <a:gd name="connsiteX11" fmla="*/ 541005 w 1180796"/>
              <a:gd name="connsiteY11" fmla="*/ 803357 h 1438562"/>
              <a:gd name="connsiteX12" fmla="*/ 504720 w 1180796"/>
              <a:gd name="connsiteY12" fmla="*/ 953956 h 1438562"/>
              <a:gd name="connsiteX13" fmla="*/ 541004 w 1180796"/>
              <a:gd name="connsiteY13" fmla="*/ 1175672 h 1438562"/>
              <a:gd name="connsiteX14" fmla="*/ 532632 w 1180796"/>
              <a:gd name="connsiteY14" fmla="*/ 1402288 h 1438562"/>
              <a:gd name="connsiteX15" fmla="*/ 243154 w 1180796"/>
              <a:gd name="connsiteY15" fmla="*/ 889736 h 1438562"/>
              <a:gd name="connsiteX16" fmla="*/ 174649 w 1180796"/>
              <a:gd name="connsiteY16" fmla="*/ 445938 h 1438562"/>
              <a:gd name="connsiteX17" fmla="*/ 0 w 1180796"/>
              <a:gd name="connsiteY17" fmla="*/ 74192 h 1438562"/>
              <a:gd name="connsiteX18" fmla="*/ 567269 w 1180796"/>
              <a:gd name="connsiteY18" fmla="*/ 0 h 1438562"/>
              <a:gd name="connsiteX0" fmla="*/ 567269 w 1180796"/>
              <a:gd name="connsiteY0" fmla="*/ 0 h 1438562"/>
              <a:gd name="connsiteX1" fmla="*/ 568172 w 1180796"/>
              <a:gd name="connsiteY1" fmla="*/ 304800 h 1438562"/>
              <a:gd name="connsiteX2" fmla="*/ 779871 w 1180796"/>
              <a:gd name="connsiteY2" fmla="*/ 459344 h 1438562"/>
              <a:gd name="connsiteX3" fmla="*/ 1089331 w 1180796"/>
              <a:gd name="connsiteY3" fmla="*/ 830882 h 1438562"/>
              <a:gd name="connsiteX4" fmla="*/ 1176007 w 1180796"/>
              <a:gd name="connsiteY4" fmla="*/ 1299015 h 1438562"/>
              <a:gd name="connsiteX5" fmla="*/ 1106293 w 1180796"/>
              <a:gd name="connsiteY5" fmla="*/ 1261345 h 1438562"/>
              <a:gd name="connsiteX6" fmla="*/ 1093530 w 1180796"/>
              <a:gd name="connsiteY6" fmla="*/ 1409318 h 1438562"/>
              <a:gd name="connsiteX7" fmla="*/ 1016094 w 1180796"/>
              <a:gd name="connsiteY7" fmla="*/ 1334364 h 1438562"/>
              <a:gd name="connsiteX8" fmla="*/ 984981 w 1180796"/>
              <a:gd name="connsiteY8" fmla="*/ 1437195 h 1438562"/>
              <a:gd name="connsiteX9" fmla="*/ 873874 w 1180796"/>
              <a:gd name="connsiteY9" fmla="*/ 986314 h 1438562"/>
              <a:gd name="connsiteX10" fmla="*/ 541005 w 1180796"/>
              <a:gd name="connsiteY10" fmla="*/ 803357 h 1438562"/>
              <a:gd name="connsiteX11" fmla="*/ 504720 w 1180796"/>
              <a:gd name="connsiteY11" fmla="*/ 953956 h 1438562"/>
              <a:gd name="connsiteX12" fmla="*/ 541004 w 1180796"/>
              <a:gd name="connsiteY12" fmla="*/ 1175672 h 1438562"/>
              <a:gd name="connsiteX13" fmla="*/ 532632 w 1180796"/>
              <a:gd name="connsiteY13" fmla="*/ 1402288 h 1438562"/>
              <a:gd name="connsiteX14" fmla="*/ 243154 w 1180796"/>
              <a:gd name="connsiteY14" fmla="*/ 889736 h 1438562"/>
              <a:gd name="connsiteX15" fmla="*/ 174649 w 1180796"/>
              <a:gd name="connsiteY15" fmla="*/ 445938 h 1438562"/>
              <a:gd name="connsiteX16" fmla="*/ 0 w 1180796"/>
              <a:gd name="connsiteY16" fmla="*/ 74192 h 1438562"/>
              <a:gd name="connsiteX17" fmla="*/ 567269 w 1180796"/>
              <a:gd name="connsiteY17" fmla="*/ 0 h 1438562"/>
              <a:gd name="connsiteX0" fmla="*/ 587856 w 1201383"/>
              <a:gd name="connsiteY0" fmla="*/ 0 h 1438562"/>
              <a:gd name="connsiteX1" fmla="*/ 588759 w 1201383"/>
              <a:gd name="connsiteY1" fmla="*/ 304800 h 1438562"/>
              <a:gd name="connsiteX2" fmla="*/ 800458 w 1201383"/>
              <a:gd name="connsiteY2" fmla="*/ 459344 h 1438562"/>
              <a:gd name="connsiteX3" fmla="*/ 1109918 w 1201383"/>
              <a:gd name="connsiteY3" fmla="*/ 830882 h 1438562"/>
              <a:gd name="connsiteX4" fmla="*/ 1196594 w 1201383"/>
              <a:gd name="connsiteY4" fmla="*/ 1299015 h 1438562"/>
              <a:gd name="connsiteX5" fmla="*/ 1126880 w 1201383"/>
              <a:gd name="connsiteY5" fmla="*/ 1261345 h 1438562"/>
              <a:gd name="connsiteX6" fmla="*/ 1114117 w 1201383"/>
              <a:gd name="connsiteY6" fmla="*/ 1409318 h 1438562"/>
              <a:gd name="connsiteX7" fmla="*/ 1036681 w 1201383"/>
              <a:gd name="connsiteY7" fmla="*/ 1334364 h 1438562"/>
              <a:gd name="connsiteX8" fmla="*/ 1005568 w 1201383"/>
              <a:gd name="connsiteY8" fmla="*/ 1437195 h 1438562"/>
              <a:gd name="connsiteX9" fmla="*/ 894461 w 1201383"/>
              <a:gd name="connsiteY9" fmla="*/ 986314 h 1438562"/>
              <a:gd name="connsiteX10" fmla="*/ 561592 w 1201383"/>
              <a:gd name="connsiteY10" fmla="*/ 803357 h 1438562"/>
              <a:gd name="connsiteX11" fmla="*/ 525307 w 1201383"/>
              <a:gd name="connsiteY11" fmla="*/ 953956 h 1438562"/>
              <a:gd name="connsiteX12" fmla="*/ 561591 w 1201383"/>
              <a:gd name="connsiteY12" fmla="*/ 1175672 h 1438562"/>
              <a:gd name="connsiteX13" fmla="*/ 553219 w 1201383"/>
              <a:gd name="connsiteY13" fmla="*/ 1402288 h 1438562"/>
              <a:gd name="connsiteX14" fmla="*/ 263741 w 1201383"/>
              <a:gd name="connsiteY14" fmla="*/ 889736 h 1438562"/>
              <a:gd name="connsiteX15" fmla="*/ 195236 w 1201383"/>
              <a:gd name="connsiteY15" fmla="*/ 445938 h 1438562"/>
              <a:gd name="connsiteX16" fmla="*/ 0 w 1201383"/>
              <a:gd name="connsiteY16" fmla="*/ 5568 h 1438562"/>
              <a:gd name="connsiteX17" fmla="*/ 587856 w 1201383"/>
              <a:gd name="connsiteY17" fmla="*/ 0 h 1438562"/>
              <a:gd name="connsiteX0" fmla="*/ 512370 w 1201383"/>
              <a:gd name="connsiteY0" fmla="*/ 0 h 1438562"/>
              <a:gd name="connsiteX1" fmla="*/ 588759 w 1201383"/>
              <a:gd name="connsiteY1" fmla="*/ 304800 h 1438562"/>
              <a:gd name="connsiteX2" fmla="*/ 800458 w 1201383"/>
              <a:gd name="connsiteY2" fmla="*/ 459344 h 1438562"/>
              <a:gd name="connsiteX3" fmla="*/ 1109918 w 1201383"/>
              <a:gd name="connsiteY3" fmla="*/ 830882 h 1438562"/>
              <a:gd name="connsiteX4" fmla="*/ 1196594 w 1201383"/>
              <a:gd name="connsiteY4" fmla="*/ 1299015 h 1438562"/>
              <a:gd name="connsiteX5" fmla="*/ 1126880 w 1201383"/>
              <a:gd name="connsiteY5" fmla="*/ 1261345 h 1438562"/>
              <a:gd name="connsiteX6" fmla="*/ 1114117 w 1201383"/>
              <a:gd name="connsiteY6" fmla="*/ 1409318 h 1438562"/>
              <a:gd name="connsiteX7" fmla="*/ 1036681 w 1201383"/>
              <a:gd name="connsiteY7" fmla="*/ 1334364 h 1438562"/>
              <a:gd name="connsiteX8" fmla="*/ 1005568 w 1201383"/>
              <a:gd name="connsiteY8" fmla="*/ 1437195 h 1438562"/>
              <a:gd name="connsiteX9" fmla="*/ 894461 w 1201383"/>
              <a:gd name="connsiteY9" fmla="*/ 986314 h 1438562"/>
              <a:gd name="connsiteX10" fmla="*/ 561592 w 1201383"/>
              <a:gd name="connsiteY10" fmla="*/ 803357 h 1438562"/>
              <a:gd name="connsiteX11" fmla="*/ 525307 w 1201383"/>
              <a:gd name="connsiteY11" fmla="*/ 953956 h 1438562"/>
              <a:gd name="connsiteX12" fmla="*/ 561591 w 1201383"/>
              <a:gd name="connsiteY12" fmla="*/ 1175672 h 1438562"/>
              <a:gd name="connsiteX13" fmla="*/ 553219 w 1201383"/>
              <a:gd name="connsiteY13" fmla="*/ 1402288 h 1438562"/>
              <a:gd name="connsiteX14" fmla="*/ 263741 w 1201383"/>
              <a:gd name="connsiteY14" fmla="*/ 889736 h 1438562"/>
              <a:gd name="connsiteX15" fmla="*/ 195236 w 1201383"/>
              <a:gd name="connsiteY15" fmla="*/ 445938 h 1438562"/>
              <a:gd name="connsiteX16" fmla="*/ 0 w 1201383"/>
              <a:gd name="connsiteY16" fmla="*/ 5568 h 1438562"/>
              <a:gd name="connsiteX17" fmla="*/ 512370 w 1201383"/>
              <a:gd name="connsiteY17" fmla="*/ 0 h 1438562"/>
              <a:gd name="connsiteX0" fmla="*/ 386189 w 1075202"/>
              <a:gd name="connsiteY0" fmla="*/ 0 h 1438562"/>
              <a:gd name="connsiteX1" fmla="*/ 462578 w 1075202"/>
              <a:gd name="connsiteY1" fmla="*/ 304800 h 1438562"/>
              <a:gd name="connsiteX2" fmla="*/ 674277 w 1075202"/>
              <a:gd name="connsiteY2" fmla="*/ 459344 h 1438562"/>
              <a:gd name="connsiteX3" fmla="*/ 983737 w 1075202"/>
              <a:gd name="connsiteY3" fmla="*/ 830882 h 1438562"/>
              <a:gd name="connsiteX4" fmla="*/ 1070413 w 1075202"/>
              <a:gd name="connsiteY4" fmla="*/ 1299015 h 1438562"/>
              <a:gd name="connsiteX5" fmla="*/ 1000699 w 1075202"/>
              <a:gd name="connsiteY5" fmla="*/ 1261345 h 1438562"/>
              <a:gd name="connsiteX6" fmla="*/ 987936 w 1075202"/>
              <a:gd name="connsiteY6" fmla="*/ 1409318 h 1438562"/>
              <a:gd name="connsiteX7" fmla="*/ 910500 w 1075202"/>
              <a:gd name="connsiteY7" fmla="*/ 1334364 h 1438562"/>
              <a:gd name="connsiteX8" fmla="*/ 879387 w 1075202"/>
              <a:gd name="connsiteY8" fmla="*/ 1437195 h 1438562"/>
              <a:gd name="connsiteX9" fmla="*/ 768280 w 1075202"/>
              <a:gd name="connsiteY9" fmla="*/ 986314 h 1438562"/>
              <a:gd name="connsiteX10" fmla="*/ 435411 w 1075202"/>
              <a:gd name="connsiteY10" fmla="*/ 803357 h 1438562"/>
              <a:gd name="connsiteX11" fmla="*/ 399126 w 1075202"/>
              <a:gd name="connsiteY11" fmla="*/ 953956 h 1438562"/>
              <a:gd name="connsiteX12" fmla="*/ 435410 w 1075202"/>
              <a:gd name="connsiteY12" fmla="*/ 1175672 h 1438562"/>
              <a:gd name="connsiteX13" fmla="*/ 427038 w 1075202"/>
              <a:gd name="connsiteY13" fmla="*/ 1402288 h 1438562"/>
              <a:gd name="connsiteX14" fmla="*/ 137560 w 1075202"/>
              <a:gd name="connsiteY14" fmla="*/ 889736 h 1438562"/>
              <a:gd name="connsiteX15" fmla="*/ 69055 w 1075202"/>
              <a:gd name="connsiteY15" fmla="*/ 445938 h 1438562"/>
              <a:gd name="connsiteX16" fmla="*/ 0 w 1075202"/>
              <a:gd name="connsiteY16" fmla="*/ 240550 h 1438562"/>
              <a:gd name="connsiteX17" fmla="*/ 386189 w 1075202"/>
              <a:gd name="connsiteY17" fmla="*/ 0 h 1438562"/>
              <a:gd name="connsiteX0" fmla="*/ 225187 w 1075202"/>
              <a:gd name="connsiteY0" fmla="*/ 0 h 2195821"/>
              <a:gd name="connsiteX1" fmla="*/ 462578 w 1075202"/>
              <a:gd name="connsiteY1" fmla="*/ 1062059 h 2195821"/>
              <a:gd name="connsiteX2" fmla="*/ 674277 w 1075202"/>
              <a:gd name="connsiteY2" fmla="*/ 1216603 h 2195821"/>
              <a:gd name="connsiteX3" fmla="*/ 983737 w 1075202"/>
              <a:gd name="connsiteY3" fmla="*/ 1588141 h 2195821"/>
              <a:gd name="connsiteX4" fmla="*/ 1070413 w 1075202"/>
              <a:gd name="connsiteY4" fmla="*/ 2056274 h 2195821"/>
              <a:gd name="connsiteX5" fmla="*/ 1000699 w 1075202"/>
              <a:gd name="connsiteY5" fmla="*/ 2018604 h 2195821"/>
              <a:gd name="connsiteX6" fmla="*/ 987936 w 1075202"/>
              <a:gd name="connsiteY6" fmla="*/ 2166577 h 2195821"/>
              <a:gd name="connsiteX7" fmla="*/ 910500 w 1075202"/>
              <a:gd name="connsiteY7" fmla="*/ 2091623 h 2195821"/>
              <a:gd name="connsiteX8" fmla="*/ 879387 w 1075202"/>
              <a:gd name="connsiteY8" fmla="*/ 2194454 h 2195821"/>
              <a:gd name="connsiteX9" fmla="*/ 768280 w 1075202"/>
              <a:gd name="connsiteY9" fmla="*/ 1743573 h 2195821"/>
              <a:gd name="connsiteX10" fmla="*/ 435411 w 1075202"/>
              <a:gd name="connsiteY10" fmla="*/ 1560616 h 2195821"/>
              <a:gd name="connsiteX11" fmla="*/ 399126 w 1075202"/>
              <a:gd name="connsiteY11" fmla="*/ 1711215 h 2195821"/>
              <a:gd name="connsiteX12" fmla="*/ 435410 w 1075202"/>
              <a:gd name="connsiteY12" fmla="*/ 1932931 h 2195821"/>
              <a:gd name="connsiteX13" fmla="*/ 427038 w 1075202"/>
              <a:gd name="connsiteY13" fmla="*/ 2159547 h 2195821"/>
              <a:gd name="connsiteX14" fmla="*/ 137560 w 1075202"/>
              <a:gd name="connsiteY14" fmla="*/ 1646995 h 2195821"/>
              <a:gd name="connsiteX15" fmla="*/ 69055 w 1075202"/>
              <a:gd name="connsiteY15" fmla="*/ 1203197 h 2195821"/>
              <a:gd name="connsiteX16" fmla="*/ 0 w 1075202"/>
              <a:gd name="connsiteY16" fmla="*/ 997809 h 2195821"/>
              <a:gd name="connsiteX17" fmla="*/ 225187 w 1075202"/>
              <a:gd name="connsiteY17" fmla="*/ 0 h 2195821"/>
              <a:gd name="connsiteX0" fmla="*/ 474436 w 1324451"/>
              <a:gd name="connsiteY0" fmla="*/ 0 h 2195821"/>
              <a:gd name="connsiteX1" fmla="*/ 711827 w 1324451"/>
              <a:gd name="connsiteY1" fmla="*/ 1062059 h 2195821"/>
              <a:gd name="connsiteX2" fmla="*/ 923526 w 1324451"/>
              <a:gd name="connsiteY2" fmla="*/ 1216603 h 2195821"/>
              <a:gd name="connsiteX3" fmla="*/ 1232986 w 1324451"/>
              <a:gd name="connsiteY3" fmla="*/ 1588141 h 2195821"/>
              <a:gd name="connsiteX4" fmla="*/ 1319662 w 1324451"/>
              <a:gd name="connsiteY4" fmla="*/ 2056274 h 2195821"/>
              <a:gd name="connsiteX5" fmla="*/ 1249948 w 1324451"/>
              <a:gd name="connsiteY5" fmla="*/ 2018604 h 2195821"/>
              <a:gd name="connsiteX6" fmla="*/ 1237185 w 1324451"/>
              <a:gd name="connsiteY6" fmla="*/ 2166577 h 2195821"/>
              <a:gd name="connsiteX7" fmla="*/ 1159749 w 1324451"/>
              <a:gd name="connsiteY7" fmla="*/ 2091623 h 2195821"/>
              <a:gd name="connsiteX8" fmla="*/ 1128636 w 1324451"/>
              <a:gd name="connsiteY8" fmla="*/ 2194454 h 2195821"/>
              <a:gd name="connsiteX9" fmla="*/ 1017529 w 1324451"/>
              <a:gd name="connsiteY9" fmla="*/ 1743573 h 2195821"/>
              <a:gd name="connsiteX10" fmla="*/ 684660 w 1324451"/>
              <a:gd name="connsiteY10" fmla="*/ 1560616 h 2195821"/>
              <a:gd name="connsiteX11" fmla="*/ 648375 w 1324451"/>
              <a:gd name="connsiteY11" fmla="*/ 1711215 h 2195821"/>
              <a:gd name="connsiteX12" fmla="*/ 684659 w 1324451"/>
              <a:gd name="connsiteY12" fmla="*/ 1932931 h 2195821"/>
              <a:gd name="connsiteX13" fmla="*/ 676287 w 1324451"/>
              <a:gd name="connsiteY13" fmla="*/ 2159547 h 2195821"/>
              <a:gd name="connsiteX14" fmla="*/ 386809 w 1324451"/>
              <a:gd name="connsiteY14" fmla="*/ 1646995 h 2195821"/>
              <a:gd name="connsiteX15" fmla="*/ 318304 w 1324451"/>
              <a:gd name="connsiteY15" fmla="*/ 1203197 h 2195821"/>
              <a:gd name="connsiteX16" fmla="*/ 0 w 1324451"/>
              <a:gd name="connsiteY16" fmla="*/ 334097 h 2195821"/>
              <a:gd name="connsiteX17" fmla="*/ 474436 w 1324451"/>
              <a:gd name="connsiteY17" fmla="*/ 0 h 2195821"/>
              <a:gd name="connsiteX0" fmla="*/ 474436 w 1324451"/>
              <a:gd name="connsiteY0" fmla="*/ 0 h 2195821"/>
              <a:gd name="connsiteX1" fmla="*/ 711827 w 1324451"/>
              <a:gd name="connsiteY1" fmla="*/ 1062059 h 2195821"/>
              <a:gd name="connsiteX2" fmla="*/ 923526 w 1324451"/>
              <a:gd name="connsiteY2" fmla="*/ 1216603 h 2195821"/>
              <a:gd name="connsiteX3" fmla="*/ 1232986 w 1324451"/>
              <a:gd name="connsiteY3" fmla="*/ 1588141 h 2195821"/>
              <a:gd name="connsiteX4" fmla="*/ 1319662 w 1324451"/>
              <a:gd name="connsiteY4" fmla="*/ 2056274 h 2195821"/>
              <a:gd name="connsiteX5" fmla="*/ 1249948 w 1324451"/>
              <a:gd name="connsiteY5" fmla="*/ 2018604 h 2195821"/>
              <a:gd name="connsiteX6" fmla="*/ 1237185 w 1324451"/>
              <a:gd name="connsiteY6" fmla="*/ 2166577 h 2195821"/>
              <a:gd name="connsiteX7" fmla="*/ 1159749 w 1324451"/>
              <a:gd name="connsiteY7" fmla="*/ 2091623 h 2195821"/>
              <a:gd name="connsiteX8" fmla="*/ 1128636 w 1324451"/>
              <a:gd name="connsiteY8" fmla="*/ 2194454 h 2195821"/>
              <a:gd name="connsiteX9" fmla="*/ 1017529 w 1324451"/>
              <a:gd name="connsiteY9" fmla="*/ 1743573 h 2195821"/>
              <a:gd name="connsiteX10" fmla="*/ 684660 w 1324451"/>
              <a:gd name="connsiteY10" fmla="*/ 1560616 h 2195821"/>
              <a:gd name="connsiteX11" fmla="*/ 648375 w 1324451"/>
              <a:gd name="connsiteY11" fmla="*/ 1711215 h 2195821"/>
              <a:gd name="connsiteX12" fmla="*/ 684659 w 1324451"/>
              <a:gd name="connsiteY12" fmla="*/ 1932931 h 2195821"/>
              <a:gd name="connsiteX13" fmla="*/ 676287 w 1324451"/>
              <a:gd name="connsiteY13" fmla="*/ 2159547 h 2195821"/>
              <a:gd name="connsiteX14" fmla="*/ 386809 w 1324451"/>
              <a:gd name="connsiteY14" fmla="*/ 1646995 h 2195821"/>
              <a:gd name="connsiteX15" fmla="*/ 318304 w 1324451"/>
              <a:gd name="connsiteY15" fmla="*/ 1203197 h 2195821"/>
              <a:gd name="connsiteX16" fmla="*/ 0 w 1324451"/>
              <a:gd name="connsiteY16" fmla="*/ 334097 h 2195821"/>
              <a:gd name="connsiteX17" fmla="*/ 474436 w 1324451"/>
              <a:gd name="connsiteY17" fmla="*/ 0 h 2195821"/>
              <a:gd name="connsiteX0" fmla="*/ 474436 w 1324451"/>
              <a:gd name="connsiteY0" fmla="*/ 0 h 2195821"/>
              <a:gd name="connsiteX1" fmla="*/ 711827 w 1324451"/>
              <a:gd name="connsiteY1" fmla="*/ 1062059 h 2195821"/>
              <a:gd name="connsiteX2" fmla="*/ 923526 w 1324451"/>
              <a:gd name="connsiteY2" fmla="*/ 1216603 h 2195821"/>
              <a:gd name="connsiteX3" fmla="*/ 1232986 w 1324451"/>
              <a:gd name="connsiteY3" fmla="*/ 1588141 h 2195821"/>
              <a:gd name="connsiteX4" fmla="*/ 1319662 w 1324451"/>
              <a:gd name="connsiteY4" fmla="*/ 2056274 h 2195821"/>
              <a:gd name="connsiteX5" fmla="*/ 1249948 w 1324451"/>
              <a:gd name="connsiteY5" fmla="*/ 2018604 h 2195821"/>
              <a:gd name="connsiteX6" fmla="*/ 1237185 w 1324451"/>
              <a:gd name="connsiteY6" fmla="*/ 2166577 h 2195821"/>
              <a:gd name="connsiteX7" fmla="*/ 1159749 w 1324451"/>
              <a:gd name="connsiteY7" fmla="*/ 2091623 h 2195821"/>
              <a:gd name="connsiteX8" fmla="*/ 1128636 w 1324451"/>
              <a:gd name="connsiteY8" fmla="*/ 2194454 h 2195821"/>
              <a:gd name="connsiteX9" fmla="*/ 1017529 w 1324451"/>
              <a:gd name="connsiteY9" fmla="*/ 1743573 h 2195821"/>
              <a:gd name="connsiteX10" fmla="*/ 684660 w 1324451"/>
              <a:gd name="connsiteY10" fmla="*/ 1560616 h 2195821"/>
              <a:gd name="connsiteX11" fmla="*/ 648375 w 1324451"/>
              <a:gd name="connsiteY11" fmla="*/ 1711215 h 2195821"/>
              <a:gd name="connsiteX12" fmla="*/ 684659 w 1324451"/>
              <a:gd name="connsiteY12" fmla="*/ 1932931 h 2195821"/>
              <a:gd name="connsiteX13" fmla="*/ 676287 w 1324451"/>
              <a:gd name="connsiteY13" fmla="*/ 2159547 h 2195821"/>
              <a:gd name="connsiteX14" fmla="*/ 386809 w 1324451"/>
              <a:gd name="connsiteY14" fmla="*/ 1646995 h 2195821"/>
              <a:gd name="connsiteX15" fmla="*/ 318304 w 1324451"/>
              <a:gd name="connsiteY15" fmla="*/ 1203197 h 2195821"/>
              <a:gd name="connsiteX16" fmla="*/ 0 w 1324451"/>
              <a:gd name="connsiteY16" fmla="*/ 334097 h 2195821"/>
              <a:gd name="connsiteX17" fmla="*/ 474436 w 1324451"/>
              <a:gd name="connsiteY17" fmla="*/ 0 h 2195821"/>
              <a:gd name="connsiteX0" fmla="*/ 474436 w 1324451"/>
              <a:gd name="connsiteY0" fmla="*/ 0 h 2195821"/>
              <a:gd name="connsiteX1" fmla="*/ 711827 w 1324451"/>
              <a:gd name="connsiteY1" fmla="*/ 1062059 h 2195821"/>
              <a:gd name="connsiteX2" fmla="*/ 923526 w 1324451"/>
              <a:gd name="connsiteY2" fmla="*/ 1216603 h 2195821"/>
              <a:gd name="connsiteX3" fmla="*/ 1232986 w 1324451"/>
              <a:gd name="connsiteY3" fmla="*/ 1588141 h 2195821"/>
              <a:gd name="connsiteX4" fmla="*/ 1319662 w 1324451"/>
              <a:gd name="connsiteY4" fmla="*/ 2056274 h 2195821"/>
              <a:gd name="connsiteX5" fmla="*/ 1249948 w 1324451"/>
              <a:gd name="connsiteY5" fmla="*/ 2018604 h 2195821"/>
              <a:gd name="connsiteX6" fmla="*/ 1237185 w 1324451"/>
              <a:gd name="connsiteY6" fmla="*/ 2166577 h 2195821"/>
              <a:gd name="connsiteX7" fmla="*/ 1159749 w 1324451"/>
              <a:gd name="connsiteY7" fmla="*/ 2091623 h 2195821"/>
              <a:gd name="connsiteX8" fmla="*/ 1128636 w 1324451"/>
              <a:gd name="connsiteY8" fmla="*/ 2194454 h 2195821"/>
              <a:gd name="connsiteX9" fmla="*/ 1017529 w 1324451"/>
              <a:gd name="connsiteY9" fmla="*/ 1743573 h 2195821"/>
              <a:gd name="connsiteX10" fmla="*/ 684660 w 1324451"/>
              <a:gd name="connsiteY10" fmla="*/ 1560616 h 2195821"/>
              <a:gd name="connsiteX11" fmla="*/ 648375 w 1324451"/>
              <a:gd name="connsiteY11" fmla="*/ 1711215 h 2195821"/>
              <a:gd name="connsiteX12" fmla="*/ 684659 w 1324451"/>
              <a:gd name="connsiteY12" fmla="*/ 1932931 h 2195821"/>
              <a:gd name="connsiteX13" fmla="*/ 676287 w 1324451"/>
              <a:gd name="connsiteY13" fmla="*/ 2159547 h 2195821"/>
              <a:gd name="connsiteX14" fmla="*/ 386809 w 1324451"/>
              <a:gd name="connsiteY14" fmla="*/ 1646995 h 2195821"/>
              <a:gd name="connsiteX15" fmla="*/ 318304 w 1324451"/>
              <a:gd name="connsiteY15" fmla="*/ 1203197 h 2195821"/>
              <a:gd name="connsiteX16" fmla="*/ 0 w 1324451"/>
              <a:gd name="connsiteY16" fmla="*/ 334097 h 2195821"/>
              <a:gd name="connsiteX17" fmla="*/ 474436 w 1324451"/>
              <a:gd name="connsiteY17" fmla="*/ 0 h 2195821"/>
              <a:gd name="connsiteX0" fmla="*/ 474436 w 1324451"/>
              <a:gd name="connsiteY0" fmla="*/ 0 h 2195821"/>
              <a:gd name="connsiteX1" fmla="*/ 711827 w 1324451"/>
              <a:gd name="connsiteY1" fmla="*/ 1062059 h 2195821"/>
              <a:gd name="connsiteX2" fmla="*/ 923526 w 1324451"/>
              <a:gd name="connsiteY2" fmla="*/ 1216603 h 2195821"/>
              <a:gd name="connsiteX3" fmla="*/ 1232986 w 1324451"/>
              <a:gd name="connsiteY3" fmla="*/ 1588141 h 2195821"/>
              <a:gd name="connsiteX4" fmla="*/ 1319662 w 1324451"/>
              <a:gd name="connsiteY4" fmla="*/ 2056274 h 2195821"/>
              <a:gd name="connsiteX5" fmla="*/ 1249948 w 1324451"/>
              <a:gd name="connsiteY5" fmla="*/ 2018604 h 2195821"/>
              <a:gd name="connsiteX6" fmla="*/ 1237185 w 1324451"/>
              <a:gd name="connsiteY6" fmla="*/ 2166577 h 2195821"/>
              <a:gd name="connsiteX7" fmla="*/ 1159749 w 1324451"/>
              <a:gd name="connsiteY7" fmla="*/ 2091623 h 2195821"/>
              <a:gd name="connsiteX8" fmla="*/ 1128636 w 1324451"/>
              <a:gd name="connsiteY8" fmla="*/ 2194454 h 2195821"/>
              <a:gd name="connsiteX9" fmla="*/ 1017529 w 1324451"/>
              <a:gd name="connsiteY9" fmla="*/ 1743573 h 2195821"/>
              <a:gd name="connsiteX10" fmla="*/ 684660 w 1324451"/>
              <a:gd name="connsiteY10" fmla="*/ 1560616 h 2195821"/>
              <a:gd name="connsiteX11" fmla="*/ 648375 w 1324451"/>
              <a:gd name="connsiteY11" fmla="*/ 1711215 h 2195821"/>
              <a:gd name="connsiteX12" fmla="*/ 684659 w 1324451"/>
              <a:gd name="connsiteY12" fmla="*/ 1932931 h 2195821"/>
              <a:gd name="connsiteX13" fmla="*/ 676287 w 1324451"/>
              <a:gd name="connsiteY13" fmla="*/ 2159547 h 2195821"/>
              <a:gd name="connsiteX14" fmla="*/ 386809 w 1324451"/>
              <a:gd name="connsiteY14" fmla="*/ 1646995 h 2195821"/>
              <a:gd name="connsiteX15" fmla="*/ 318304 w 1324451"/>
              <a:gd name="connsiteY15" fmla="*/ 1203197 h 2195821"/>
              <a:gd name="connsiteX16" fmla="*/ 0 w 1324451"/>
              <a:gd name="connsiteY16" fmla="*/ 334097 h 2195821"/>
              <a:gd name="connsiteX17" fmla="*/ 474436 w 1324451"/>
              <a:gd name="connsiteY17" fmla="*/ 0 h 2195821"/>
              <a:gd name="connsiteX0" fmla="*/ 478945 w 1324451"/>
              <a:gd name="connsiteY0" fmla="*/ 0 h 2198909"/>
              <a:gd name="connsiteX1" fmla="*/ 711827 w 1324451"/>
              <a:gd name="connsiteY1" fmla="*/ 1065147 h 2198909"/>
              <a:gd name="connsiteX2" fmla="*/ 923526 w 1324451"/>
              <a:gd name="connsiteY2" fmla="*/ 1219691 h 2198909"/>
              <a:gd name="connsiteX3" fmla="*/ 1232986 w 1324451"/>
              <a:gd name="connsiteY3" fmla="*/ 1591229 h 2198909"/>
              <a:gd name="connsiteX4" fmla="*/ 1319662 w 1324451"/>
              <a:gd name="connsiteY4" fmla="*/ 2059362 h 2198909"/>
              <a:gd name="connsiteX5" fmla="*/ 1249948 w 1324451"/>
              <a:gd name="connsiteY5" fmla="*/ 2021692 h 2198909"/>
              <a:gd name="connsiteX6" fmla="*/ 1237185 w 1324451"/>
              <a:gd name="connsiteY6" fmla="*/ 2169665 h 2198909"/>
              <a:gd name="connsiteX7" fmla="*/ 1159749 w 1324451"/>
              <a:gd name="connsiteY7" fmla="*/ 2094711 h 2198909"/>
              <a:gd name="connsiteX8" fmla="*/ 1128636 w 1324451"/>
              <a:gd name="connsiteY8" fmla="*/ 2197542 h 2198909"/>
              <a:gd name="connsiteX9" fmla="*/ 1017529 w 1324451"/>
              <a:gd name="connsiteY9" fmla="*/ 1746661 h 2198909"/>
              <a:gd name="connsiteX10" fmla="*/ 684660 w 1324451"/>
              <a:gd name="connsiteY10" fmla="*/ 1563704 h 2198909"/>
              <a:gd name="connsiteX11" fmla="*/ 648375 w 1324451"/>
              <a:gd name="connsiteY11" fmla="*/ 1714303 h 2198909"/>
              <a:gd name="connsiteX12" fmla="*/ 684659 w 1324451"/>
              <a:gd name="connsiteY12" fmla="*/ 1936019 h 2198909"/>
              <a:gd name="connsiteX13" fmla="*/ 676287 w 1324451"/>
              <a:gd name="connsiteY13" fmla="*/ 2162635 h 2198909"/>
              <a:gd name="connsiteX14" fmla="*/ 386809 w 1324451"/>
              <a:gd name="connsiteY14" fmla="*/ 1650083 h 2198909"/>
              <a:gd name="connsiteX15" fmla="*/ 318304 w 1324451"/>
              <a:gd name="connsiteY15" fmla="*/ 1206285 h 2198909"/>
              <a:gd name="connsiteX16" fmla="*/ 0 w 1324451"/>
              <a:gd name="connsiteY16" fmla="*/ 337185 h 2198909"/>
              <a:gd name="connsiteX17" fmla="*/ 478945 w 1324451"/>
              <a:gd name="connsiteY17" fmla="*/ 0 h 2198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24451" h="2198909">
                <a:moveTo>
                  <a:pt x="478945" y="0"/>
                </a:moveTo>
                <a:cubicBezTo>
                  <a:pt x="504408" y="101600"/>
                  <a:pt x="610165" y="929642"/>
                  <a:pt x="711827" y="1065147"/>
                </a:cubicBezTo>
                <a:cubicBezTo>
                  <a:pt x="784379" y="1111697"/>
                  <a:pt x="809274" y="1131442"/>
                  <a:pt x="923526" y="1219691"/>
                </a:cubicBezTo>
                <a:cubicBezTo>
                  <a:pt x="1010386" y="1307371"/>
                  <a:pt x="1166963" y="1451284"/>
                  <a:pt x="1232986" y="1591229"/>
                </a:cubicBezTo>
                <a:cubicBezTo>
                  <a:pt x="1266275" y="1759409"/>
                  <a:pt x="1344499" y="2025354"/>
                  <a:pt x="1319662" y="2059362"/>
                </a:cubicBezTo>
                <a:cubicBezTo>
                  <a:pt x="1308006" y="2071424"/>
                  <a:pt x="1281384" y="2055131"/>
                  <a:pt x="1249948" y="2021692"/>
                </a:cubicBezTo>
                <a:cubicBezTo>
                  <a:pt x="1252388" y="2098272"/>
                  <a:pt x="1250403" y="2157099"/>
                  <a:pt x="1237185" y="2169665"/>
                </a:cubicBezTo>
                <a:cubicBezTo>
                  <a:pt x="1220788" y="2181435"/>
                  <a:pt x="1190417" y="2148933"/>
                  <a:pt x="1159749" y="2094711"/>
                </a:cubicBezTo>
                <a:cubicBezTo>
                  <a:pt x="1150966" y="2149824"/>
                  <a:pt x="1140903" y="2189287"/>
                  <a:pt x="1128636" y="2197542"/>
                </a:cubicBezTo>
                <a:cubicBezTo>
                  <a:pt x="1080680" y="2220994"/>
                  <a:pt x="1014851" y="1937661"/>
                  <a:pt x="1017529" y="1746661"/>
                </a:cubicBezTo>
                <a:cubicBezTo>
                  <a:pt x="943533" y="1601804"/>
                  <a:pt x="747088" y="1564411"/>
                  <a:pt x="684660" y="1563704"/>
                </a:cubicBezTo>
                <a:cubicBezTo>
                  <a:pt x="623631" y="1575189"/>
                  <a:pt x="641425" y="1641330"/>
                  <a:pt x="648375" y="1714303"/>
                </a:cubicBezTo>
                <a:cubicBezTo>
                  <a:pt x="664752" y="1797723"/>
                  <a:pt x="668094" y="1871721"/>
                  <a:pt x="684659" y="1936019"/>
                </a:cubicBezTo>
                <a:cubicBezTo>
                  <a:pt x="751859" y="2074779"/>
                  <a:pt x="728411" y="2210291"/>
                  <a:pt x="676287" y="2162635"/>
                </a:cubicBezTo>
                <a:cubicBezTo>
                  <a:pt x="642620" y="2161861"/>
                  <a:pt x="524231" y="1891785"/>
                  <a:pt x="386809" y="1650083"/>
                </a:cubicBezTo>
                <a:cubicBezTo>
                  <a:pt x="319203" y="1502109"/>
                  <a:pt x="343938" y="1348166"/>
                  <a:pt x="318304" y="1206285"/>
                </a:cubicBezTo>
                <a:cubicBezTo>
                  <a:pt x="327395" y="1047084"/>
                  <a:pt x="109427" y="532299"/>
                  <a:pt x="0" y="337185"/>
                </a:cubicBezTo>
                <a:lnTo>
                  <a:pt x="478945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11170</TotalTime>
  <Words>80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20</cp:revision>
  <dcterms:created xsi:type="dcterms:W3CDTF">2018-02-18T19:39:47Z</dcterms:created>
  <dcterms:modified xsi:type="dcterms:W3CDTF">2019-04-24T06:09:21Z</dcterms:modified>
</cp:coreProperties>
</file>