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56" name="자유형: 도형 19">
            <a:extLst>
              <a:ext uri="{FF2B5EF4-FFF2-40B4-BE49-F238E27FC236}">
                <a16:creationId xmlns:a16="http://schemas.microsoft.com/office/drawing/2014/main" id="{BA5CA868-8BE3-42D5-A645-BE05D70DD64C}"/>
              </a:ext>
            </a:extLst>
          </p:cNvPr>
          <p:cNvSpPr/>
          <p:nvPr/>
        </p:nvSpPr>
        <p:spPr>
          <a:xfrm rot="18805991">
            <a:off x="-77476" y="2027389"/>
            <a:ext cx="3993118" cy="3951452"/>
          </a:xfrm>
          <a:custGeom>
            <a:avLst/>
            <a:gdLst>
              <a:gd name="connsiteX0" fmla="*/ 1582868 w 3378518"/>
              <a:gd name="connsiteY0" fmla="*/ 2514775 h 3343265"/>
              <a:gd name="connsiteX1" fmla="*/ 1585140 w 3378518"/>
              <a:gd name="connsiteY1" fmla="*/ 2520032 h 3343265"/>
              <a:gd name="connsiteX2" fmla="*/ 1571007 w 3378518"/>
              <a:gd name="connsiteY2" fmla="*/ 2543617 h 3343265"/>
              <a:gd name="connsiteX3" fmla="*/ 890036 w 3378518"/>
              <a:gd name="connsiteY3" fmla="*/ 1777279 h 3343265"/>
              <a:gd name="connsiteX4" fmla="*/ 867690 w 3378518"/>
              <a:gd name="connsiteY4" fmla="*/ 1772294 h 3343265"/>
              <a:gd name="connsiteX5" fmla="*/ 874046 w 3378518"/>
              <a:gd name="connsiteY5" fmla="*/ 1768943 h 3343265"/>
              <a:gd name="connsiteX6" fmla="*/ 910377 w 3378518"/>
              <a:gd name="connsiteY6" fmla="*/ 1787884 h 3343265"/>
              <a:gd name="connsiteX7" fmla="*/ 909725 w 3378518"/>
              <a:gd name="connsiteY7" fmla="*/ 1788361 h 3343265"/>
              <a:gd name="connsiteX8" fmla="*/ 905259 w 3378518"/>
              <a:gd name="connsiteY8" fmla="*/ 1785216 h 3343265"/>
              <a:gd name="connsiteX9" fmla="*/ 1540529 w 3378518"/>
              <a:gd name="connsiteY9" fmla="*/ 2416784 h 3343265"/>
              <a:gd name="connsiteX10" fmla="*/ 1544133 w 3378518"/>
              <a:gd name="connsiteY10" fmla="*/ 2425125 h 3343265"/>
              <a:gd name="connsiteX11" fmla="*/ 1537828 w 3378518"/>
              <a:gd name="connsiteY11" fmla="*/ 2422532 h 3343265"/>
              <a:gd name="connsiteX12" fmla="*/ 2052499 w 3378518"/>
              <a:gd name="connsiteY12" fmla="*/ 409197 h 3343265"/>
              <a:gd name="connsiteX13" fmla="*/ 1721848 w 3378518"/>
              <a:gd name="connsiteY13" fmla="*/ 978193 h 3343265"/>
              <a:gd name="connsiteX14" fmla="*/ 1718264 w 3378518"/>
              <a:gd name="connsiteY14" fmla="*/ 1549318 h 3343265"/>
              <a:gd name="connsiteX15" fmla="*/ 1553358 w 3378518"/>
              <a:gd name="connsiteY15" fmla="*/ 1712169 h 3343265"/>
              <a:gd name="connsiteX16" fmla="*/ 982233 w 3378518"/>
              <a:gd name="connsiteY16" fmla="*/ 1708585 h 3343265"/>
              <a:gd name="connsiteX17" fmla="*/ 438132 w 3378518"/>
              <a:gd name="connsiteY17" fmla="*/ 1996240 h 3343265"/>
              <a:gd name="connsiteX18" fmla="*/ 1327831 w 3378518"/>
              <a:gd name="connsiteY18" fmla="*/ 2935982 h 3343265"/>
              <a:gd name="connsiteX19" fmla="*/ 1644360 w 3378518"/>
              <a:gd name="connsiteY19" fmla="*/ 2379076 h 3343265"/>
              <a:gd name="connsiteX20" fmla="*/ 1647944 w 3378518"/>
              <a:gd name="connsiteY20" fmla="*/ 1807951 h 3343265"/>
              <a:gd name="connsiteX21" fmla="*/ 1812850 w 3378518"/>
              <a:gd name="connsiteY21" fmla="*/ 1645100 h 3343265"/>
              <a:gd name="connsiteX22" fmla="*/ 2383975 w 3378518"/>
              <a:gd name="connsiteY22" fmla="*/ 1648684 h 3343265"/>
              <a:gd name="connsiteX23" fmla="*/ 2775160 w 3378518"/>
              <a:gd name="connsiteY23" fmla="*/ 1524061 h 3343265"/>
              <a:gd name="connsiteX24" fmla="*/ 2793741 w 3378518"/>
              <a:gd name="connsiteY24" fmla="*/ 1508778 h 3343265"/>
              <a:gd name="connsiteX25" fmla="*/ 2816322 w 3378518"/>
              <a:gd name="connsiteY25" fmla="*/ 1508471 h 3343265"/>
              <a:gd name="connsiteX26" fmla="*/ 2806599 w 3378518"/>
              <a:gd name="connsiteY26" fmla="*/ 1498202 h 3343265"/>
              <a:gd name="connsiteX27" fmla="*/ 2837773 w 3378518"/>
              <a:gd name="connsiteY27" fmla="*/ 1472561 h 3343265"/>
              <a:gd name="connsiteX28" fmla="*/ 2941609 w 3378518"/>
              <a:gd name="connsiteY28" fmla="*/ 1348315 h 3343265"/>
              <a:gd name="connsiteX29" fmla="*/ 2174049 w 3378518"/>
              <a:gd name="connsiteY29" fmla="*/ 52146 h 3343265"/>
              <a:gd name="connsiteX30" fmla="*/ 3332823 w 3378518"/>
              <a:gd name="connsiteY30" fmla="*/ 1276097 h 3343265"/>
              <a:gd name="connsiteX31" fmla="*/ 3326372 w 3378518"/>
              <a:gd name="connsiteY31" fmla="*/ 1512000 h 3343265"/>
              <a:gd name="connsiteX32" fmla="*/ 3090468 w 3378518"/>
              <a:gd name="connsiteY32" fmla="*/ 1505547 h 3343265"/>
              <a:gd name="connsiteX33" fmla="*/ 3073378 w 3378518"/>
              <a:gd name="connsiteY33" fmla="*/ 1487496 h 3343265"/>
              <a:gd name="connsiteX34" fmla="*/ 2382792 w 3378518"/>
              <a:gd name="connsiteY34" fmla="*/ 1837062 h 3343265"/>
              <a:gd name="connsiteX35" fmla="*/ 1832752 w 3378518"/>
              <a:gd name="connsiteY35" fmla="*/ 1833609 h 3343265"/>
              <a:gd name="connsiteX36" fmla="*/ 1832752 w 3378518"/>
              <a:gd name="connsiteY36" fmla="*/ 2374892 h 3343265"/>
              <a:gd name="connsiteX37" fmla="*/ 1457702 w 3378518"/>
              <a:gd name="connsiteY37" fmla="*/ 3079064 h 3343265"/>
              <a:gd name="connsiteX38" fmla="*/ 1440373 w 3378518"/>
              <a:gd name="connsiteY38" fmla="*/ 3297572 h 3343265"/>
              <a:gd name="connsiteX39" fmla="*/ 1204469 w 3378518"/>
              <a:gd name="connsiteY39" fmla="*/ 3291119 h 3343265"/>
              <a:gd name="connsiteX40" fmla="*/ 45693 w 3378518"/>
              <a:gd name="connsiteY40" fmla="*/ 2067168 h 3343265"/>
              <a:gd name="connsiteX41" fmla="*/ 52146 w 3378518"/>
              <a:gd name="connsiteY41" fmla="*/ 1831267 h 3343265"/>
              <a:gd name="connsiteX42" fmla="*/ 288050 w 3378518"/>
              <a:gd name="connsiteY42" fmla="*/ 1837718 h 3343265"/>
              <a:gd name="connsiteX43" fmla="*/ 305161 w 3378518"/>
              <a:gd name="connsiteY43" fmla="*/ 1855791 h 3343265"/>
              <a:gd name="connsiteX44" fmla="*/ 978047 w 3378518"/>
              <a:gd name="connsiteY44" fmla="*/ 1520187 h 3343265"/>
              <a:gd name="connsiteX45" fmla="*/ 1530057 w 3378518"/>
              <a:gd name="connsiteY45" fmla="*/ 1520187 h 3343265"/>
              <a:gd name="connsiteX46" fmla="*/ 1533467 w 3378518"/>
              <a:gd name="connsiteY46" fmla="*/ 977008 h 3343265"/>
              <a:gd name="connsiteX47" fmla="*/ 1923558 w 3378518"/>
              <a:gd name="connsiteY47" fmla="*/ 268587 h 3343265"/>
              <a:gd name="connsiteX48" fmla="*/ 1938145 w 3378518"/>
              <a:gd name="connsiteY48" fmla="*/ 45695 h 3343265"/>
              <a:gd name="connsiteX49" fmla="*/ 2174049 w 3378518"/>
              <a:gd name="connsiteY49" fmla="*/ 52146 h 3343265"/>
              <a:gd name="connsiteX0" fmla="*/ 1582868 w 3378518"/>
              <a:gd name="connsiteY0" fmla="*/ 2514775 h 3343265"/>
              <a:gd name="connsiteX1" fmla="*/ 1585140 w 3378518"/>
              <a:gd name="connsiteY1" fmla="*/ 2520032 h 3343265"/>
              <a:gd name="connsiteX2" fmla="*/ 1571007 w 3378518"/>
              <a:gd name="connsiteY2" fmla="*/ 2543617 h 3343265"/>
              <a:gd name="connsiteX3" fmla="*/ 1582868 w 3378518"/>
              <a:gd name="connsiteY3" fmla="*/ 2514775 h 3343265"/>
              <a:gd name="connsiteX4" fmla="*/ 890036 w 3378518"/>
              <a:gd name="connsiteY4" fmla="*/ 1777279 h 3343265"/>
              <a:gd name="connsiteX5" fmla="*/ 867690 w 3378518"/>
              <a:gd name="connsiteY5" fmla="*/ 1772294 h 3343265"/>
              <a:gd name="connsiteX6" fmla="*/ 874046 w 3378518"/>
              <a:gd name="connsiteY6" fmla="*/ 1768943 h 3343265"/>
              <a:gd name="connsiteX7" fmla="*/ 890036 w 3378518"/>
              <a:gd name="connsiteY7" fmla="*/ 1777279 h 3343265"/>
              <a:gd name="connsiteX8" fmla="*/ 910377 w 3378518"/>
              <a:gd name="connsiteY8" fmla="*/ 1787884 h 3343265"/>
              <a:gd name="connsiteX9" fmla="*/ 909725 w 3378518"/>
              <a:gd name="connsiteY9" fmla="*/ 1788361 h 3343265"/>
              <a:gd name="connsiteX10" fmla="*/ 905259 w 3378518"/>
              <a:gd name="connsiteY10" fmla="*/ 1785216 h 3343265"/>
              <a:gd name="connsiteX11" fmla="*/ 910377 w 3378518"/>
              <a:gd name="connsiteY11" fmla="*/ 1787884 h 3343265"/>
              <a:gd name="connsiteX12" fmla="*/ 1540529 w 3378518"/>
              <a:gd name="connsiteY12" fmla="*/ 2416784 h 3343265"/>
              <a:gd name="connsiteX13" fmla="*/ 1544133 w 3378518"/>
              <a:gd name="connsiteY13" fmla="*/ 2425125 h 3343265"/>
              <a:gd name="connsiteX14" fmla="*/ 1537828 w 3378518"/>
              <a:gd name="connsiteY14" fmla="*/ 2422532 h 3343265"/>
              <a:gd name="connsiteX15" fmla="*/ 1540529 w 3378518"/>
              <a:gd name="connsiteY15" fmla="*/ 2416784 h 3343265"/>
              <a:gd name="connsiteX16" fmla="*/ 2052499 w 3378518"/>
              <a:gd name="connsiteY16" fmla="*/ 409197 h 3343265"/>
              <a:gd name="connsiteX17" fmla="*/ 1721848 w 3378518"/>
              <a:gd name="connsiteY17" fmla="*/ 978193 h 3343265"/>
              <a:gd name="connsiteX18" fmla="*/ 1718264 w 3378518"/>
              <a:gd name="connsiteY18" fmla="*/ 1549318 h 3343265"/>
              <a:gd name="connsiteX19" fmla="*/ 1553358 w 3378518"/>
              <a:gd name="connsiteY19" fmla="*/ 1712169 h 3343265"/>
              <a:gd name="connsiteX20" fmla="*/ 982233 w 3378518"/>
              <a:gd name="connsiteY20" fmla="*/ 1708585 h 3343265"/>
              <a:gd name="connsiteX21" fmla="*/ 438132 w 3378518"/>
              <a:gd name="connsiteY21" fmla="*/ 1996240 h 3343265"/>
              <a:gd name="connsiteX22" fmla="*/ 1327831 w 3378518"/>
              <a:gd name="connsiteY22" fmla="*/ 2935982 h 3343265"/>
              <a:gd name="connsiteX23" fmla="*/ 1644360 w 3378518"/>
              <a:gd name="connsiteY23" fmla="*/ 2379076 h 3343265"/>
              <a:gd name="connsiteX24" fmla="*/ 1647944 w 3378518"/>
              <a:gd name="connsiteY24" fmla="*/ 1807951 h 3343265"/>
              <a:gd name="connsiteX25" fmla="*/ 1812850 w 3378518"/>
              <a:gd name="connsiteY25" fmla="*/ 1645100 h 3343265"/>
              <a:gd name="connsiteX26" fmla="*/ 2383975 w 3378518"/>
              <a:gd name="connsiteY26" fmla="*/ 1648684 h 3343265"/>
              <a:gd name="connsiteX27" fmla="*/ 2775160 w 3378518"/>
              <a:gd name="connsiteY27" fmla="*/ 1524061 h 3343265"/>
              <a:gd name="connsiteX28" fmla="*/ 2793741 w 3378518"/>
              <a:gd name="connsiteY28" fmla="*/ 1508778 h 3343265"/>
              <a:gd name="connsiteX29" fmla="*/ 2816322 w 3378518"/>
              <a:gd name="connsiteY29" fmla="*/ 1508471 h 3343265"/>
              <a:gd name="connsiteX30" fmla="*/ 2806599 w 3378518"/>
              <a:gd name="connsiteY30" fmla="*/ 1498202 h 3343265"/>
              <a:gd name="connsiteX31" fmla="*/ 2837773 w 3378518"/>
              <a:gd name="connsiteY31" fmla="*/ 1472561 h 3343265"/>
              <a:gd name="connsiteX32" fmla="*/ 2941609 w 3378518"/>
              <a:gd name="connsiteY32" fmla="*/ 1348315 h 3343265"/>
              <a:gd name="connsiteX33" fmla="*/ 2052499 w 3378518"/>
              <a:gd name="connsiteY33" fmla="*/ 409197 h 3343265"/>
              <a:gd name="connsiteX34" fmla="*/ 2174049 w 3378518"/>
              <a:gd name="connsiteY34" fmla="*/ 52146 h 3343265"/>
              <a:gd name="connsiteX35" fmla="*/ 3332823 w 3378518"/>
              <a:gd name="connsiteY35" fmla="*/ 1276097 h 3343265"/>
              <a:gd name="connsiteX36" fmla="*/ 3326372 w 3378518"/>
              <a:gd name="connsiteY36" fmla="*/ 1512000 h 3343265"/>
              <a:gd name="connsiteX37" fmla="*/ 3090468 w 3378518"/>
              <a:gd name="connsiteY37" fmla="*/ 1505547 h 3343265"/>
              <a:gd name="connsiteX38" fmla="*/ 3073378 w 3378518"/>
              <a:gd name="connsiteY38" fmla="*/ 1487496 h 3343265"/>
              <a:gd name="connsiteX39" fmla="*/ 2382792 w 3378518"/>
              <a:gd name="connsiteY39" fmla="*/ 1837062 h 3343265"/>
              <a:gd name="connsiteX40" fmla="*/ 1832752 w 3378518"/>
              <a:gd name="connsiteY40" fmla="*/ 1833609 h 3343265"/>
              <a:gd name="connsiteX41" fmla="*/ 1832752 w 3378518"/>
              <a:gd name="connsiteY41" fmla="*/ 2374892 h 3343265"/>
              <a:gd name="connsiteX42" fmla="*/ 1457702 w 3378518"/>
              <a:gd name="connsiteY42" fmla="*/ 3079064 h 3343265"/>
              <a:gd name="connsiteX43" fmla="*/ 1440373 w 3378518"/>
              <a:gd name="connsiteY43" fmla="*/ 3297572 h 3343265"/>
              <a:gd name="connsiteX44" fmla="*/ 1204469 w 3378518"/>
              <a:gd name="connsiteY44" fmla="*/ 3291119 h 3343265"/>
              <a:gd name="connsiteX45" fmla="*/ 45693 w 3378518"/>
              <a:gd name="connsiteY45" fmla="*/ 2067168 h 3343265"/>
              <a:gd name="connsiteX46" fmla="*/ 52146 w 3378518"/>
              <a:gd name="connsiteY46" fmla="*/ 1831267 h 3343265"/>
              <a:gd name="connsiteX47" fmla="*/ 288050 w 3378518"/>
              <a:gd name="connsiteY47" fmla="*/ 1837718 h 3343265"/>
              <a:gd name="connsiteX48" fmla="*/ 305161 w 3378518"/>
              <a:gd name="connsiteY48" fmla="*/ 1855791 h 3343265"/>
              <a:gd name="connsiteX49" fmla="*/ 978047 w 3378518"/>
              <a:gd name="connsiteY49" fmla="*/ 1520187 h 3343265"/>
              <a:gd name="connsiteX50" fmla="*/ 1530057 w 3378518"/>
              <a:gd name="connsiteY50" fmla="*/ 1520187 h 3343265"/>
              <a:gd name="connsiteX51" fmla="*/ 1533467 w 3378518"/>
              <a:gd name="connsiteY51" fmla="*/ 977008 h 3343265"/>
              <a:gd name="connsiteX52" fmla="*/ 1923558 w 3378518"/>
              <a:gd name="connsiteY52" fmla="*/ 268587 h 3343265"/>
              <a:gd name="connsiteX53" fmla="*/ 1938145 w 3378518"/>
              <a:gd name="connsiteY53" fmla="*/ 45695 h 3343265"/>
              <a:gd name="connsiteX54" fmla="*/ 2174049 w 3378518"/>
              <a:gd name="connsiteY54" fmla="*/ 52146 h 3343265"/>
              <a:gd name="connsiteX0" fmla="*/ 1571007 w 3378518"/>
              <a:gd name="connsiteY0" fmla="*/ 2543617 h 3343265"/>
              <a:gd name="connsiteX1" fmla="*/ 1585140 w 3378518"/>
              <a:gd name="connsiteY1" fmla="*/ 2520032 h 3343265"/>
              <a:gd name="connsiteX2" fmla="*/ 1571007 w 3378518"/>
              <a:gd name="connsiteY2" fmla="*/ 2543617 h 3343265"/>
              <a:gd name="connsiteX3" fmla="*/ 890036 w 3378518"/>
              <a:gd name="connsiteY3" fmla="*/ 1777279 h 3343265"/>
              <a:gd name="connsiteX4" fmla="*/ 867690 w 3378518"/>
              <a:gd name="connsiteY4" fmla="*/ 1772294 h 3343265"/>
              <a:gd name="connsiteX5" fmla="*/ 874046 w 3378518"/>
              <a:gd name="connsiteY5" fmla="*/ 1768943 h 3343265"/>
              <a:gd name="connsiteX6" fmla="*/ 890036 w 3378518"/>
              <a:gd name="connsiteY6" fmla="*/ 1777279 h 3343265"/>
              <a:gd name="connsiteX7" fmla="*/ 910377 w 3378518"/>
              <a:gd name="connsiteY7" fmla="*/ 1787884 h 3343265"/>
              <a:gd name="connsiteX8" fmla="*/ 909725 w 3378518"/>
              <a:gd name="connsiteY8" fmla="*/ 1788361 h 3343265"/>
              <a:gd name="connsiteX9" fmla="*/ 905259 w 3378518"/>
              <a:gd name="connsiteY9" fmla="*/ 1785216 h 3343265"/>
              <a:gd name="connsiteX10" fmla="*/ 910377 w 3378518"/>
              <a:gd name="connsiteY10" fmla="*/ 1787884 h 3343265"/>
              <a:gd name="connsiteX11" fmla="*/ 1540529 w 3378518"/>
              <a:gd name="connsiteY11" fmla="*/ 2416784 h 3343265"/>
              <a:gd name="connsiteX12" fmla="*/ 1544133 w 3378518"/>
              <a:gd name="connsiteY12" fmla="*/ 2425125 h 3343265"/>
              <a:gd name="connsiteX13" fmla="*/ 1537828 w 3378518"/>
              <a:gd name="connsiteY13" fmla="*/ 2422532 h 3343265"/>
              <a:gd name="connsiteX14" fmla="*/ 1540529 w 3378518"/>
              <a:gd name="connsiteY14" fmla="*/ 2416784 h 3343265"/>
              <a:gd name="connsiteX15" fmla="*/ 2052499 w 3378518"/>
              <a:gd name="connsiteY15" fmla="*/ 409197 h 3343265"/>
              <a:gd name="connsiteX16" fmla="*/ 1721848 w 3378518"/>
              <a:gd name="connsiteY16" fmla="*/ 978193 h 3343265"/>
              <a:gd name="connsiteX17" fmla="*/ 1718264 w 3378518"/>
              <a:gd name="connsiteY17" fmla="*/ 1549318 h 3343265"/>
              <a:gd name="connsiteX18" fmla="*/ 1553358 w 3378518"/>
              <a:gd name="connsiteY18" fmla="*/ 1712169 h 3343265"/>
              <a:gd name="connsiteX19" fmla="*/ 982233 w 3378518"/>
              <a:gd name="connsiteY19" fmla="*/ 1708585 h 3343265"/>
              <a:gd name="connsiteX20" fmla="*/ 438132 w 3378518"/>
              <a:gd name="connsiteY20" fmla="*/ 1996240 h 3343265"/>
              <a:gd name="connsiteX21" fmla="*/ 1327831 w 3378518"/>
              <a:gd name="connsiteY21" fmla="*/ 2935982 h 3343265"/>
              <a:gd name="connsiteX22" fmla="*/ 1644360 w 3378518"/>
              <a:gd name="connsiteY22" fmla="*/ 2379076 h 3343265"/>
              <a:gd name="connsiteX23" fmla="*/ 1647944 w 3378518"/>
              <a:gd name="connsiteY23" fmla="*/ 1807951 h 3343265"/>
              <a:gd name="connsiteX24" fmla="*/ 1812850 w 3378518"/>
              <a:gd name="connsiteY24" fmla="*/ 1645100 h 3343265"/>
              <a:gd name="connsiteX25" fmla="*/ 2383975 w 3378518"/>
              <a:gd name="connsiteY25" fmla="*/ 1648684 h 3343265"/>
              <a:gd name="connsiteX26" fmla="*/ 2775160 w 3378518"/>
              <a:gd name="connsiteY26" fmla="*/ 1524061 h 3343265"/>
              <a:gd name="connsiteX27" fmla="*/ 2793741 w 3378518"/>
              <a:gd name="connsiteY27" fmla="*/ 1508778 h 3343265"/>
              <a:gd name="connsiteX28" fmla="*/ 2816322 w 3378518"/>
              <a:gd name="connsiteY28" fmla="*/ 1508471 h 3343265"/>
              <a:gd name="connsiteX29" fmla="*/ 2806599 w 3378518"/>
              <a:gd name="connsiteY29" fmla="*/ 1498202 h 3343265"/>
              <a:gd name="connsiteX30" fmla="*/ 2837773 w 3378518"/>
              <a:gd name="connsiteY30" fmla="*/ 1472561 h 3343265"/>
              <a:gd name="connsiteX31" fmla="*/ 2941609 w 3378518"/>
              <a:gd name="connsiteY31" fmla="*/ 1348315 h 3343265"/>
              <a:gd name="connsiteX32" fmla="*/ 2052499 w 3378518"/>
              <a:gd name="connsiteY32" fmla="*/ 409197 h 3343265"/>
              <a:gd name="connsiteX33" fmla="*/ 2174049 w 3378518"/>
              <a:gd name="connsiteY33" fmla="*/ 52146 h 3343265"/>
              <a:gd name="connsiteX34" fmla="*/ 3332823 w 3378518"/>
              <a:gd name="connsiteY34" fmla="*/ 1276097 h 3343265"/>
              <a:gd name="connsiteX35" fmla="*/ 3326372 w 3378518"/>
              <a:gd name="connsiteY35" fmla="*/ 1512000 h 3343265"/>
              <a:gd name="connsiteX36" fmla="*/ 3090468 w 3378518"/>
              <a:gd name="connsiteY36" fmla="*/ 1505547 h 3343265"/>
              <a:gd name="connsiteX37" fmla="*/ 3073378 w 3378518"/>
              <a:gd name="connsiteY37" fmla="*/ 1487496 h 3343265"/>
              <a:gd name="connsiteX38" fmla="*/ 2382792 w 3378518"/>
              <a:gd name="connsiteY38" fmla="*/ 1837062 h 3343265"/>
              <a:gd name="connsiteX39" fmla="*/ 1832752 w 3378518"/>
              <a:gd name="connsiteY39" fmla="*/ 1833609 h 3343265"/>
              <a:gd name="connsiteX40" fmla="*/ 1832752 w 3378518"/>
              <a:gd name="connsiteY40" fmla="*/ 2374892 h 3343265"/>
              <a:gd name="connsiteX41" fmla="*/ 1457702 w 3378518"/>
              <a:gd name="connsiteY41" fmla="*/ 3079064 h 3343265"/>
              <a:gd name="connsiteX42" fmla="*/ 1440373 w 3378518"/>
              <a:gd name="connsiteY42" fmla="*/ 3297572 h 3343265"/>
              <a:gd name="connsiteX43" fmla="*/ 1204469 w 3378518"/>
              <a:gd name="connsiteY43" fmla="*/ 3291119 h 3343265"/>
              <a:gd name="connsiteX44" fmla="*/ 45693 w 3378518"/>
              <a:gd name="connsiteY44" fmla="*/ 2067168 h 3343265"/>
              <a:gd name="connsiteX45" fmla="*/ 52146 w 3378518"/>
              <a:gd name="connsiteY45" fmla="*/ 1831267 h 3343265"/>
              <a:gd name="connsiteX46" fmla="*/ 288050 w 3378518"/>
              <a:gd name="connsiteY46" fmla="*/ 1837718 h 3343265"/>
              <a:gd name="connsiteX47" fmla="*/ 305161 w 3378518"/>
              <a:gd name="connsiteY47" fmla="*/ 1855791 h 3343265"/>
              <a:gd name="connsiteX48" fmla="*/ 978047 w 3378518"/>
              <a:gd name="connsiteY48" fmla="*/ 1520187 h 3343265"/>
              <a:gd name="connsiteX49" fmla="*/ 1530057 w 3378518"/>
              <a:gd name="connsiteY49" fmla="*/ 1520187 h 3343265"/>
              <a:gd name="connsiteX50" fmla="*/ 1533467 w 3378518"/>
              <a:gd name="connsiteY50" fmla="*/ 977008 h 3343265"/>
              <a:gd name="connsiteX51" fmla="*/ 1923558 w 3378518"/>
              <a:gd name="connsiteY51" fmla="*/ 268587 h 3343265"/>
              <a:gd name="connsiteX52" fmla="*/ 1938145 w 3378518"/>
              <a:gd name="connsiteY52" fmla="*/ 45695 h 3343265"/>
              <a:gd name="connsiteX53" fmla="*/ 2174049 w 3378518"/>
              <a:gd name="connsiteY53" fmla="*/ 52146 h 3343265"/>
              <a:gd name="connsiteX0" fmla="*/ 890036 w 3378518"/>
              <a:gd name="connsiteY0" fmla="*/ 1777279 h 3343265"/>
              <a:gd name="connsiteX1" fmla="*/ 867690 w 3378518"/>
              <a:gd name="connsiteY1" fmla="*/ 1772294 h 3343265"/>
              <a:gd name="connsiteX2" fmla="*/ 874046 w 3378518"/>
              <a:gd name="connsiteY2" fmla="*/ 1768943 h 3343265"/>
              <a:gd name="connsiteX3" fmla="*/ 890036 w 3378518"/>
              <a:gd name="connsiteY3" fmla="*/ 1777279 h 3343265"/>
              <a:gd name="connsiteX4" fmla="*/ 910377 w 3378518"/>
              <a:gd name="connsiteY4" fmla="*/ 1787884 h 3343265"/>
              <a:gd name="connsiteX5" fmla="*/ 909725 w 3378518"/>
              <a:gd name="connsiteY5" fmla="*/ 1788361 h 3343265"/>
              <a:gd name="connsiteX6" fmla="*/ 905259 w 3378518"/>
              <a:gd name="connsiteY6" fmla="*/ 1785216 h 3343265"/>
              <a:gd name="connsiteX7" fmla="*/ 910377 w 3378518"/>
              <a:gd name="connsiteY7" fmla="*/ 1787884 h 3343265"/>
              <a:gd name="connsiteX8" fmla="*/ 1540529 w 3378518"/>
              <a:gd name="connsiteY8" fmla="*/ 2416784 h 3343265"/>
              <a:gd name="connsiteX9" fmla="*/ 1544133 w 3378518"/>
              <a:gd name="connsiteY9" fmla="*/ 2425125 h 3343265"/>
              <a:gd name="connsiteX10" fmla="*/ 1537828 w 3378518"/>
              <a:gd name="connsiteY10" fmla="*/ 2422532 h 3343265"/>
              <a:gd name="connsiteX11" fmla="*/ 1540529 w 3378518"/>
              <a:gd name="connsiteY11" fmla="*/ 2416784 h 3343265"/>
              <a:gd name="connsiteX12" fmla="*/ 2052499 w 3378518"/>
              <a:gd name="connsiteY12" fmla="*/ 409197 h 3343265"/>
              <a:gd name="connsiteX13" fmla="*/ 1721848 w 3378518"/>
              <a:gd name="connsiteY13" fmla="*/ 978193 h 3343265"/>
              <a:gd name="connsiteX14" fmla="*/ 1718264 w 3378518"/>
              <a:gd name="connsiteY14" fmla="*/ 1549318 h 3343265"/>
              <a:gd name="connsiteX15" fmla="*/ 1553358 w 3378518"/>
              <a:gd name="connsiteY15" fmla="*/ 1712169 h 3343265"/>
              <a:gd name="connsiteX16" fmla="*/ 982233 w 3378518"/>
              <a:gd name="connsiteY16" fmla="*/ 1708585 h 3343265"/>
              <a:gd name="connsiteX17" fmla="*/ 438132 w 3378518"/>
              <a:gd name="connsiteY17" fmla="*/ 1996240 h 3343265"/>
              <a:gd name="connsiteX18" fmla="*/ 1327831 w 3378518"/>
              <a:gd name="connsiteY18" fmla="*/ 2935982 h 3343265"/>
              <a:gd name="connsiteX19" fmla="*/ 1644360 w 3378518"/>
              <a:gd name="connsiteY19" fmla="*/ 2379076 h 3343265"/>
              <a:gd name="connsiteX20" fmla="*/ 1647944 w 3378518"/>
              <a:gd name="connsiteY20" fmla="*/ 1807951 h 3343265"/>
              <a:gd name="connsiteX21" fmla="*/ 1812850 w 3378518"/>
              <a:gd name="connsiteY21" fmla="*/ 1645100 h 3343265"/>
              <a:gd name="connsiteX22" fmla="*/ 2383975 w 3378518"/>
              <a:gd name="connsiteY22" fmla="*/ 1648684 h 3343265"/>
              <a:gd name="connsiteX23" fmla="*/ 2775160 w 3378518"/>
              <a:gd name="connsiteY23" fmla="*/ 1524061 h 3343265"/>
              <a:gd name="connsiteX24" fmla="*/ 2793741 w 3378518"/>
              <a:gd name="connsiteY24" fmla="*/ 1508778 h 3343265"/>
              <a:gd name="connsiteX25" fmla="*/ 2816322 w 3378518"/>
              <a:gd name="connsiteY25" fmla="*/ 1508471 h 3343265"/>
              <a:gd name="connsiteX26" fmla="*/ 2806599 w 3378518"/>
              <a:gd name="connsiteY26" fmla="*/ 1498202 h 3343265"/>
              <a:gd name="connsiteX27" fmla="*/ 2837773 w 3378518"/>
              <a:gd name="connsiteY27" fmla="*/ 1472561 h 3343265"/>
              <a:gd name="connsiteX28" fmla="*/ 2941609 w 3378518"/>
              <a:gd name="connsiteY28" fmla="*/ 1348315 h 3343265"/>
              <a:gd name="connsiteX29" fmla="*/ 2052499 w 3378518"/>
              <a:gd name="connsiteY29" fmla="*/ 409197 h 3343265"/>
              <a:gd name="connsiteX30" fmla="*/ 2174049 w 3378518"/>
              <a:gd name="connsiteY30" fmla="*/ 52146 h 3343265"/>
              <a:gd name="connsiteX31" fmla="*/ 3332823 w 3378518"/>
              <a:gd name="connsiteY31" fmla="*/ 1276097 h 3343265"/>
              <a:gd name="connsiteX32" fmla="*/ 3326372 w 3378518"/>
              <a:gd name="connsiteY32" fmla="*/ 1512000 h 3343265"/>
              <a:gd name="connsiteX33" fmla="*/ 3090468 w 3378518"/>
              <a:gd name="connsiteY33" fmla="*/ 1505547 h 3343265"/>
              <a:gd name="connsiteX34" fmla="*/ 3073378 w 3378518"/>
              <a:gd name="connsiteY34" fmla="*/ 1487496 h 3343265"/>
              <a:gd name="connsiteX35" fmla="*/ 2382792 w 3378518"/>
              <a:gd name="connsiteY35" fmla="*/ 1837062 h 3343265"/>
              <a:gd name="connsiteX36" fmla="*/ 1832752 w 3378518"/>
              <a:gd name="connsiteY36" fmla="*/ 1833609 h 3343265"/>
              <a:gd name="connsiteX37" fmla="*/ 1832752 w 3378518"/>
              <a:gd name="connsiteY37" fmla="*/ 2374892 h 3343265"/>
              <a:gd name="connsiteX38" fmla="*/ 1457702 w 3378518"/>
              <a:gd name="connsiteY38" fmla="*/ 3079064 h 3343265"/>
              <a:gd name="connsiteX39" fmla="*/ 1440373 w 3378518"/>
              <a:gd name="connsiteY39" fmla="*/ 3297572 h 3343265"/>
              <a:gd name="connsiteX40" fmla="*/ 1204469 w 3378518"/>
              <a:gd name="connsiteY40" fmla="*/ 3291119 h 3343265"/>
              <a:gd name="connsiteX41" fmla="*/ 45693 w 3378518"/>
              <a:gd name="connsiteY41" fmla="*/ 2067168 h 3343265"/>
              <a:gd name="connsiteX42" fmla="*/ 52146 w 3378518"/>
              <a:gd name="connsiteY42" fmla="*/ 1831267 h 3343265"/>
              <a:gd name="connsiteX43" fmla="*/ 288050 w 3378518"/>
              <a:gd name="connsiteY43" fmla="*/ 1837718 h 3343265"/>
              <a:gd name="connsiteX44" fmla="*/ 305161 w 3378518"/>
              <a:gd name="connsiteY44" fmla="*/ 1855791 h 3343265"/>
              <a:gd name="connsiteX45" fmla="*/ 978047 w 3378518"/>
              <a:gd name="connsiteY45" fmla="*/ 1520187 h 3343265"/>
              <a:gd name="connsiteX46" fmla="*/ 1530057 w 3378518"/>
              <a:gd name="connsiteY46" fmla="*/ 1520187 h 3343265"/>
              <a:gd name="connsiteX47" fmla="*/ 1533467 w 3378518"/>
              <a:gd name="connsiteY47" fmla="*/ 977008 h 3343265"/>
              <a:gd name="connsiteX48" fmla="*/ 1923558 w 3378518"/>
              <a:gd name="connsiteY48" fmla="*/ 268587 h 3343265"/>
              <a:gd name="connsiteX49" fmla="*/ 1938145 w 3378518"/>
              <a:gd name="connsiteY49" fmla="*/ 45695 h 3343265"/>
              <a:gd name="connsiteX50" fmla="*/ 2174049 w 3378518"/>
              <a:gd name="connsiteY50" fmla="*/ 52146 h 3343265"/>
              <a:gd name="connsiteX0" fmla="*/ 890036 w 3378518"/>
              <a:gd name="connsiteY0" fmla="*/ 1777279 h 3343265"/>
              <a:gd name="connsiteX1" fmla="*/ 867690 w 3378518"/>
              <a:gd name="connsiteY1" fmla="*/ 1772294 h 3343265"/>
              <a:gd name="connsiteX2" fmla="*/ 874046 w 3378518"/>
              <a:gd name="connsiteY2" fmla="*/ 1768943 h 3343265"/>
              <a:gd name="connsiteX3" fmla="*/ 890036 w 3378518"/>
              <a:gd name="connsiteY3" fmla="*/ 1777279 h 3343265"/>
              <a:gd name="connsiteX4" fmla="*/ 910377 w 3378518"/>
              <a:gd name="connsiteY4" fmla="*/ 1787884 h 3343265"/>
              <a:gd name="connsiteX5" fmla="*/ 909725 w 3378518"/>
              <a:gd name="connsiteY5" fmla="*/ 1788361 h 3343265"/>
              <a:gd name="connsiteX6" fmla="*/ 905259 w 3378518"/>
              <a:gd name="connsiteY6" fmla="*/ 1785216 h 3343265"/>
              <a:gd name="connsiteX7" fmla="*/ 910377 w 3378518"/>
              <a:gd name="connsiteY7" fmla="*/ 1787884 h 3343265"/>
              <a:gd name="connsiteX8" fmla="*/ 1537828 w 3378518"/>
              <a:gd name="connsiteY8" fmla="*/ 2422532 h 3343265"/>
              <a:gd name="connsiteX9" fmla="*/ 1544133 w 3378518"/>
              <a:gd name="connsiteY9" fmla="*/ 2425125 h 3343265"/>
              <a:gd name="connsiteX10" fmla="*/ 1537828 w 3378518"/>
              <a:gd name="connsiteY10" fmla="*/ 2422532 h 3343265"/>
              <a:gd name="connsiteX11" fmla="*/ 2052499 w 3378518"/>
              <a:gd name="connsiteY11" fmla="*/ 409197 h 3343265"/>
              <a:gd name="connsiteX12" fmla="*/ 1721848 w 3378518"/>
              <a:gd name="connsiteY12" fmla="*/ 978193 h 3343265"/>
              <a:gd name="connsiteX13" fmla="*/ 1718264 w 3378518"/>
              <a:gd name="connsiteY13" fmla="*/ 1549318 h 3343265"/>
              <a:gd name="connsiteX14" fmla="*/ 1553358 w 3378518"/>
              <a:gd name="connsiteY14" fmla="*/ 1712169 h 3343265"/>
              <a:gd name="connsiteX15" fmla="*/ 982233 w 3378518"/>
              <a:gd name="connsiteY15" fmla="*/ 1708585 h 3343265"/>
              <a:gd name="connsiteX16" fmla="*/ 438132 w 3378518"/>
              <a:gd name="connsiteY16" fmla="*/ 1996240 h 3343265"/>
              <a:gd name="connsiteX17" fmla="*/ 1327831 w 3378518"/>
              <a:gd name="connsiteY17" fmla="*/ 2935982 h 3343265"/>
              <a:gd name="connsiteX18" fmla="*/ 1644360 w 3378518"/>
              <a:gd name="connsiteY18" fmla="*/ 2379076 h 3343265"/>
              <a:gd name="connsiteX19" fmla="*/ 1647944 w 3378518"/>
              <a:gd name="connsiteY19" fmla="*/ 1807951 h 3343265"/>
              <a:gd name="connsiteX20" fmla="*/ 1812850 w 3378518"/>
              <a:gd name="connsiteY20" fmla="*/ 1645100 h 3343265"/>
              <a:gd name="connsiteX21" fmla="*/ 2383975 w 3378518"/>
              <a:gd name="connsiteY21" fmla="*/ 1648684 h 3343265"/>
              <a:gd name="connsiteX22" fmla="*/ 2775160 w 3378518"/>
              <a:gd name="connsiteY22" fmla="*/ 1524061 h 3343265"/>
              <a:gd name="connsiteX23" fmla="*/ 2793741 w 3378518"/>
              <a:gd name="connsiteY23" fmla="*/ 1508778 h 3343265"/>
              <a:gd name="connsiteX24" fmla="*/ 2816322 w 3378518"/>
              <a:gd name="connsiteY24" fmla="*/ 1508471 h 3343265"/>
              <a:gd name="connsiteX25" fmla="*/ 2806599 w 3378518"/>
              <a:gd name="connsiteY25" fmla="*/ 1498202 h 3343265"/>
              <a:gd name="connsiteX26" fmla="*/ 2837773 w 3378518"/>
              <a:gd name="connsiteY26" fmla="*/ 1472561 h 3343265"/>
              <a:gd name="connsiteX27" fmla="*/ 2941609 w 3378518"/>
              <a:gd name="connsiteY27" fmla="*/ 1348315 h 3343265"/>
              <a:gd name="connsiteX28" fmla="*/ 2052499 w 3378518"/>
              <a:gd name="connsiteY28" fmla="*/ 409197 h 3343265"/>
              <a:gd name="connsiteX29" fmla="*/ 2174049 w 3378518"/>
              <a:gd name="connsiteY29" fmla="*/ 52146 h 3343265"/>
              <a:gd name="connsiteX30" fmla="*/ 3332823 w 3378518"/>
              <a:gd name="connsiteY30" fmla="*/ 1276097 h 3343265"/>
              <a:gd name="connsiteX31" fmla="*/ 3326372 w 3378518"/>
              <a:gd name="connsiteY31" fmla="*/ 1512000 h 3343265"/>
              <a:gd name="connsiteX32" fmla="*/ 3090468 w 3378518"/>
              <a:gd name="connsiteY32" fmla="*/ 1505547 h 3343265"/>
              <a:gd name="connsiteX33" fmla="*/ 3073378 w 3378518"/>
              <a:gd name="connsiteY33" fmla="*/ 1487496 h 3343265"/>
              <a:gd name="connsiteX34" fmla="*/ 2382792 w 3378518"/>
              <a:gd name="connsiteY34" fmla="*/ 1837062 h 3343265"/>
              <a:gd name="connsiteX35" fmla="*/ 1832752 w 3378518"/>
              <a:gd name="connsiteY35" fmla="*/ 1833609 h 3343265"/>
              <a:gd name="connsiteX36" fmla="*/ 1832752 w 3378518"/>
              <a:gd name="connsiteY36" fmla="*/ 2374892 h 3343265"/>
              <a:gd name="connsiteX37" fmla="*/ 1457702 w 3378518"/>
              <a:gd name="connsiteY37" fmla="*/ 3079064 h 3343265"/>
              <a:gd name="connsiteX38" fmla="*/ 1440373 w 3378518"/>
              <a:gd name="connsiteY38" fmla="*/ 3297572 h 3343265"/>
              <a:gd name="connsiteX39" fmla="*/ 1204469 w 3378518"/>
              <a:gd name="connsiteY39" fmla="*/ 3291119 h 3343265"/>
              <a:gd name="connsiteX40" fmla="*/ 45693 w 3378518"/>
              <a:gd name="connsiteY40" fmla="*/ 2067168 h 3343265"/>
              <a:gd name="connsiteX41" fmla="*/ 52146 w 3378518"/>
              <a:gd name="connsiteY41" fmla="*/ 1831267 h 3343265"/>
              <a:gd name="connsiteX42" fmla="*/ 288050 w 3378518"/>
              <a:gd name="connsiteY42" fmla="*/ 1837718 h 3343265"/>
              <a:gd name="connsiteX43" fmla="*/ 305161 w 3378518"/>
              <a:gd name="connsiteY43" fmla="*/ 1855791 h 3343265"/>
              <a:gd name="connsiteX44" fmla="*/ 978047 w 3378518"/>
              <a:gd name="connsiteY44" fmla="*/ 1520187 h 3343265"/>
              <a:gd name="connsiteX45" fmla="*/ 1530057 w 3378518"/>
              <a:gd name="connsiteY45" fmla="*/ 1520187 h 3343265"/>
              <a:gd name="connsiteX46" fmla="*/ 1533467 w 3378518"/>
              <a:gd name="connsiteY46" fmla="*/ 977008 h 3343265"/>
              <a:gd name="connsiteX47" fmla="*/ 1923558 w 3378518"/>
              <a:gd name="connsiteY47" fmla="*/ 268587 h 3343265"/>
              <a:gd name="connsiteX48" fmla="*/ 1938145 w 3378518"/>
              <a:gd name="connsiteY48" fmla="*/ 45695 h 3343265"/>
              <a:gd name="connsiteX49" fmla="*/ 2174049 w 3378518"/>
              <a:gd name="connsiteY49" fmla="*/ 52146 h 3343265"/>
              <a:gd name="connsiteX0" fmla="*/ 890036 w 3378518"/>
              <a:gd name="connsiteY0" fmla="*/ 1777279 h 3343265"/>
              <a:gd name="connsiteX1" fmla="*/ 867690 w 3378518"/>
              <a:gd name="connsiteY1" fmla="*/ 1772294 h 3343265"/>
              <a:gd name="connsiteX2" fmla="*/ 874046 w 3378518"/>
              <a:gd name="connsiteY2" fmla="*/ 1768943 h 3343265"/>
              <a:gd name="connsiteX3" fmla="*/ 890036 w 3378518"/>
              <a:gd name="connsiteY3" fmla="*/ 1777279 h 3343265"/>
              <a:gd name="connsiteX4" fmla="*/ 910377 w 3378518"/>
              <a:gd name="connsiteY4" fmla="*/ 1787884 h 3343265"/>
              <a:gd name="connsiteX5" fmla="*/ 909725 w 3378518"/>
              <a:gd name="connsiteY5" fmla="*/ 1788361 h 3343265"/>
              <a:gd name="connsiteX6" fmla="*/ 905259 w 3378518"/>
              <a:gd name="connsiteY6" fmla="*/ 1785216 h 3343265"/>
              <a:gd name="connsiteX7" fmla="*/ 910377 w 3378518"/>
              <a:gd name="connsiteY7" fmla="*/ 1787884 h 3343265"/>
              <a:gd name="connsiteX8" fmla="*/ 2052499 w 3378518"/>
              <a:gd name="connsiteY8" fmla="*/ 409197 h 3343265"/>
              <a:gd name="connsiteX9" fmla="*/ 1721848 w 3378518"/>
              <a:gd name="connsiteY9" fmla="*/ 978193 h 3343265"/>
              <a:gd name="connsiteX10" fmla="*/ 1718264 w 3378518"/>
              <a:gd name="connsiteY10" fmla="*/ 1549318 h 3343265"/>
              <a:gd name="connsiteX11" fmla="*/ 1553358 w 3378518"/>
              <a:gd name="connsiteY11" fmla="*/ 1712169 h 3343265"/>
              <a:gd name="connsiteX12" fmla="*/ 982233 w 3378518"/>
              <a:gd name="connsiteY12" fmla="*/ 1708585 h 3343265"/>
              <a:gd name="connsiteX13" fmla="*/ 438132 w 3378518"/>
              <a:gd name="connsiteY13" fmla="*/ 1996240 h 3343265"/>
              <a:gd name="connsiteX14" fmla="*/ 1327831 w 3378518"/>
              <a:gd name="connsiteY14" fmla="*/ 2935982 h 3343265"/>
              <a:gd name="connsiteX15" fmla="*/ 1644360 w 3378518"/>
              <a:gd name="connsiteY15" fmla="*/ 2379076 h 3343265"/>
              <a:gd name="connsiteX16" fmla="*/ 1647944 w 3378518"/>
              <a:gd name="connsiteY16" fmla="*/ 1807951 h 3343265"/>
              <a:gd name="connsiteX17" fmla="*/ 1812850 w 3378518"/>
              <a:gd name="connsiteY17" fmla="*/ 1645100 h 3343265"/>
              <a:gd name="connsiteX18" fmla="*/ 2383975 w 3378518"/>
              <a:gd name="connsiteY18" fmla="*/ 1648684 h 3343265"/>
              <a:gd name="connsiteX19" fmla="*/ 2775160 w 3378518"/>
              <a:gd name="connsiteY19" fmla="*/ 1524061 h 3343265"/>
              <a:gd name="connsiteX20" fmla="*/ 2793741 w 3378518"/>
              <a:gd name="connsiteY20" fmla="*/ 1508778 h 3343265"/>
              <a:gd name="connsiteX21" fmla="*/ 2816322 w 3378518"/>
              <a:gd name="connsiteY21" fmla="*/ 1508471 h 3343265"/>
              <a:gd name="connsiteX22" fmla="*/ 2806599 w 3378518"/>
              <a:gd name="connsiteY22" fmla="*/ 1498202 h 3343265"/>
              <a:gd name="connsiteX23" fmla="*/ 2837773 w 3378518"/>
              <a:gd name="connsiteY23" fmla="*/ 1472561 h 3343265"/>
              <a:gd name="connsiteX24" fmla="*/ 2941609 w 3378518"/>
              <a:gd name="connsiteY24" fmla="*/ 1348315 h 3343265"/>
              <a:gd name="connsiteX25" fmla="*/ 2052499 w 3378518"/>
              <a:gd name="connsiteY25" fmla="*/ 409197 h 3343265"/>
              <a:gd name="connsiteX26" fmla="*/ 2174049 w 3378518"/>
              <a:gd name="connsiteY26" fmla="*/ 52146 h 3343265"/>
              <a:gd name="connsiteX27" fmla="*/ 3332823 w 3378518"/>
              <a:gd name="connsiteY27" fmla="*/ 1276097 h 3343265"/>
              <a:gd name="connsiteX28" fmla="*/ 3326372 w 3378518"/>
              <a:gd name="connsiteY28" fmla="*/ 1512000 h 3343265"/>
              <a:gd name="connsiteX29" fmla="*/ 3090468 w 3378518"/>
              <a:gd name="connsiteY29" fmla="*/ 1505547 h 3343265"/>
              <a:gd name="connsiteX30" fmla="*/ 3073378 w 3378518"/>
              <a:gd name="connsiteY30" fmla="*/ 1487496 h 3343265"/>
              <a:gd name="connsiteX31" fmla="*/ 2382792 w 3378518"/>
              <a:gd name="connsiteY31" fmla="*/ 1837062 h 3343265"/>
              <a:gd name="connsiteX32" fmla="*/ 1832752 w 3378518"/>
              <a:gd name="connsiteY32" fmla="*/ 1833609 h 3343265"/>
              <a:gd name="connsiteX33" fmla="*/ 1832752 w 3378518"/>
              <a:gd name="connsiteY33" fmla="*/ 2374892 h 3343265"/>
              <a:gd name="connsiteX34" fmla="*/ 1457702 w 3378518"/>
              <a:gd name="connsiteY34" fmla="*/ 3079064 h 3343265"/>
              <a:gd name="connsiteX35" fmla="*/ 1440373 w 3378518"/>
              <a:gd name="connsiteY35" fmla="*/ 3297572 h 3343265"/>
              <a:gd name="connsiteX36" fmla="*/ 1204469 w 3378518"/>
              <a:gd name="connsiteY36" fmla="*/ 3291119 h 3343265"/>
              <a:gd name="connsiteX37" fmla="*/ 45693 w 3378518"/>
              <a:gd name="connsiteY37" fmla="*/ 2067168 h 3343265"/>
              <a:gd name="connsiteX38" fmla="*/ 52146 w 3378518"/>
              <a:gd name="connsiteY38" fmla="*/ 1831267 h 3343265"/>
              <a:gd name="connsiteX39" fmla="*/ 288050 w 3378518"/>
              <a:gd name="connsiteY39" fmla="*/ 1837718 h 3343265"/>
              <a:gd name="connsiteX40" fmla="*/ 305161 w 3378518"/>
              <a:gd name="connsiteY40" fmla="*/ 1855791 h 3343265"/>
              <a:gd name="connsiteX41" fmla="*/ 978047 w 3378518"/>
              <a:gd name="connsiteY41" fmla="*/ 1520187 h 3343265"/>
              <a:gd name="connsiteX42" fmla="*/ 1530057 w 3378518"/>
              <a:gd name="connsiteY42" fmla="*/ 1520187 h 3343265"/>
              <a:gd name="connsiteX43" fmla="*/ 1533467 w 3378518"/>
              <a:gd name="connsiteY43" fmla="*/ 977008 h 3343265"/>
              <a:gd name="connsiteX44" fmla="*/ 1923558 w 3378518"/>
              <a:gd name="connsiteY44" fmla="*/ 268587 h 3343265"/>
              <a:gd name="connsiteX45" fmla="*/ 1938145 w 3378518"/>
              <a:gd name="connsiteY45" fmla="*/ 45695 h 3343265"/>
              <a:gd name="connsiteX46" fmla="*/ 2174049 w 3378518"/>
              <a:gd name="connsiteY46" fmla="*/ 52146 h 3343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378518" h="3343265">
                <a:moveTo>
                  <a:pt x="890036" y="1777279"/>
                </a:moveTo>
                <a:lnTo>
                  <a:pt x="867690" y="1772294"/>
                </a:lnTo>
                <a:lnTo>
                  <a:pt x="874046" y="1768943"/>
                </a:lnTo>
                <a:lnTo>
                  <a:pt x="890036" y="1777279"/>
                </a:lnTo>
                <a:close/>
                <a:moveTo>
                  <a:pt x="910377" y="1787884"/>
                </a:moveTo>
                <a:lnTo>
                  <a:pt x="909725" y="1788361"/>
                </a:lnTo>
                <a:lnTo>
                  <a:pt x="905259" y="1785216"/>
                </a:lnTo>
                <a:lnTo>
                  <a:pt x="910377" y="1787884"/>
                </a:lnTo>
                <a:close/>
                <a:moveTo>
                  <a:pt x="2052499" y="409197"/>
                </a:moveTo>
                <a:cubicBezTo>
                  <a:pt x="1855567" y="522139"/>
                  <a:pt x="1723377" y="734475"/>
                  <a:pt x="1721848" y="978193"/>
                </a:cubicBezTo>
                <a:cubicBezTo>
                  <a:pt x="1720653" y="1168568"/>
                  <a:pt x="1719459" y="1358943"/>
                  <a:pt x="1718264" y="1549318"/>
                </a:cubicBezTo>
                <a:lnTo>
                  <a:pt x="1553358" y="1712169"/>
                </a:lnTo>
                <a:lnTo>
                  <a:pt x="982233" y="1708585"/>
                </a:lnTo>
                <a:cubicBezTo>
                  <a:pt x="755048" y="1707160"/>
                  <a:pt x="553704" y="1819601"/>
                  <a:pt x="438132" y="1996240"/>
                </a:cubicBezTo>
                <a:lnTo>
                  <a:pt x="1327831" y="2935982"/>
                </a:lnTo>
                <a:cubicBezTo>
                  <a:pt x="1517741" y="2823547"/>
                  <a:pt x="1642874" y="2616160"/>
                  <a:pt x="1644360" y="2379076"/>
                </a:cubicBezTo>
                <a:cubicBezTo>
                  <a:pt x="1645555" y="2188701"/>
                  <a:pt x="1646749" y="1998326"/>
                  <a:pt x="1647944" y="1807951"/>
                </a:cubicBezTo>
                <a:lnTo>
                  <a:pt x="1812850" y="1645100"/>
                </a:lnTo>
                <a:lnTo>
                  <a:pt x="2383975" y="1648684"/>
                </a:lnTo>
                <a:cubicBezTo>
                  <a:pt x="2530062" y="1649601"/>
                  <a:pt x="2665464" y="1603436"/>
                  <a:pt x="2775160" y="1524061"/>
                </a:cubicBezTo>
                <a:lnTo>
                  <a:pt x="2793741" y="1508778"/>
                </a:lnTo>
                <a:lnTo>
                  <a:pt x="2816322" y="1508471"/>
                </a:lnTo>
                <a:lnTo>
                  <a:pt x="2806599" y="1498202"/>
                </a:lnTo>
                <a:lnTo>
                  <a:pt x="2837773" y="1472561"/>
                </a:lnTo>
                <a:cubicBezTo>
                  <a:pt x="2877299" y="1435719"/>
                  <a:pt x="2912231" y="1394008"/>
                  <a:pt x="2941609" y="1348315"/>
                </a:cubicBezTo>
                <a:lnTo>
                  <a:pt x="2052499" y="409197"/>
                </a:lnTo>
                <a:close/>
                <a:moveTo>
                  <a:pt x="2174049" y="52146"/>
                </a:moveTo>
                <a:lnTo>
                  <a:pt x="3332823" y="1276097"/>
                </a:lnTo>
                <a:cubicBezTo>
                  <a:pt x="3396186" y="1343023"/>
                  <a:pt x="3393298" y="1448638"/>
                  <a:pt x="3326372" y="1512000"/>
                </a:cubicBezTo>
                <a:cubicBezTo>
                  <a:pt x="3259446" y="1575361"/>
                  <a:pt x="3153829" y="1572473"/>
                  <a:pt x="3090468" y="1505547"/>
                </a:cubicBezTo>
                <a:lnTo>
                  <a:pt x="3073378" y="1487496"/>
                </a:lnTo>
                <a:cubicBezTo>
                  <a:pt x="2919662" y="1701713"/>
                  <a:pt x="2666991" y="1838843"/>
                  <a:pt x="2382792" y="1837062"/>
                </a:cubicBezTo>
                <a:lnTo>
                  <a:pt x="1832752" y="1833609"/>
                </a:lnTo>
                <a:lnTo>
                  <a:pt x="1832752" y="2374892"/>
                </a:lnTo>
                <a:cubicBezTo>
                  <a:pt x="1832752" y="2668478"/>
                  <a:pt x="1684730" y="2927490"/>
                  <a:pt x="1457702" y="3079064"/>
                </a:cubicBezTo>
                <a:cubicBezTo>
                  <a:pt x="1509390" y="3144226"/>
                  <a:pt x="1502268" y="3238971"/>
                  <a:pt x="1440373" y="3297572"/>
                </a:cubicBezTo>
                <a:cubicBezTo>
                  <a:pt x="1373447" y="3360933"/>
                  <a:pt x="1267830" y="3358045"/>
                  <a:pt x="1204469" y="3291119"/>
                </a:cubicBezTo>
                <a:lnTo>
                  <a:pt x="45693" y="2067168"/>
                </a:lnTo>
                <a:cubicBezTo>
                  <a:pt x="-17668" y="2000245"/>
                  <a:pt x="-14779" y="1894627"/>
                  <a:pt x="52146" y="1831267"/>
                </a:cubicBezTo>
                <a:cubicBezTo>
                  <a:pt x="119072" y="1767904"/>
                  <a:pt x="224687" y="1770794"/>
                  <a:pt x="288050" y="1837718"/>
                </a:cubicBezTo>
                <a:lnTo>
                  <a:pt x="305161" y="1855791"/>
                </a:lnTo>
                <a:cubicBezTo>
                  <a:pt x="457589" y="1650481"/>
                  <a:pt x="702601" y="1520187"/>
                  <a:pt x="978047" y="1520187"/>
                </a:cubicBezTo>
                <a:lnTo>
                  <a:pt x="1530057" y="1520187"/>
                </a:lnTo>
                <a:cubicBezTo>
                  <a:pt x="1531194" y="1339127"/>
                  <a:pt x="1532330" y="1158068"/>
                  <a:pt x="1533467" y="977008"/>
                </a:cubicBezTo>
                <a:cubicBezTo>
                  <a:pt x="1535338" y="678827"/>
                  <a:pt x="1689679" y="417271"/>
                  <a:pt x="1923558" y="268587"/>
                </a:cubicBezTo>
                <a:cubicBezTo>
                  <a:pt x="1868853" y="203019"/>
                  <a:pt x="1874955" y="105520"/>
                  <a:pt x="1938145" y="45695"/>
                </a:cubicBezTo>
                <a:cubicBezTo>
                  <a:pt x="2005071" y="-17668"/>
                  <a:pt x="2110688" y="-14780"/>
                  <a:pt x="2174049" y="5214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457" name="Group 456">
            <a:extLst>
              <a:ext uri="{FF2B5EF4-FFF2-40B4-BE49-F238E27FC236}">
                <a16:creationId xmlns:a16="http://schemas.microsoft.com/office/drawing/2014/main" id="{6ADCE6AA-74B2-489E-BF75-3AF781FB5799}"/>
              </a:ext>
            </a:extLst>
          </p:cNvPr>
          <p:cNvGrpSpPr/>
          <p:nvPr/>
        </p:nvGrpSpPr>
        <p:grpSpPr>
          <a:xfrm>
            <a:off x="1264768" y="3291855"/>
            <a:ext cx="1287667" cy="1993003"/>
            <a:chOff x="1321412" y="3081543"/>
            <a:chExt cx="1287667" cy="1993003"/>
          </a:xfrm>
        </p:grpSpPr>
        <p:grpSp>
          <p:nvGrpSpPr>
            <p:cNvPr id="458" name="Group 457">
              <a:extLst>
                <a:ext uri="{FF2B5EF4-FFF2-40B4-BE49-F238E27FC236}">
                  <a16:creationId xmlns:a16="http://schemas.microsoft.com/office/drawing/2014/main" id="{3452C403-E4DC-4DCF-A1A6-397E9790A5A6}"/>
                </a:ext>
              </a:extLst>
            </p:cNvPr>
            <p:cNvGrpSpPr/>
            <p:nvPr/>
          </p:nvGrpSpPr>
          <p:grpSpPr>
            <a:xfrm>
              <a:off x="1321412" y="4299009"/>
              <a:ext cx="1287667" cy="775537"/>
              <a:chOff x="1321412" y="4201905"/>
              <a:chExt cx="1287667" cy="775537"/>
            </a:xfrm>
          </p:grpSpPr>
          <p:sp>
            <p:nvSpPr>
              <p:cNvPr id="470" name="타원 50">
                <a:extLst>
                  <a:ext uri="{FF2B5EF4-FFF2-40B4-BE49-F238E27FC236}">
                    <a16:creationId xmlns:a16="http://schemas.microsoft.com/office/drawing/2014/main" id="{A5B8DFC9-EA48-420A-A2F5-9CD04BA07894}"/>
                  </a:ext>
                </a:extLst>
              </p:cNvPr>
              <p:cNvSpPr/>
              <p:nvPr/>
            </p:nvSpPr>
            <p:spPr>
              <a:xfrm>
                <a:off x="1390918" y="4616726"/>
                <a:ext cx="360715" cy="360716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1" name="타원 51">
                <a:extLst>
                  <a:ext uri="{FF2B5EF4-FFF2-40B4-BE49-F238E27FC236}">
                    <a16:creationId xmlns:a16="http://schemas.microsoft.com/office/drawing/2014/main" id="{647B5951-8BBF-46EE-BDF3-BD5DCFD4B66F}"/>
                  </a:ext>
                </a:extLst>
              </p:cNvPr>
              <p:cNvSpPr/>
              <p:nvPr/>
            </p:nvSpPr>
            <p:spPr>
              <a:xfrm>
                <a:off x="1417772" y="4643580"/>
                <a:ext cx="307007" cy="307007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2" name="타원 22">
                <a:extLst>
                  <a:ext uri="{FF2B5EF4-FFF2-40B4-BE49-F238E27FC236}">
                    <a16:creationId xmlns:a16="http://schemas.microsoft.com/office/drawing/2014/main" id="{4AB44260-1DFF-4A74-BE57-51B98E597D02}"/>
                  </a:ext>
                </a:extLst>
              </p:cNvPr>
              <p:cNvSpPr/>
              <p:nvPr/>
            </p:nvSpPr>
            <p:spPr>
              <a:xfrm>
                <a:off x="1620404" y="4201905"/>
                <a:ext cx="360715" cy="360716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3" name="타원 23">
                <a:extLst>
                  <a:ext uri="{FF2B5EF4-FFF2-40B4-BE49-F238E27FC236}">
                    <a16:creationId xmlns:a16="http://schemas.microsoft.com/office/drawing/2014/main" id="{4422D130-58BE-4D6B-B0CA-6DB265DB3274}"/>
                  </a:ext>
                </a:extLst>
              </p:cNvPr>
              <p:cNvSpPr/>
              <p:nvPr/>
            </p:nvSpPr>
            <p:spPr>
              <a:xfrm>
                <a:off x="1647258" y="4228759"/>
                <a:ext cx="307007" cy="307007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4" name="타원 26">
                <a:extLst>
                  <a:ext uri="{FF2B5EF4-FFF2-40B4-BE49-F238E27FC236}">
                    <a16:creationId xmlns:a16="http://schemas.microsoft.com/office/drawing/2014/main" id="{862F6301-E8E7-4C09-AF55-F6D96BEAAF90}"/>
                  </a:ext>
                </a:extLst>
              </p:cNvPr>
              <p:cNvSpPr/>
              <p:nvPr/>
            </p:nvSpPr>
            <p:spPr>
              <a:xfrm>
                <a:off x="1902506" y="4325355"/>
                <a:ext cx="360715" cy="360716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5" name="타원 27">
                <a:extLst>
                  <a:ext uri="{FF2B5EF4-FFF2-40B4-BE49-F238E27FC236}">
                    <a16:creationId xmlns:a16="http://schemas.microsoft.com/office/drawing/2014/main" id="{5AF9C903-D43D-4DB1-AE07-449D618EE56A}"/>
                  </a:ext>
                </a:extLst>
              </p:cNvPr>
              <p:cNvSpPr/>
              <p:nvPr/>
            </p:nvSpPr>
            <p:spPr>
              <a:xfrm>
                <a:off x="1929360" y="4352209"/>
                <a:ext cx="307007" cy="307007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6" name="타원 30">
                <a:extLst>
                  <a:ext uri="{FF2B5EF4-FFF2-40B4-BE49-F238E27FC236}">
                    <a16:creationId xmlns:a16="http://schemas.microsoft.com/office/drawing/2014/main" id="{622201F5-C094-4C6A-A1D2-E2B756BB74E1}"/>
                  </a:ext>
                </a:extLst>
              </p:cNvPr>
              <p:cNvSpPr/>
              <p:nvPr/>
            </p:nvSpPr>
            <p:spPr>
              <a:xfrm>
                <a:off x="1612344" y="4521377"/>
                <a:ext cx="360715" cy="360716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7" name="타원 31">
                <a:extLst>
                  <a:ext uri="{FF2B5EF4-FFF2-40B4-BE49-F238E27FC236}">
                    <a16:creationId xmlns:a16="http://schemas.microsoft.com/office/drawing/2014/main" id="{DE62AF35-8571-4820-BCC8-E9B8752D4DB5}"/>
                  </a:ext>
                </a:extLst>
              </p:cNvPr>
              <p:cNvSpPr/>
              <p:nvPr/>
            </p:nvSpPr>
            <p:spPr>
              <a:xfrm>
                <a:off x="1639198" y="4548231"/>
                <a:ext cx="307007" cy="307007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8" name="타원 34">
                <a:extLst>
                  <a:ext uri="{FF2B5EF4-FFF2-40B4-BE49-F238E27FC236}">
                    <a16:creationId xmlns:a16="http://schemas.microsoft.com/office/drawing/2014/main" id="{5DE28AB1-E462-4F5A-A28A-60A33142C509}"/>
                  </a:ext>
                </a:extLst>
              </p:cNvPr>
              <p:cNvSpPr/>
              <p:nvPr/>
            </p:nvSpPr>
            <p:spPr>
              <a:xfrm>
                <a:off x="1321412" y="4368854"/>
                <a:ext cx="360715" cy="360716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9" name="타원 35">
                <a:extLst>
                  <a:ext uri="{FF2B5EF4-FFF2-40B4-BE49-F238E27FC236}">
                    <a16:creationId xmlns:a16="http://schemas.microsoft.com/office/drawing/2014/main" id="{29956F90-B46C-4CDA-87E7-9C3AFB842E95}"/>
                  </a:ext>
                </a:extLst>
              </p:cNvPr>
              <p:cNvSpPr/>
              <p:nvPr/>
            </p:nvSpPr>
            <p:spPr>
              <a:xfrm>
                <a:off x="1348266" y="4395708"/>
                <a:ext cx="307007" cy="307007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0" name="타원 38">
                <a:extLst>
                  <a:ext uri="{FF2B5EF4-FFF2-40B4-BE49-F238E27FC236}">
                    <a16:creationId xmlns:a16="http://schemas.microsoft.com/office/drawing/2014/main" id="{DA5F3919-C868-44D2-8593-F0B1ABE0EB14}"/>
                  </a:ext>
                </a:extLst>
              </p:cNvPr>
              <p:cNvSpPr/>
              <p:nvPr/>
            </p:nvSpPr>
            <p:spPr>
              <a:xfrm>
                <a:off x="1920298" y="4598601"/>
                <a:ext cx="360715" cy="360716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1" name="타원 39">
                <a:extLst>
                  <a:ext uri="{FF2B5EF4-FFF2-40B4-BE49-F238E27FC236}">
                    <a16:creationId xmlns:a16="http://schemas.microsoft.com/office/drawing/2014/main" id="{B62CADDB-9757-47E9-B6D0-42A5761D3229}"/>
                  </a:ext>
                </a:extLst>
              </p:cNvPr>
              <p:cNvSpPr/>
              <p:nvPr/>
            </p:nvSpPr>
            <p:spPr>
              <a:xfrm>
                <a:off x="1947152" y="4625455"/>
                <a:ext cx="307007" cy="307007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2" name="타원 42">
                <a:extLst>
                  <a:ext uri="{FF2B5EF4-FFF2-40B4-BE49-F238E27FC236}">
                    <a16:creationId xmlns:a16="http://schemas.microsoft.com/office/drawing/2014/main" id="{E625EBCF-669A-4918-A8F8-0BBBC6F90ADF}"/>
                  </a:ext>
                </a:extLst>
              </p:cNvPr>
              <p:cNvSpPr/>
              <p:nvPr/>
            </p:nvSpPr>
            <p:spPr>
              <a:xfrm>
                <a:off x="2248364" y="4590297"/>
                <a:ext cx="360715" cy="360716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3" name="타원 43">
                <a:extLst>
                  <a:ext uri="{FF2B5EF4-FFF2-40B4-BE49-F238E27FC236}">
                    <a16:creationId xmlns:a16="http://schemas.microsoft.com/office/drawing/2014/main" id="{E65E5795-F101-4222-A620-B73051D4ACCA}"/>
                  </a:ext>
                </a:extLst>
              </p:cNvPr>
              <p:cNvSpPr/>
              <p:nvPr/>
            </p:nvSpPr>
            <p:spPr>
              <a:xfrm>
                <a:off x="2275218" y="4617151"/>
                <a:ext cx="307007" cy="307007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4" name="타원 46">
                <a:extLst>
                  <a:ext uri="{FF2B5EF4-FFF2-40B4-BE49-F238E27FC236}">
                    <a16:creationId xmlns:a16="http://schemas.microsoft.com/office/drawing/2014/main" id="{7C5519B1-F5A5-4DE4-A651-1B014E94E612}"/>
                  </a:ext>
                </a:extLst>
              </p:cNvPr>
              <p:cNvSpPr/>
              <p:nvPr/>
            </p:nvSpPr>
            <p:spPr>
              <a:xfrm>
                <a:off x="2224325" y="4311927"/>
                <a:ext cx="360715" cy="360716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5" name="타원 47">
                <a:extLst>
                  <a:ext uri="{FF2B5EF4-FFF2-40B4-BE49-F238E27FC236}">
                    <a16:creationId xmlns:a16="http://schemas.microsoft.com/office/drawing/2014/main" id="{8FA45D01-80B7-421C-B88B-30D34A2DC177}"/>
                  </a:ext>
                </a:extLst>
              </p:cNvPr>
              <p:cNvSpPr/>
              <p:nvPr/>
            </p:nvSpPr>
            <p:spPr>
              <a:xfrm>
                <a:off x="2251179" y="4338781"/>
                <a:ext cx="307007" cy="307007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459" name="Block Arc 11">
              <a:extLst>
                <a:ext uri="{FF2B5EF4-FFF2-40B4-BE49-F238E27FC236}">
                  <a16:creationId xmlns:a16="http://schemas.microsoft.com/office/drawing/2014/main" id="{C4332FA4-EE2C-4377-9F13-053063866ED3}"/>
                </a:ext>
              </a:extLst>
            </p:cNvPr>
            <p:cNvSpPr/>
            <p:nvPr/>
          </p:nvSpPr>
          <p:spPr>
            <a:xfrm>
              <a:off x="1509865" y="4789692"/>
              <a:ext cx="122821" cy="199846"/>
            </a:xfrm>
            <a:custGeom>
              <a:avLst/>
              <a:gdLst/>
              <a:ahLst/>
              <a:cxnLst/>
              <a:rect l="l" t="t" r="r" b="b"/>
              <a:pathLst>
                <a:path w="3636337" h="7138182">
                  <a:moveTo>
                    <a:pt x="1563551" y="3029061"/>
                  </a:moveTo>
                  <a:lnTo>
                    <a:pt x="1563551" y="1171769"/>
                  </a:lnTo>
                  <a:cubicBezTo>
                    <a:pt x="1444523" y="1201084"/>
                    <a:pt x="1330799" y="1254073"/>
                    <a:pt x="1228219" y="1328453"/>
                  </a:cubicBezTo>
                  <a:cubicBezTo>
                    <a:pt x="927220" y="1546705"/>
                    <a:pt x="771440" y="1913395"/>
                    <a:pt x="823311" y="2281559"/>
                  </a:cubicBezTo>
                  <a:cubicBezTo>
                    <a:pt x="886035" y="2761950"/>
                    <a:pt x="1181988" y="2923981"/>
                    <a:pt x="1563551" y="3029061"/>
                  </a:cubicBezTo>
                  <a:close/>
                  <a:moveTo>
                    <a:pt x="2056123" y="5971053"/>
                  </a:moveTo>
                  <a:cubicBezTo>
                    <a:pt x="2180706" y="5941789"/>
                    <a:pt x="2300029" y="5887431"/>
                    <a:pt x="2407191" y="5809729"/>
                  </a:cubicBezTo>
                  <a:cubicBezTo>
                    <a:pt x="2708190" y="5591477"/>
                    <a:pt x="2863970" y="5224787"/>
                    <a:pt x="2812099" y="4856623"/>
                  </a:cubicBezTo>
                  <a:cubicBezTo>
                    <a:pt x="2712300" y="4365494"/>
                    <a:pt x="2419393" y="4148018"/>
                    <a:pt x="2056123" y="4007016"/>
                  </a:cubicBezTo>
                  <a:close/>
                  <a:moveTo>
                    <a:pt x="2056123" y="7138182"/>
                  </a:moveTo>
                  <a:lnTo>
                    <a:pt x="1563551" y="7138182"/>
                  </a:lnTo>
                  <a:lnTo>
                    <a:pt x="1563551" y="6796553"/>
                  </a:lnTo>
                  <a:cubicBezTo>
                    <a:pt x="1376287" y="6771102"/>
                    <a:pt x="1191751" y="6715291"/>
                    <a:pt x="1016794" y="6629471"/>
                  </a:cubicBezTo>
                  <a:cubicBezTo>
                    <a:pt x="412303" y="6332946"/>
                    <a:pt x="21102" y="5726704"/>
                    <a:pt x="0" y="5053734"/>
                  </a:cubicBezTo>
                  <a:lnTo>
                    <a:pt x="813973" y="5028205"/>
                  </a:lnTo>
                  <a:cubicBezTo>
                    <a:pt x="825624" y="5399818"/>
                    <a:pt x="1041643" y="5734588"/>
                    <a:pt x="1375441" y="5898325"/>
                  </a:cubicBezTo>
                  <a:cubicBezTo>
                    <a:pt x="1436179" y="5928119"/>
                    <a:pt x="1499008" y="5951362"/>
                    <a:pt x="1563551" y="5965918"/>
                  </a:cubicBezTo>
                  <a:lnTo>
                    <a:pt x="1563551" y="3847635"/>
                  </a:lnTo>
                  <a:cubicBezTo>
                    <a:pt x="920238" y="3662345"/>
                    <a:pt x="233045" y="3450393"/>
                    <a:pt x="16852" y="2382091"/>
                  </a:cubicBezTo>
                  <a:cubicBezTo>
                    <a:pt x="-73403" y="1719933"/>
                    <a:pt x="208577" y="1061859"/>
                    <a:pt x="750173" y="669157"/>
                  </a:cubicBezTo>
                  <a:cubicBezTo>
                    <a:pt x="994931" y="491686"/>
                    <a:pt x="1274723" y="381458"/>
                    <a:pt x="1563551" y="341319"/>
                  </a:cubicBezTo>
                  <a:lnTo>
                    <a:pt x="1563551" y="0"/>
                  </a:lnTo>
                  <a:lnTo>
                    <a:pt x="2056123" y="0"/>
                  </a:lnTo>
                  <a:lnTo>
                    <a:pt x="2056123" y="339268"/>
                  </a:lnTo>
                  <a:cubicBezTo>
                    <a:pt x="2248752" y="363969"/>
                    <a:pt x="2438747" y="420481"/>
                    <a:pt x="2618616" y="508711"/>
                  </a:cubicBezTo>
                  <a:cubicBezTo>
                    <a:pt x="3223107" y="805237"/>
                    <a:pt x="3614308" y="1411478"/>
                    <a:pt x="3635410" y="2084448"/>
                  </a:cubicBezTo>
                  <a:lnTo>
                    <a:pt x="2821437" y="2109978"/>
                  </a:lnTo>
                  <a:cubicBezTo>
                    <a:pt x="2809786" y="1738364"/>
                    <a:pt x="2593767" y="1403594"/>
                    <a:pt x="2259969" y="1239857"/>
                  </a:cubicBezTo>
                  <a:cubicBezTo>
                    <a:pt x="2194243" y="1207617"/>
                    <a:pt x="2126069" y="1183046"/>
                    <a:pt x="2056123" y="1168235"/>
                  </a:cubicBezTo>
                  <a:lnTo>
                    <a:pt x="2056123" y="3150890"/>
                  </a:lnTo>
                  <a:cubicBezTo>
                    <a:pt x="2675271" y="3303511"/>
                    <a:pt x="3347939" y="3564428"/>
                    <a:pt x="3618512" y="4743007"/>
                  </a:cubicBezTo>
                  <a:cubicBezTo>
                    <a:pt x="3712448" y="5409725"/>
                    <a:pt x="3430336" y="6073786"/>
                    <a:pt x="2885237" y="6469025"/>
                  </a:cubicBezTo>
                  <a:cubicBezTo>
                    <a:pt x="2636047" y="6649712"/>
                    <a:pt x="2350538" y="6760700"/>
                    <a:pt x="2056123" y="67987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60" name="Block Arc 11">
              <a:extLst>
                <a:ext uri="{FF2B5EF4-FFF2-40B4-BE49-F238E27FC236}">
                  <a16:creationId xmlns:a16="http://schemas.microsoft.com/office/drawing/2014/main" id="{FB9E1080-76C9-43D7-9C89-F824882FF4E7}"/>
                </a:ext>
              </a:extLst>
            </p:cNvPr>
            <p:cNvSpPr/>
            <p:nvPr/>
          </p:nvSpPr>
          <p:spPr>
            <a:xfrm>
              <a:off x="1739351" y="4374871"/>
              <a:ext cx="122821" cy="199846"/>
            </a:xfrm>
            <a:custGeom>
              <a:avLst/>
              <a:gdLst/>
              <a:ahLst/>
              <a:cxnLst/>
              <a:rect l="l" t="t" r="r" b="b"/>
              <a:pathLst>
                <a:path w="3636337" h="7138182">
                  <a:moveTo>
                    <a:pt x="1563551" y="3029061"/>
                  </a:moveTo>
                  <a:lnTo>
                    <a:pt x="1563551" y="1171769"/>
                  </a:lnTo>
                  <a:cubicBezTo>
                    <a:pt x="1444523" y="1201084"/>
                    <a:pt x="1330799" y="1254073"/>
                    <a:pt x="1228219" y="1328453"/>
                  </a:cubicBezTo>
                  <a:cubicBezTo>
                    <a:pt x="927220" y="1546705"/>
                    <a:pt x="771440" y="1913395"/>
                    <a:pt x="823311" y="2281559"/>
                  </a:cubicBezTo>
                  <a:cubicBezTo>
                    <a:pt x="886035" y="2761950"/>
                    <a:pt x="1181988" y="2923981"/>
                    <a:pt x="1563551" y="3029061"/>
                  </a:cubicBezTo>
                  <a:close/>
                  <a:moveTo>
                    <a:pt x="2056123" y="5971053"/>
                  </a:moveTo>
                  <a:cubicBezTo>
                    <a:pt x="2180706" y="5941789"/>
                    <a:pt x="2300029" y="5887431"/>
                    <a:pt x="2407191" y="5809729"/>
                  </a:cubicBezTo>
                  <a:cubicBezTo>
                    <a:pt x="2708190" y="5591477"/>
                    <a:pt x="2863970" y="5224787"/>
                    <a:pt x="2812099" y="4856623"/>
                  </a:cubicBezTo>
                  <a:cubicBezTo>
                    <a:pt x="2712300" y="4365494"/>
                    <a:pt x="2419393" y="4148018"/>
                    <a:pt x="2056123" y="4007016"/>
                  </a:cubicBezTo>
                  <a:close/>
                  <a:moveTo>
                    <a:pt x="2056123" y="7138182"/>
                  </a:moveTo>
                  <a:lnTo>
                    <a:pt x="1563551" y="7138182"/>
                  </a:lnTo>
                  <a:lnTo>
                    <a:pt x="1563551" y="6796553"/>
                  </a:lnTo>
                  <a:cubicBezTo>
                    <a:pt x="1376287" y="6771102"/>
                    <a:pt x="1191751" y="6715291"/>
                    <a:pt x="1016794" y="6629471"/>
                  </a:cubicBezTo>
                  <a:cubicBezTo>
                    <a:pt x="412303" y="6332946"/>
                    <a:pt x="21102" y="5726704"/>
                    <a:pt x="0" y="5053734"/>
                  </a:cubicBezTo>
                  <a:lnTo>
                    <a:pt x="813973" y="5028205"/>
                  </a:lnTo>
                  <a:cubicBezTo>
                    <a:pt x="825624" y="5399818"/>
                    <a:pt x="1041643" y="5734588"/>
                    <a:pt x="1375441" y="5898325"/>
                  </a:cubicBezTo>
                  <a:cubicBezTo>
                    <a:pt x="1436179" y="5928119"/>
                    <a:pt x="1499008" y="5951362"/>
                    <a:pt x="1563551" y="5965918"/>
                  </a:cubicBezTo>
                  <a:lnTo>
                    <a:pt x="1563551" y="3847635"/>
                  </a:lnTo>
                  <a:cubicBezTo>
                    <a:pt x="920238" y="3662345"/>
                    <a:pt x="233045" y="3450393"/>
                    <a:pt x="16852" y="2382091"/>
                  </a:cubicBezTo>
                  <a:cubicBezTo>
                    <a:pt x="-73403" y="1719933"/>
                    <a:pt x="208577" y="1061859"/>
                    <a:pt x="750173" y="669157"/>
                  </a:cubicBezTo>
                  <a:cubicBezTo>
                    <a:pt x="994931" y="491686"/>
                    <a:pt x="1274723" y="381458"/>
                    <a:pt x="1563551" y="341319"/>
                  </a:cubicBezTo>
                  <a:lnTo>
                    <a:pt x="1563551" y="0"/>
                  </a:lnTo>
                  <a:lnTo>
                    <a:pt x="2056123" y="0"/>
                  </a:lnTo>
                  <a:lnTo>
                    <a:pt x="2056123" y="339268"/>
                  </a:lnTo>
                  <a:cubicBezTo>
                    <a:pt x="2248752" y="363969"/>
                    <a:pt x="2438747" y="420481"/>
                    <a:pt x="2618616" y="508711"/>
                  </a:cubicBezTo>
                  <a:cubicBezTo>
                    <a:pt x="3223107" y="805237"/>
                    <a:pt x="3614308" y="1411478"/>
                    <a:pt x="3635410" y="2084448"/>
                  </a:cubicBezTo>
                  <a:lnTo>
                    <a:pt x="2821437" y="2109978"/>
                  </a:lnTo>
                  <a:cubicBezTo>
                    <a:pt x="2809786" y="1738364"/>
                    <a:pt x="2593767" y="1403594"/>
                    <a:pt x="2259969" y="1239857"/>
                  </a:cubicBezTo>
                  <a:cubicBezTo>
                    <a:pt x="2194243" y="1207617"/>
                    <a:pt x="2126069" y="1183046"/>
                    <a:pt x="2056123" y="1168235"/>
                  </a:cubicBezTo>
                  <a:lnTo>
                    <a:pt x="2056123" y="3150890"/>
                  </a:lnTo>
                  <a:cubicBezTo>
                    <a:pt x="2675271" y="3303511"/>
                    <a:pt x="3347939" y="3564428"/>
                    <a:pt x="3618512" y="4743007"/>
                  </a:cubicBezTo>
                  <a:cubicBezTo>
                    <a:pt x="3712448" y="5409725"/>
                    <a:pt x="3430336" y="6073786"/>
                    <a:pt x="2885237" y="6469025"/>
                  </a:cubicBezTo>
                  <a:cubicBezTo>
                    <a:pt x="2636047" y="6649712"/>
                    <a:pt x="2350538" y="6760700"/>
                    <a:pt x="2056123" y="67987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61" name="Block Arc 11">
              <a:extLst>
                <a:ext uri="{FF2B5EF4-FFF2-40B4-BE49-F238E27FC236}">
                  <a16:creationId xmlns:a16="http://schemas.microsoft.com/office/drawing/2014/main" id="{6108592E-E791-4441-A36B-8EA8E21CF465}"/>
                </a:ext>
              </a:extLst>
            </p:cNvPr>
            <p:cNvSpPr/>
            <p:nvPr/>
          </p:nvSpPr>
          <p:spPr>
            <a:xfrm>
              <a:off x="2021453" y="4498321"/>
              <a:ext cx="122821" cy="199846"/>
            </a:xfrm>
            <a:custGeom>
              <a:avLst/>
              <a:gdLst/>
              <a:ahLst/>
              <a:cxnLst/>
              <a:rect l="l" t="t" r="r" b="b"/>
              <a:pathLst>
                <a:path w="3636337" h="7138182">
                  <a:moveTo>
                    <a:pt x="1563551" y="3029061"/>
                  </a:moveTo>
                  <a:lnTo>
                    <a:pt x="1563551" y="1171769"/>
                  </a:lnTo>
                  <a:cubicBezTo>
                    <a:pt x="1444523" y="1201084"/>
                    <a:pt x="1330799" y="1254073"/>
                    <a:pt x="1228219" y="1328453"/>
                  </a:cubicBezTo>
                  <a:cubicBezTo>
                    <a:pt x="927220" y="1546705"/>
                    <a:pt x="771440" y="1913395"/>
                    <a:pt x="823311" y="2281559"/>
                  </a:cubicBezTo>
                  <a:cubicBezTo>
                    <a:pt x="886035" y="2761950"/>
                    <a:pt x="1181988" y="2923981"/>
                    <a:pt x="1563551" y="3029061"/>
                  </a:cubicBezTo>
                  <a:close/>
                  <a:moveTo>
                    <a:pt x="2056123" y="5971053"/>
                  </a:moveTo>
                  <a:cubicBezTo>
                    <a:pt x="2180706" y="5941789"/>
                    <a:pt x="2300029" y="5887431"/>
                    <a:pt x="2407191" y="5809729"/>
                  </a:cubicBezTo>
                  <a:cubicBezTo>
                    <a:pt x="2708190" y="5591477"/>
                    <a:pt x="2863970" y="5224787"/>
                    <a:pt x="2812099" y="4856623"/>
                  </a:cubicBezTo>
                  <a:cubicBezTo>
                    <a:pt x="2712300" y="4365494"/>
                    <a:pt x="2419393" y="4148018"/>
                    <a:pt x="2056123" y="4007016"/>
                  </a:cubicBezTo>
                  <a:close/>
                  <a:moveTo>
                    <a:pt x="2056123" y="7138182"/>
                  </a:moveTo>
                  <a:lnTo>
                    <a:pt x="1563551" y="7138182"/>
                  </a:lnTo>
                  <a:lnTo>
                    <a:pt x="1563551" y="6796553"/>
                  </a:lnTo>
                  <a:cubicBezTo>
                    <a:pt x="1376287" y="6771102"/>
                    <a:pt x="1191751" y="6715291"/>
                    <a:pt x="1016794" y="6629471"/>
                  </a:cubicBezTo>
                  <a:cubicBezTo>
                    <a:pt x="412303" y="6332946"/>
                    <a:pt x="21102" y="5726704"/>
                    <a:pt x="0" y="5053734"/>
                  </a:cubicBezTo>
                  <a:lnTo>
                    <a:pt x="813973" y="5028205"/>
                  </a:lnTo>
                  <a:cubicBezTo>
                    <a:pt x="825624" y="5399818"/>
                    <a:pt x="1041643" y="5734588"/>
                    <a:pt x="1375441" y="5898325"/>
                  </a:cubicBezTo>
                  <a:cubicBezTo>
                    <a:pt x="1436179" y="5928119"/>
                    <a:pt x="1499008" y="5951362"/>
                    <a:pt x="1563551" y="5965918"/>
                  </a:cubicBezTo>
                  <a:lnTo>
                    <a:pt x="1563551" y="3847635"/>
                  </a:lnTo>
                  <a:cubicBezTo>
                    <a:pt x="920238" y="3662345"/>
                    <a:pt x="233045" y="3450393"/>
                    <a:pt x="16852" y="2382091"/>
                  </a:cubicBezTo>
                  <a:cubicBezTo>
                    <a:pt x="-73403" y="1719933"/>
                    <a:pt x="208577" y="1061859"/>
                    <a:pt x="750173" y="669157"/>
                  </a:cubicBezTo>
                  <a:cubicBezTo>
                    <a:pt x="994931" y="491686"/>
                    <a:pt x="1274723" y="381458"/>
                    <a:pt x="1563551" y="341319"/>
                  </a:cubicBezTo>
                  <a:lnTo>
                    <a:pt x="1563551" y="0"/>
                  </a:lnTo>
                  <a:lnTo>
                    <a:pt x="2056123" y="0"/>
                  </a:lnTo>
                  <a:lnTo>
                    <a:pt x="2056123" y="339268"/>
                  </a:lnTo>
                  <a:cubicBezTo>
                    <a:pt x="2248752" y="363969"/>
                    <a:pt x="2438747" y="420481"/>
                    <a:pt x="2618616" y="508711"/>
                  </a:cubicBezTo>
                  <a:cubicBezTo>
                    <a:pt x="3223107" y="805237"/>
                    <a:pt x="3614308" y="1411478"/>
                    <a:pt x="3635410" y="2084448"/>
                  </a:cubicBezTo>
                  <a:lnTo>
                    <a:pt x="2821437" y="2109978"/>
                  </a:lnTo>
                  <a:cubicBezTo>
                    <a:pt x="2809786" y="1738364"/>
                    <a:pt x="2593767" y="1403594"/>
                    <a:pt x="2259969" y="1239857"/>
                  </a:cubicBezTo>
                  <a:cubicBezTo>
                    <a:pt x="2194243" y="1207617"/>
                    <a:pt x="2126069" y="1183046"/>
                    <a:pt x="2056123" y="1168235"/>
                  </a:cubicBezTo>
                  <a:lnTo>
                    <a:pt x="2056123" y="3150890"/>
                  </a:lnTo>
                  <a:cubicBezTo>
                    <a:pt x="2675271" y="3303511"/>
                    <a:pt x="3347939" y="3564428"/>
                    <a:pt x="3618512" y="4743007"/>
                  </a:cubicBezTo>
                  <a:cubicBezTo>
                    <a:pt x="3712448" y="5409725"/>
                    <a:pt x="3430336" y="6073786"/>
                    <a:pt x="2885237" y="6469025"/>
                  </a:cubicBezTo>
                  <a:cubicBezTo>
                    <a:pt x="2636047" y="6649712"/>
                    <a:pt x="2350538" y="6760700"/>
                    <a:pt x="2056123" y="67987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62" name="Block Arc 11">
              <a:extLst>
                <a:ext uri="{FF2B5EF4-FFF2-40B4-BE49-F238E27FC236}">
                  <a16:creationId xmlns:a16="http://schemas.microsoft.com/office/drawing/2014/main" id="{61EB4B3D-F2DE-42DD-ADB0-CABBDE48F95F}"/>
                </a:ext>
              </a:extLst>
            </p:cNvPr>
            <p:cNvSpPr/>
            <p:nvPr/>
          </p:nvSpPr>
          <p:spPr>
            <a:xfrm>
              <a:off x="1731291" y="4694343"/>
              <a:ext cx="122821" cy="199846"/>
            </a:xfrm>
            <a:custGeom>
              <a:avLst/>
              <a:gdLst/>
              <a:ahLst/>
              <a:cxnLst/>
              <a:rect l="l" t="t" r="r" b="b"/>
              <a:pathLst>
                <a:path w="3636337" h="7138182">
                  <a:moveTo>
                    <a:pt x="1563551" y="3029061"/>
                  </a:moveTo>
                  <a:lnTo>
                    <a:pt x="1563551" y="1171769"/>
                  </a:lnTo>
                  <a:cubicBezTo>
                    <a:pt x="1444523" y="1201084"/>
                    <a:pt x="1330799" y="1254073"/>
                    <a:pt x="1228219" y="1328453"/>
                  </a:cubicBezTo>
                  <a:cubicBezTo>
                    <a:pt x="927220" y="1546705"/>
                    <a:pt x="771440" y="1913395"/>
                    <a:pt x="823311" y="2281559"/>
                  </a:cubicBezTo>
                  <a:cubicBezTo>
                    <a:pt x="886035" y="2761950"/>
                    <a:pt x="1181988" y="2923981"/>
                    <a:pt x="1563551" y="3029061"/>
                  </a:cubicBezTo>
                  <a:close/>
                  <a:moveTo>
                    <a:pt x="2056123" y="5971053"/>
                  </a:moveTo>
                  <a:cubicBezTo>
                    <a:pt x="2180706" y="5941789"/>
                    <a:pt x="2300029" y="5887431"/>
                    <a:pt x="2407191" y="5809729"/>
                  </a:cubicBezTo>
                  <a:cubicBezTo>
                    <a:pt x="2708190" y="5591477"/>
                    <a:pt x="2863970" y="5224787"/>
                    <a:pt x="2812099" y="4856623"/>
                  </a:cubicBezTo>
                  <a:cubicBezTo>
                    <a:pt x="2712300" y="4365494"/>
                    <a:pt x="2419393" y="4148018"/>
                    <a:pt x="2056123" y="4007016"/>
                  </a:cubicBezTo>
                  <a:close/>
                  <a:moveTo>
                    <a:pt x="2056123" y="7138182"/>
                  </a:moveTo>
                  <a:lnTo>
                    <a:pt x="1563551" y="7138182"/>
                  </a:lnTo>
                  <a:lnTo>
                    <a:pt x="1563551" y="6796553"/>
                  </a:lnTo>
                  <a:cubicBezTo>
                    <a:pt x="1376287" y="6771102"/>
                    <a:pt x="1191751" y="6715291"/>
                    <a:pt x="1016794" y="6629471"/>
                  </a:cubicBezTo>
                  <a:cubicBezTo>
                    <a:pt x="412303" y="6332946"/>
                    <a:pt x="21102" y="5726704"/>
                    <a:pt x="0" y="5053734"/>
                  </a:cubicBezTo>
                  <a:lnTo>
                    <a:pt x="813973" y="5028205"/>
                  </a:lnTo>
                  <a:cubicBezTo>
                    <a:pt x="825624" y="5399818"/>
                    <a:pt x="1041643" y="5734588"/>
                    <a:pt x="1375441" y="5898325"/>
                  </a:cubicBezTo>
                  <a:cubicBezTo>
                    <a:pt x="1436179" y="5928119"/>
                    <a:pt x="1499008" y="5951362"/>
                    <a:pt x="1563551" y="5965918"/>
                  </a:cubicBezTo>
                  <a:lnTo>
                    <a:pt x="1563551" y="3847635"/>
                  </a:lnTo>
                  <a:cubicBezTo>
                    <a:pt x="920238" y="3662345"/>
                    <a:pt x="233045" y="3450393"/>
                    <a:pt x="16852" y="2382091"/>
                  </a:cubicBezTo>
                  <a:cubicBezTo>
                    <a:pt x="-73403" y="1719933"/>
                    <a:pt x="208577" y="1061859"/>
                    <a:pt x="750173" y="669157"/>
                  </a:cubicBezTo>
                  <a:cubicBezTo>
                    <a:pt x="994931" y="491686"/>
                    <a:pt x="1274723" y="381458"/>
                    <a:pt x="1563551" y="341319"/>
                  </a:cubicBezTo>
                  <a:lnTo>
                    <a:pt x="1563551" y="0"/>
                  </a:lnTo>
                  <a:lnTo>
                    <a:pt x="2056123" y="0"/>
                  </a:lnTo>
                  <a:lnTo>
                    <a:pt x="2056123" y="339268"/>
                  </a:lnTo>
                  <a:cubicBezTo>
                    <a:pt x="2248752" y="363969"/>
                    <a:pt x="2438747" y="420481"/>
                    <a:pt x="2618616" y="508711"/>
                  </a:cubicBezTo>
                  <a:cubicBezTo>
                    <a:pt x="3223107" y="805237"/>
                    <a:pt x="3614308" y="1411478"/>
                    <a:pt x="3635410" y="2084448"/>
                  </a:cubicBezTo>
                  <a:lnTo>
                    <a:pt x="2821437" y="2109978"/>
                  </a:lnTo>
                  <a:cubicBezTo>
                    <a:pt x="2809786" y="1738364"/>
                    <a:pt x="2593767" y="1403594"/>
                    <a:pt x="2259969" y="1239857"/>
                  </a:cubicBezTo>
                  <a:cubicBezTo>
                    <a:pt x="2194243" y="1207617"/>
                    <a:pt x="2126069" y="1183046"/>
                    <a:pt x="2056123" y="1168235"/>
                  </a:cubicBezTo>
                  <a:lnTo>
                    <a:pt x="2056123" y="3150890"/>
                  </a:lnTo>
                  <a:cubicBezTo>
                    <a:pt x="2675271" y="3303511"/>
                    <a:pt x="3347939" y="3564428"/>
                    <a:pt x="3618512" y="4743007"/>
                  </a:cubicBezTo>
                  <a:cubicBezTo>
                    <a:pt x="3712448" y="5409725"/>
                    <a:pt x="3430336" y="6073786"/>
                    <a:pt x="2885237" y="6469025"/>
                  </a:cubicBezTo>
                  <a:cubicBezTo>
                    <a:pt x="2636047" y="6649712"/>
                    <a:pt x="2350538" y="6760700"/>
                    <a:pt x="2056123" y="67987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63" name="Block Arc 11">
              <a:extLst>
                <a:ext uri="{FF2B5EF4-FFF2-40B4-BE49-F238E27FC236}">
                  <a16:creationId xmlns:a16="http://schemas.microsoft.com/office/drawing/2014/main" id="{A2DE9E23-8833-4C21-9203-4F6950630E1E}"/>
                </a:ext>
              </a:extLst>
            </p:cNvPr>
            <p:cNvSpPr/>
            <p:nvPr/>
          </p:nvSpPr>
          <p:spPr>
            <a:xfrm>
              <a:off x="1440359" y="4541820"/>
              <a:ext cx="122821" cy="199846"/>
            </a:xfrm>
            <a:custGeom>
              <a:avLst/>
              <a:gdLst/>
              <a:ahLst/>
              <a:cxnLst/>
              <a:rect l="l" t="t" r="r" b="b"/>
              <a:pathLst>
                <a:path w="3636337" h="7138182">
                  <a:moveTo>
                    <a:pt x="1563551" y="3029061"/>
                  </a:moveTo>
                  <a:lnTo>
                    <a:pt x="1563551" y="1171769"/>
                  </a:lnTo>
                  <a:cubicBezTo>
                    <a:pt x="1444523" y="1201084"/>
                    <a:pt x="1330799" y="1254073"/>
                    <a:pt x="1228219" y="1328453"/>
                  </a:cubicBezTo>
                  <a:cubicBezTo>
                    <a:pt x="927220" y="1546705"/>
                    <a:pt x="771440" y="1913395"/>
                    <a:pt x="823311" y="2281559"/>
                  </a:cubicBezTo>
                  <a:cubicBezTo>
                    <a:pt x="886035" y="2761950"/>
                    <a:pt x="1181988" y="2923981"/>
                    <a:pt x="1563551" y="3029061"/>
                  </a:cubicBezTo>
                  <a:close/>
                  <a:moveTo>
                    <a:pt x="2056123" y="5971053"/>
                  </a:moveTo>
                  <a:cubicBezTo>
                    <a:pt x="2180706" y="5941789"/>
                    <a:pt x="2300029" y="5887431"/>
                    <a:pt x="2407191" y="5809729"/>
                  </a:cubicBezTo>
                  <a:cubicBezTo>
                    <a:pt x="2708190" y="5591477"/>
                    <a:pt x="2863970" y="5224787"/>
                    <a:pt x="2812099" y="4856623"/>
                  </a:cubicBezTo>
                  <a:cubicBezTo>
                    <a:pt x="2712300" y="4365494"/>
                    <a:pt x="2419393" y="4148018"/>
                    <a:pt x="2056123" y="4007016"/>
                  </a:cubicBezTo>
                  <a:close/>
                  <a:moveTo>
                    <a:pt x="2056123" y="7138182"/>
                  </a:moveTo>
                  <a:lnTo>
                    <a:pt x="1563551" y="7138182"/>
                  </a:lnTo>
                  <a:lnTo>
                    <a:pt x="1563551" y="6796553"/>
                  </a:lnTo>
                  <a:cubicBezTo>
                    <a:pt x="1376287" y="6771102"/>
                    <a:pt x="1191751" y="6715291"/>
                    <a:pt x="1016794" y="6629471"/>
                  </a:cubicBezTo>
                  <a:cubicBezTo>
                    <a:pt x="412303" y="6332946"/>
                    <a:pt x="21102" y="5726704"/>
                    <a:pt x="0" y="5053734"/>
                  </a:cubicBezTo>
                  <a:lnTo>
                    <a:pt x="813973" y="5028205"/>
                  </a:lnTo>
                  <a:cubicBezTo>
                    <a:pt x="825624" y="5399818"/>
                    <a:pt x="1041643" y="5734588"/>
                    <a:pt x="1375441" y="5898325"/>
                  </a:cubicBezTo>
                  <a:cubicBezTo>
                    <a:pt x="1436179" y="5928119"/>
                    <a:pt x="1499008" y="5951362"/>
                    <a:pt x="1563551" y="5965918"/>
                  </a:cubicBezTo>
                  <a:lnTo>
                    <a:pt x="1563551" y="3847635"/>
                  </a:lnTo>
                  <a:cubicBezTo>
                    <a:pt x="920238" y="3662345"/>
                    <a:pt x="233045" y="3450393"/>
                    <a:pt x="16852" y="2382091"/>
                  </a:cubicBezTo>
                  <a:cubicBezTo>
                    <a:pt x="-73403" y="1719933"/>
                    <a:pt x="208577" y="1061859"/>
                    <a:pt x="750173" y="669157"/>
                  </a:cubicBezTo>
                  <a:cubicBezTo>
                    <a:pt x="994931" y="491686"/>
                    <a:pt x="1274723" y="381458"/>
                    <a:pt x="1563551" y="341319"/>
                  </a:cubicBezTo>
                  <a:lnTo>
                    <a:pt x="1563551" y="0"/>
                  </a:lnTo>
                  <a:lnTo>
                    <a:pt x="2056123" y="0"/>
                  </a:lnTo>
                  <a:lnTo>
                    <a:pt x="2056123" y="339268"/>
                  </a:lnTo>
                  <a:cubicBezTo>
                    <a:pt x="2248752" y="363969"/>
                    <a:pt x="2438747" y="420481"/>
                    <a:pt x="2618616" y="508711"/>
                  </a:cubicBezTo>
                  <a:cubicBezTo>
                    <a:pt x="3223107" y="805237"/>
                    <a:pt x="3614308" y="1411478"/>
                    <a:pt x="3635410" y="2084448"/>
                  </a:cubicBezTo>
                  <a:lnTo>
                    <a:pt x="2821437" y="2109978"/>
                  </a:lnTo>
                  <a:cubicBezTo>
                    <a:pt x="2809786" y="1738364"/>
                    <a:pt x="2593767" y="1403594"/>
                    <a:pt x="2259969" y="1239857"/>
                  </a:cubicBezTo>
                  <a:cubicBezTo>
                    <a:pt x="2194243" y="1207617"/>
                    <a:pt x="2126069" y="1183046"/>
                    <a:pt x="2056123" y="1168235"/>
                  </a:cubicBezTo>
                  <a:lnTo>
                    <a:pt x="2056123" y="3150890"/>
                  </a:lnTo>
                  <a:cubicBezTo>
                    <a:pt x="2675271" y="3303511"/>
                    <a:pt x="3347939" y="3564428"/>
                    <a:pt x="3618512" y="4743007"/>
                  </a:cubicBezTo>
                  <a:cubicBezTo>
                    <a:pt x="3712448" y="5409725"/>
                    <a:pt x="3430336" y="6073786"/>
                    <a:pt x="2885237" y="6469025"/>
                  </a:cubicBezTo>
                  <a:cubicBezTo>
                    <a:pt x="2636047" y="6649712"/>
                    <a:pt x="2350538" y="6760700"/>
                    <a:pt x="2056123" y="67987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64" name="Block Arc 11">
              <a:extLst>
                <a:ext uri="{FF2B5EF4-FFF2-40B4-BE49-F238E27FC236}">
                  <a16:creationId xmlns:a16="http://schemas.microsoft.com/office/drawing/2014/main" id="{A2FB93B4-3263-4291-B81C-B264E99AB73B}"/>
                </a:ext>
              </a:extLst>
            </p:cNvPr>
            <p:cNvSpPr/>
            <p:nvPr/>
          </p:nvSpPr>
          <p:spPr>
            <a:xfrm>
              <a:off x="2039245" y="4771567"/>
              <a:ext cx="122821" cy="199846"/>
            </a:xfrm>
            <a:custGeom>
              <a:avLst/>
              <a:gdLst/>
              <a:ahLst/>
              <a:cxnLst/>
              <a:rect l="l" t="t" r="r" b="b"/>
              <a:pathLst>
                <a:path w="3636337" h="7138182">
                  <a:moveTo>
                    <a:pt x="1563551" y="3029061"/>
                  </a:moveTo>
                  <a:lnTo>
                    <a:pt x="1563551" y="1171769"/>
                  </a:lnTo>
                  <a:cubicBezTo>
                    <a:pt x="1444523" y="1201084"/>
                    <a:pt x="1330799" y="1254073"/>
                    <a:pt x="1228219" y="1328453"/>
                  </a:cubicBezTo>
                  <a:cubicBezTo>
                    <a:pt x="927220" y="1546705"/>
                    <a:pt x="771440" y="1913395"/>
                    <a:pt x="823311" y="2281559"/>
                  </a:cubicBezTo>
                  <a:cubicBezTo>
                    <a:pt x="886035" y="2761950"/>
                    <a:pt x="1181988" y="2923981"/>
                    <a:pt x="1563551" y="3029061"/>
                  </a:cubicBezTo>
                  <a:close/>
                  <a:moveTo>
                    <a:pt x="2056123" y="5971053"/>
                  </a:moveTo>
                  <a:cubicBezTo>
                    <a:pt x="2180706" y="5941789"/>
                    <a:pt x="2300029" y="5887431"/>
                    <a:pt x="2407191" y="5809729"/>
                  </a:cubicBezTo>
                  <a:cubicBezTo>
                    <a:pt x="2708190" y="5591477"/>
                    <a:pt x="2863970" y="5224787"/>
                    <a:pt x="2812099" y="4856623"/>
                  </a:cubicBezTo>
                  <a:cubicBezTo>
                    <a:pt x="2712300" y="4365494"/>
                    <a:pt x="2419393" y="4148018"/>
                    <a:pt x="2056123" y="4007016"/>
                  </a:cubicBezTo>
                  <a:close/>
                  <a:moveTo>
                    <a:pt x="2056123" y="7138182"/>
                  </a:moveTo>
                  <a:lnTo>
                    <a:pt x="1563551" y="7138182"/>
                  </a:lnTo>
                  <a:lnTo>
                    <a:pt x="1563551" y="6796553"/>
                  </a:lnTo>
                  <a:cubicBezTo>
                    <a:pt x="1376287" y="6771102"/>
                    <a:pt x="1191751" y="6715291"/>
                    <a:pt x="1016794" y="6629471"/>
                  </a:cubicBezTo>
                  <a:cubicBezTo>
                    <a:pt x="412303" y="6332946"/>
                    <a:pt x="21102" y="5726704"/>
                    <a:pt x="0" y="5053734"/>
                  </a:cubicBezTo>
                  <a:lnTo>
                    <a:pt x="813973" y="5028205"/>
                  </a:lnTo>
                  <a:cubicBezTo>
                    <a:pt x="825624" y="5399818"/>
                    <a:pt x="1041643" y="5734588"/>
                    <a:pt x="1375441" y="5898325"/>
                  </a:cubicBezTo>
                  <a:cubicBezTo>
                    <a:pt x="1436179" y="5928119"/>
                    <a:pt x="1499008" y="5951362"/>
                    <a:pt x="1563551" y="5965918"/>
                  </a:cubicBezTo>
                  <a:lnTo>
                    <a:pt x="1563551" y="3847635"/>
                  </a:lnTo>
                  <a:cubicBezTo>
                    <a:pt x="920238" y="3662345"/>
                    <a:pt x="233045" y="3450393"/>
                    <a:pt x="16852" y="2382091"/>
                  </a:cubicBezTo>
                  <a:cubicBezTo>
                    <a:pt x="-73403" y="1719933"/>
                    <a:pt x="208577" y="1061859"/>
                    <a:pt x="750173" y="669157"/>
                  </a:cubicBezTo>
                  <a:cubicBezTo>
                    <a:pt x="994931" y="491686"/>
                    <a:pt x="1274723" y="381458"/>
                    <a:pt x="1563551" y="341319"/>
                  </a:cubicBezTo>
                  <a:lnTo>
                    <a:pt x="1563551" y="0"/>
                  </a:lnTo>
                  <a:lnTo>
                    <a:pt x="2056123" y="0"/>
                  </a:lnTo>
                  <a:lnTo>
                    <a:pt x="2056123" y="339268"/>
                  </a:lnTo>
                  <a:cubicBezTo>
                    <a:pt x="2248752" y="363969"/>
                    <a:pt x="2438747" y="420481"/>
                    <a:pt x="2618616" y="508711"/>
                  </a:cubicBezTo>
                  <a:cubicBezTo>
                    <a:pt x="3223107" y="805237"/>
                    <a:pt x="3614308" y="1411478"/>
                    <a:pt x="3635410" y="2084448"/>
                  </a:cubicBezTo>
                  <a:lnTo>
                    <a:pt x="2821437" y="2109978"/>
                  </a:lnTo>
                  <a:cubicBezTo>
                    <a:pt x="2809786" y="1738364"/>
                    <a:pt x="2593767" y="1403594"/>
                    <a:pt x="2259969" y="1239857"/>
                  </a:cubicBezTo>
                  <a:cubicBezTo>
                    <a:pt x="2194243" y="1207617"/>
                    <a:pt x="2126069" y="1183046"/>
                    <a:pt x="2056123" y="1168235"/>
                  </a:cubicBezTo>
                  <a:lnTo>
                    <a:pt x="2056123" y="3150890"/>
                  </a:lnTo>
                  <a:cubicBezTo>
                    <a:pt x="2675271" y="3303511"/>
                    <a:pt x="3347939" y="3564428"/>
                    <a:pt x="3618512" y="4743007"/>
                  </a:cubicBezTo>
                  <a:cubicBezTo>
                    <a:pt x="3712448" y="5409725"/>
                    <a:pt x="3430336" y="6073786"/>
                    <a:pt x="2885237" y="6469025"/>
                  </a:cubicBezTo>
                  <a:cubicBezTo>
                    <a:pt x="2636047" y="6649712"/>
                    <a:pt x="2350538" y="6760700"/>
                    <a:pt x="2056123" y="67987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65" name="Block Arc 11">
              <a:extLst>
                <a:ext uri="{FF2B5EF4-FFF2-40B4-BE49-F238E27FC236}">
                  <a16:creationId xmlns:a16="http://schemas.microsoft.com/office/drawing/2014/main" id="{F7B4E12E-E267-4A02-9BA1-680E61E72FE1}"/>
                </a:ext>
              </a:extLst>
            </p:cNvPr>
            <p:cNvSpPr/>
            <p:nvPr/>
          </p:nvSpPr>
          <p:spPr>
            <a:xfrm>
              <a:off x="2367311" y="4763263"/>
              <a:ext cx="122821" cy="199846"/>
            </a:xfrm>
            <a:custGeom>
              <a:avLst/>
              <a:gdLst/>
              <a:ahLst/>
              <a:cxnLst/>
              <a:rect l="l" t="t" r="r" b="b"/>
              <a:pathLst>
                <a:path w="3636337" h="7138182">
                  <a:moveTo>
                    <a:pt x="1563551" y="3029061"/>
                  </a:moveTo>
                  <a:lnTo>
                    <a:pt x="1563551" y="1171769"/>
                  </a:lnTo>
                  <a:cubicBezTo>
                    <a:pt x="1444523" y="1201084"/>
                    <a:pt x="1330799" y="1254073"/>
                    <a:pt x="1228219" y="1328453"/>
                  </a:cubicBezTo>
                  <a:cubicBezTo>
                    <a:pt x="927220" y="1546705"/>
                    <a:pt x="771440" y="1913395"/>
                    <a:pt x="823311" y="2281559"/>
                  </a:cubicBezTo>
                  <a:cubicBezTo>
                    <a:pt x="886035" y="2761950"/>
                    <a:pt x="1181988" y="2923981"/>
                    <a:pt x="1563551" y="3029061"/>
                  </a:cubicBezTo>
                  <a:close/>
                  <a:moveTo>
                    <a:pt x="2056123" y="5971053"/>
                  </a:moveTo>
                  <a:cubicBezTo>
                    <a:pt x="2180706" y="5941789"/>
                    <a:pt x="2300029" y="5887431"/>
                    <a:pt x="2407191" y="5809729"/>
                  </a:cubicBezTo>
                  <a:cubicBezTo>
                    <a:pt x="2708190" y="5591477"/>
                    <a:pt x="2863970" y="5224787"/>
                    <a:pt x="2812099" y="4856623"/>
                  </a:cubicBezTo>
                  <a:cubicBezTo>
                    <a:pt x="2712300" y="4365494"/>
                    <a:pt x="2419393" y="4148018"/>
                    <a:pt x="2056123" y="4007016"/>
                  </a:cubicBezTo>
                  <a:close/>
                  <a:moveTo>
                    <a:pt x="2056123" y="7138182"/>
                  </a:moveTo>
                  <a:lnTo>
                    <a:pt x="1563551" y="7138182"/>
                  </a:lnTo>
                  <a:lnTo>
                    <a:pt x="1563551" y="6796553"/>
                  </a:lnTo>
                  <a:cubicBezTo>
                    <a:pt x="1376287" y="6771102"/>
                    <a:pt x="1191751" y="6715291"/>
                    <a:pt x="1016794" y="6629471"/>
                  </a:cubicBezTo>
                  <a:cubicBezTo>
                    <a:pt x="412303" y="6332946"/>
                    <a:pt x="21102" y="5726704"/>
                    <a:pt x="0" y="5053734"/>
                  </a:cubicBezTo>
                  <a:lnTo>
                    <a:pt x="813973" y="5028205"/>
                  </a:lnTo>
                  <a:cubicBezTo>
                    <a:pt x="825624" y="5399818"/>
                    <a:pt x="1041643" y="5734588"/>
                    <a:pt x="1375441" y="5898325"/>
                  </a:cubicBezTo>
                  <a:cubicBezTo>
                    <a:pt x="1436179" y="5928119"/>
                    <a:pt x="1499008" y="5951362"/>
                    <a:pt x="1563551" y="5965918"/>
                  </a:cubicBezTo>
                  <a:lnTo>
                    <a:pt x="1563551" y="3847635"/>
                  </a:lnTo>
                  <a:cubicBezTo>
                    <a:pt x="920238" y="3662345"/>
                    <a:pt x="233045" y="3450393"/>
                    <a:pt x="16852" y="2382091"/>
                  </a:cubicBezTo>
                  <a:cubicBezTo>
                    <a:pt x="-73403" y="1719933"/>
                    <a:pt x="208577" y="1061859"/>
                    <a:pt x="750173" y="669157"/>
                  </a:cubicBezTo>
                  <a:cubicBezTo>
                    <a:pt x="994931" y="491686"/>
                    <a:pt x="1274723" y="381458"/>
                    <a:pt x="1563551" y="341319"/>
                  </a:cubicBezTo>
                  <a:lnTo>
                    <a:pt x="1563551" y="0"/>
                  </a:lnTo>
                  <a:lnTo>
                    <a:pt x="2056123" y="0"/>
                  </a:lnTo>
                  <a:lnTo>
                    <a:pt x="2056123" y="339268"/>
                  </a:lnTo>
                  <a:cubicBezTo>
                    <a:pt x="2248752" y="363969"/>
                    <a:pt x="2438747" y="420481"/>
                    <a:pt x="2618616" y="508711"/>
                  </a:cubicBezTo>
                  <a:cubicBezTo>
                    <a:pt x="3223107" y="805237"/>
                    <a:pt x="3614308" y="1411478"/>
                    <a:pt x="3635410" y="2084448"/>
                  </a:cubicBezTo>
                  <a:lnTo>
                    <a:pt x="2821437" y="2109978"/>
                  </a:lnTo>
                  <a:cubicBezTo>
                    <a:pt x="2809786" y="1738364"/>
                    <a:pt x="2593767" y="1403594"/>
                    <a:pt x="2259969" y="1239857"/>
                  </a:cubicBezTo>
                  <a:cubicBezTo>
                    <a:pt x="2194243" y="1207617"/>
                    <a:pt x="2126069" y="1183046"/>
                    <a:pt x="2056123" y="1168235"/>
                  </a:cubicBezTo>
                  <a:lnTo>
                    <a:pt x="2056123" y="3150890"/>
                  </a:lnTo>
                  <a:cubicBezTo>
                    <a:pt x="2675271" y="3303511"/>
                    <a:pt x="3347939" y="3564428"/>
                    <a:pt x="3618512" y="4743007"/>
                  </a:cubicBezTo>
                  <a:cubicBezTo>
                    <a:pt x="3712448" y="5409725"/>
                    <a:pt x="3430336" y="6073786"/>
                    <a:pt x="2885237" y="6469025"/>
                  </a:cubicBezTo>
                  <a:cubicBezTo>
                    <a:pt x="2636047" y="6649712"/>
                    <a:pt x="2350538" y="6760700"/>
                    <a:pt x="2056123" y="67987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66" name="Block Arc 11">
              <a:extLst>
                <a:ext uri="{FF2B5EF4-FFF2-40B4-BE49-F238E27FC236}">
                  <a16:creationId xmlns:a16="http://schemas.microsoft.com/office/drawing/2014/main" id="{1D6A354B-9339-4446-AA4D-4C7F8EE5258C}"/>
                </a:ext>
              </a:extLst>
            </p:cNvPr>
            <p:cNvSpPr/>
            <p:nvPr/>
          </p:nvSpPr>
          <p:spPr>
            <a:xfrm>
              <a:off x="2343272" y="4484893"/>
              <a:ext cx="122821" cy="199846"/>
            </a:xfrm>
            <a:custGeom>
              <a:avLst/>
              <a:gdLst/>
              <a:ahLst/>
              <a:cxnLst/>
              <a:rect l="l" t="t" r="r" b="b"/>
              <a:pathLst>
                <a:path w="3636337" h="7138182">
                  <a:moveTo>
                    <a:pt x="1563551" y="3029061"/>
                  </a:moveTo>
                  <a:lnTo>
                    <a:pt x="1563551" y="1171769"/>
                  </a:lnTo>
                  <a:cubicBezTo>
                    <a:pt x="1444523" y="1201084"/>
                    <a:pt x="1330799" y="1254073"/>
                    <a:pt x="1228219" y="1328453"/>
                  </a:cubicBezTo>
                  <a:cubicBezTo>
                    <a:pt x="927220" y="1546705"/>
                    <a:pt x="771440" y="1913395"/>
                    <a:pt x="823311" y="2281559"/>
                  </a:cubicBezTo>
                  <a:cubicBezTo>
                    <a:pt x="886035" y="2761950"/>
                    <a:pt x="1181988" y="2923981"/>
                    <a:pt x="1563551" y="3029061"/>
                  </a:cubicBezTo>
                  <a:close/>
                  <a:moveTo>
                    <a:pt x="2056123" y="5971053"/>
                  </a:moveTo>
                  <a:cubicBezTo>
                    <a:pt x="2180706" y="5941789"/>
                    <a:pt x="2300029" y="5887431"/>
                    <a:pt x="2407191" y="5809729"/>
                  </a:cubicBezTo>
                  <a:cubicBezTo>
                    <a:pt x="2708190" y="5591477"/>
                    <a:pt x="2863970" y="5224787"/>
                    <a:pt x="2812099" y="4856623"/>
                  </a:cubicBezTo>
                  <a:cubicBezTo>
                    <a:pt x="2712300" y="4365494"/>
                    <a:pt x="2419393" y="4148018"/>
                    <a:pt x="2056123" y="4007016"/>
                  </a:cubicBezTo>
                  <a:close/>
                  <a:moveTo>
                    <a:pt x="2056123" y="7138182"/>
                  </a:moveTo>
                  <a:lnTo>
                    <a:pt x="1563551" y="7138182"/>
                  </a:lnTo>
                  <a:lnTo>
                    <a:pt x="1563551" y="6796553"/>
                  </a:lnTo>
                  <a:cubicBezTo>
                    <a:pt x="1376287" y="6771102"/>
                    <a:pt x="1191751" y="6715291"/>
                    <a:pt x="1016794" y="6629471"/>
                  </a:cubicBezTo>
                  <a:cubicBezTo>
                    <a:pt x="412303" y="6332946"/>
                    <a:pt x="21102" y="5726704"/>
                    <a:pt x="0" y="5053734"/>
                  </a:cubicBezTo>
                  <a:lnTo>
                    <a:pt x="813973" y="5028205"/>
                  </a:lnTo>
                  <a:cubicBezTo>
                    <a:pt x="825624" y="5399818"/>
                    <a:pt x="1041643" y="5734588"/>
                    <a:pt x="1375441" y="5898325"/>
                  </a:cubicBezTo>
                  <a:cubicBezTo>
                    <a:pt x="1436179" y="5928119"/>
                    <a:pt x="1499008" y="5951362"/>
                    <a:pt x="1563551" y="5965918"/>
                  </a:cubicBezTo>
                  <a:lnTo>
                    <a:pt x="1563551" y="3847635"/>
                  </a:lnTo>
                  <a:cubicBezTo>
                    <a:pt x="920238" y="3662345"/>
                    <a:pt x="233045" y="3450393"/>
                    <a:pt x="16852" y="2382091"/>
                  </a:cubicBezTo>
                  <a:cubicBezTo>
                    <a:pt x="-73403" y="1719933"/>
                    <a:pt x="208577" y="1061859"/>
                    <a:pt x="750173" y="669157"/>
                  </a:cubicBezTo>
                  <a:cubicBezTo>
                    <a:pt x="994931" y="491686"/>
                    <a:pt x="1274723" y="381458"/>
                    <a:pt x="1563551" y="341319"/>
                  </a:cubicBezTo>
                  <a:lnTo>
                    <a:pt x="1563551" y="0"/>
                  </a:lnTo>
                  <a:lnTo>
                    <a:pt x="2056123" y="0"/>
                  </a:lnTo>
                  <a:lnTo>
                    <a:pt x="2056123" y="339268"/>
                  </a:lnTo>
                  <a:cubicBezTo>
                    <a:pt x="2248752" y="363969"/>
                    <a:pt x="2438747" y="420481"/>
                    <a:pt x="2618616" y="508711"/>
                  </a:cubicBezTo>
                  <a:cubicBezTo>
                    <a:pt x="3223107" y="805237"/>
                    <a:pt x="3614308" y="1411478"/>
                    <a:pt x="3635410" y="2084448"/>
                  </a:cubicBezTo>
                  <a:lnTo>
                    <a:pt x="2821437" y="2109978"/>
                  </a:lnTo>
                  <a:cubicBezTo>
                    <a:pt x="2809786" y="1738364"/>
                    <a:pt x="2593767" y="1403594"/>
                    <a:pt x="2259969" y="1239857"/>
                  </a:cubicBezTo>
                  <a:cubicBezTo>
                    <a:pt x="2194243" y="1207617"/>
                    <a:pt x="2126069" y="1183046"/>
                    <a:pt x="2056123" y="1168235"/>
                  </a:cubicBezTo>
                  <a:lnTo>
                    <a:pt x="2056123" y="3150890"/>
                  </a:lnTo>
                  <a:cubicBezTo>
                    <a:pt x="2675271" y="3303511"/>
                    <a:pt x="3347939" y="3564428"/>
                    <a:pt x="3618512" y="4743007"/>
                  </a:cubicBezTo>
                  <a:cubicBezTo>
                    <a:pt x="3712448" y="5409725"/>
                    <a:pt x="3430336" y="6073786"/>
                    <a:pt x="2885237" y="6469025"/>
                  </a:cubicBezTo>
                  <a:cubicBezTo>
                    <a:pt x="2636047" y="6649712"/>
                    <a:pt x="2350538" y="6760700"/>
                    <a:pt x="2056123" y="67987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67" name="이등변 삼각형 58">
              <a:extLst>
                <a:ext uri="{FF2B5EF4-FFF2-40B4-BE49-F238E27FC236}">
                  <a16:creationId xmlns:a16="http://schemas.microsoft.com/office/drawing/2014/main" id="{805ECE66-284A-4863-B8E3-E7B26E9AC415}"/>
                </a:ext>
              </a:extLst>
            </p:cNvPr>
            <p:cNvSpPr/>
            <p:nvPr/>
          </p:nvSpPr>
          <p:spPr>
            <a:xfrm rot="10800000">
              <a:off x="1414145" y="3081543"/>
              <a:ext cx="1117827" cy="57797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8" name="직사각형 59">
              <a:extLst>
                <a:ext uri="{FF2B5EF4-FFF2-40B4-BE49-F238E27FC236}">
                  <a16:creationId xmlns:a16="http://schemas.microsoft.com/office/drawing/2014/main" id="{5BC5207E-A972-44EE-98F4-CD082BC8B143}"/>
                </a:ext>
              </a:extLst>
            </p:cNvPr>
            <p:cNvSpPr/>
            <p:nvPr/>
          </p:nvSpPr>
          <p:spPr>
            <a:xfrm>
              <a:off x="1948025" y="3581970"/>
              <a:ext cx="42549" cy="85097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9" name="Circle: Hollow 468">
              <a:extLst>
                <a:ext uri="{FF2B5EF4-FFF2-40B4-BE49-F238E27FC236}">
                  <a16:creationId xmlns:a16="http://schemas.microsoft.com/office/drawing/2014/main" id="{83F0EB37-9008-49CB-82F2-0EB8CCB0159A}"/>
                </a:ext>
              </a:extLst>
            </p:cNvPr>
            <p:cNvSpPr/>
            <p:nvPr/>
          </p:nvSpPr>
          <p:spPr>
            <a:xfrm>
              <a:off x="2243089" y="4426649"/>
              <a:ext cx="323186" cy="323186"/>
            </a:xfrm>
            <a:prstGeom prst="donut">
              <a:avLst>
                <a:gd name="adj" fmla="val 419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86" name="Group 485">
            <a:extLst>
              <a:ext uri="{FF2B5EF4-FFF2-40B4-BE49-F238E27FC236}">
                <a16:creationId xmlns:a16="http://schemas.microsoft.com/office/drawing/2014/main" id="{11E3B888-F808-47F9-AE52-529DD15AEA88}"/>
              </a:ext>
            </a:extLst>
          </p:cNvPr>
          <p:cNvGrpSpPr/>
          <p:nvPr/>
        </p:nvGrpSpPr>
        <p:grpSpPr>
          <a:xfrm>
            <a:off x="3504526" y="3414902"/>
            <a:ext cx="4217679" cy="1179262"/>
            <a:chOff x="3866265" y="1442486"/>
            <a:chExt cx="4217679" cy="1179262"/>
          </a:xfrm>
        </p:grpSpPr>
        <p:sp>
          <p:nvSpPr>
            <p:cNvPr id="487" name="TextBox 486">
              <a:extLst>
                <a:ext uri="{FF2B5EF4-FFF2-40B4-BE49-F238E27FC236}">
                  <a16:creationId xmlns:a16="http://schemas.microsoft.com/office/drawing/2014/main" id="{A5B9E1D1-826B-47D3-8B2E-6F5E88CE9559}"/>
                </a:ext>
              </a:extLst>
            </p:cNvPr>
            <p:cNvSpPr txBox="1"/>
            <p:nvPr/>
          </p:nvSpPr>
          <p:spPr>
            <a:xfrm>
              <a:off x="3866266" y="1790751"/>
              <a:ext cx="421767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 You can simply impress your audience and add a unique zing and appeal to your Presentations. </a:t>
              </a:r>
            </a:p>
          </p:txBody>
        </p:sp>
        <p:sp>
          <p:nvSpPr>
            <p:cNvPr id="488" name="TextBox 487">
              <a:extLst>
                <a:ext uri="{FF2B5EF4-FFF2-40B4-BE49-F238E27FC236}">
                  <a16:creationId xmlns:a16="http://schemas.microsoft.com/office/drawing/2014/main" id="{49FCAF0D-2D27-4B10-83AE-436F143A42FA}"/>
                </a:ext>
              </a:extLst>
            </p:cNvPr>
            <p:cNvSpPr txBox="1"/>
            <p:nvPr/>
          </p:nvSpPr>
          <p:spPr>
            <a:xfrm>
              <a:off x="3866265" y="1442486"/>
              <a:ext cx="421767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4"/>
                  </a:solidFill>
                  <a:cs typeface="Arial" pitchFamily="34" charset="0"/>
                </a:rPr>
                <a:t>Simple PowerPoint Presentation</a:t>
              </a:r>
              <a:endParaRPr lang="ko-KR" altLang="en-US" sz="16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489" name="Group 488">
            <a:extLst>
              <a:ext uri="{FF2B5EF4-FFF2-40B4-BE49-F238E27FC236}">
                <a16:creationId xmlns:a16="http://schemas.microsoft.com/office/drawing/2014/main" id="{23C9EDB6-ED7F-49FD-A4AA-8A09DF5AF6D6}"/>
              </a:ext>
            </a:extLst>
          </p:cNvPr>
          <p:cNvGrpSpPr/>
          <p:nvPr/>
        </p:nvGrpSpPr>
        <p:grpSpPr>
          <a:xfrm>
            <a:off x="3504526" y="1912773"/>
            <a:ext cx="4217679" cy="1179262"/>
            <a:chOff x="3866265" y="1442486"/>
            <a:chExt cx="4217679" cy="1179262"/>
          </a:xfrm>
        </p:grpSpPr>
        <p:sp>
          <p:nvSpPr>
            <p:cNvPr id="490" name="TextBox 489">
              <a:extLst>
                <a:ext uri="{FF2B5EF4-FFF2-40B4-BE49-F238E27FC236}">
                  <a16:creationId xmlns:a16="http://schemas.microsoft.com/office/drawing/2014/main" id="{D93F8D75-D1D4-46EE-A5D3-1282DE847834}"/>
                </a:ext>
              </a:extLst>
            </p:cNvPr>
            <p:cNvSpPr txBox="1"/>
            <p:nvPr/>
          </p:nvSpPr>
          <p:spPr>
            <a:xfrm>
              <a:off x="3866266" y="1790751"/>
              <a:ext cx="421767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 You can simply impress your audience and add a unique zing and appeal to your Presentations. </a:t>
              </a:r>
            </a:p>
          </p:txBody>
        </p:sp>
        <p:sp>
          <p:nvSpPr>
            <p:cNvPr id="491" name="TextBox 490">
              <a:extLst>
                <a:ext uri="{FF2B5EF4-FFF2-40B4-BE49-F238E27FC236}">
                  <a16:creationId xmlns:a16="http://schemas.microsoft.com/office/drawing/2014/main" id="{8FF66F6E-C374-4209-8A96-CB538EDDD9AF}"/>
                </a:ext>
              </a:extLst>
            </p:cNvPr>
            <p:cNvSpPr txBox="1"/>
            <p:nvPr/>
          </p:nvSpPr>
          <p:spPr>
            <a:xfrm>
              <a:off x="3866265" y="1442486"/>
              <a:ext cx="421767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2"/>
                  </a:solidFill>
                  <a:cs typeface="Arial" pitchFamily="34" charset="0"/>
                </a:rPr>
                <a:t>Simple PowerPoint Presentation</a:t>
              </a:r>
              <a:endParaRPr lang="ko-KR" altLang="en-US" sz="16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492" name="Group 491">
            <a:extLst>
              <a:ext uri="{FF2B5EF4-FFF2-40B4-BE49-F238E27FC236}">
                <a16:creationId xmlns:a16="http://schemas.microsoft.com/office/drawing/2014/main" id="{00359566-4AA4-42AB-92F9-6648723DB1F7}"/>
              </a:ext>
            </a:extLst>
          </p:cNvPr>
          <p:cNvGrpSpPr/>
          <p:nvPr/>
        </p:nvGrpSpPr>
        <p:grpSpPr>
          <a:xfrm>
            <a:off x="3504526" y="4917030"/>
            <a:ext cx="4217679" cy="1179262"/>
            <a:chOff x="3866265" y="1442486"/>
            <a:chExt cx="4217679" cy="1179262"/>
          </a:xfrm>
        </p:grpSpPr>
        <p:sp>
          <p:nvSpPr>
            <p:cNvPr id="493" name="TextBox 492">
              <a:extLst>
                <a:ext uri="{FF2B5EF4-FFF2-40B4-BE49-F238E27FC236}">
                  <a16:creationId xmlns:a16="http://schemas.microsoft.com/office/drawing/2014/main" id="{733A15CE-D061-4063-B2F4-E526EE9640B5}"/>
                </a:ext>
              </a:extLst>
            </p:cNvPr>
            <p:cNvSpPr txBox="1"/>
            <p:nvPr/>
          </p:nvSpPr>
          <p:spPr>
            <a:xfrm>
              <a:off x="3866266" y="1790751"/>
              <a:ext cx="421767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 You can simply impress your audience and add a unique zing and appeal to your Presentations. </a:t>
              </a:r>
            </a:p>
          </p:txBody>
        </p:sp>
        <p:sp>
          <p:nvSpPr>
            <p:cNvPr id="494" name="TextBox 493">
              <a:extLst>
                <a:ext uri="{FF2B5EF4-FFF2-40B4-BE49-F238E27FC236}">
                  <a16:creationId xmlns:a16="http://schemas.microsoft.com/office/drawing/2014/main" id="{E8AC5717-72FA-464A-95FB-0233B3052BFE}"/>
                </a:ext>
              </a:extLst>
            </p:cNvPr>
            <p:cNvSpPr txBox="1"/>
            <p:nvPr/>
          </p:nvSpPr>
          <p:spPr>
            <a:xfrm>
              <a:off x="3866265" y="1442486"/>
              <a:ext cx="421767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1"/>
                  </a:solidFill>
                  <a:cs typeface="Arial" pitchFamily="34" charset="0"/>
                </a:rPr>
                <a:t>Simple PowerPoint Presentation</a:t>
              </a:r>
              <a:endParaRPr lang="ko-KR" altLang="en-US" sz="16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495" name="그룹 64">
            <a:extLst>
              <a:ext uri="{FF2B5EF4-FFF2-40B4-BE49-F238E27FC236}">
                <a16:creationId xmlns:a16="http://schemas.microsoft.com/office/drawing/2014/main" id="{596B1DCB-EE68-4B4E-8516-5C0A163E042C}"/>
              </a:ext>
            </a:extLst>
          </p:cNvPr>
          <p:cNvGrpSpPr/>
          <p:nvPr/>
        </p:nvGrpSpPr>
        <p:grpSpPr>
          <a:xfrm>
            <a:off x="8122402" y="4892599"/>
            <a:ext cx="3415740" cy="725786"/>
            <a:chOff x="1832146" y="1840455"/>
            <a:chExt cx="3892427" cy="827075"/>
          </a:xfrm>
          <a:solidFill>
            <a:schemeClr val="bg1">
              <a:lumMod val="75000"/>
            </a:schemeClr>
          </a:solidFill>
        </p:grpSpPr>
        <p:sp>
          <p:nvSpPr>
            <p:cNvPr id="496" name="Round Same Side Corner Rectangle 8">
              <a:extLst>
                <a:ext uri="{FF2B5EF4-FFF2-40B4-BE49-F238E27FC236}">
                  <a16:creationId xmlns:a16="http://schemas.microsoft.com/office/drawing/2014/main" id="{99BB156C-DC4A-4925-9557-04943C3B861C}"/>
                </a:ext>
              </a:extLst>
            </p:cNvPr>
            <p:cNvSpPr/>
            <p:nvPr/>
          </p:nvSpPr>
          <p:spPr>
            <a:xfrm>
              <a:off x="18321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97" name="Round Same Side Corner Rectangle 8">
              <a:extLst>
                <a:ext uri="{FF2B5EF4-FFF2-40B4-BE49-F238E27FC236}">
                  <a16:creationId xmlns:a16="http://schemas.microsoft.com/office/drawing/2014/main" id="{C219E4D3-BA74-4D48-8138-961F9CB6B046}"/>
                </a:ext>
              </a:extLst>
            </p:cNvPr>
            <p:cNvSpPr/>
            <p:nvPr/>
          </p:nvSpPr>
          <p:spPr>
            <a:xfrm>
              <a:off x="22297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98" name="Round Same Side Corner Rectangle 8">
              <a:extLst>
                <a:ext uri="{FF2B5EF4-FFF2-40B4-BE49-F238E27FC236}">
                  <a16:creationId xmlns:a16="http://schemas.microsoft.com/office/drawing/2014/main" id="{99E8FE24-9BF9-4D33-B3A1-11543DF2C2C9}"/>
                </a:ext>
              </a:extLst>
            </p:cNvPr>
            <p:cNvSpPr/>
            <p:nvPr/>
          </p:nvSpPr>
          <p:spPr>
            <a:xfrm>
              <a:off x="26273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499" name="Round Same Side Corner Rectangle 8">
              <a:extLst>
                <a:ext uri="{FF2B5EF4-FFF2-40B4-BE49-F238E27FC236}">
                  <a16:creationId xmlns:a16="http://schemas.microsoft.com/office/drawing/2014/main" id="{80E33AC0-6894-4E97-B7BE-B86DD890497E}"/>
                </a:ext>
              </a:extLst>
            </p:cNvPr>
            <p:cNvSpPr/>
            <p:nvPr/>
          </p:nvSpPr>
          <p:spPr>
            <a:xfrm>
              <a:off x="30249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00" name="Round Same Side Corner Rectangle 8">
              <a:extLst>
                <a:ext uri="{FF2B5EF4-FFF2-40B4-BE49-F238E27FC236}">
                  <a16:creationId xmlns:a16="http://schemas.microsoft.com/office/drawing/2014/main" id="{E9249FC4-7573-4DB4-9BDE-9CE8D108EEA4}"/>
                </a:ext>
              </a:extLst>
            </p:cNvPr>
            <p:cNvSpPr/>
            <p:nvPr/>
          </p:nvSpPr>
          <p:spPr>
            <a:xfrm>
              <a:off x="34225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01" name="Round Same Side Corner Rectangle 8">
              <a:extLst>
                <a:ext uri="{FF2B5EF4-FFF2-40B4-BE49-F238E27FC236}">
                  <a16:creationId xmlns:a16="http://schemas.microsoft.com/office/drawing/2014/main" id="{F7AA0F1B-D242-4B4C-85AD-F868FFCA388B}"/>
                </a:ext>
              </a:extLst>
            </p:cNvPr>
            <p:cNvSpPr/>
            <p:nvPr/>
          </p:nvSpPr>
          <p:spPr>
            <a:xfrm>
              <a:off x="38201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02" name="Round Same Side Corner Rectangle 8">
              <a:extLst>
                <a:ext uri="{FF2B5EF4-FFF2-40B4-BE49-F238E27FC236}">
                  <a16:creationId xmlns:a16="http://schemas.microsoft.com/office/drawing/2014/main" id="{C42FC492-B7CA-45E8-85E3-0F9195724A8D}"/>
                </a:ext>
              </a:extLst>
            </p:cNvPr>
            <p:cNvSpPr/>
            <p:nvPr/>
          </p:nvSpPr>
          <p:spPr>
            <a:xfrm>
              <a:off x="42177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03" name="Round Same Side Corner Rectangle 8">
              <a:extLst>
                <a:ext uri="{FF2B5EF4-FFF2-40B4-BE49-F238E27FC236}">
                  <a16:creationId xmlns:a16="http://schemas.microsoft.com/office/drawing/2014/main" id="{056DF8B9-CF60-4AA5-9117-14C010551675}"/>
                </a:ext>
              </a:extLst>
            </p:cNvPr>
            <p:cNvSpPr/>
            <p:nvPr/>
          </p:nvSpPr>
          <p:spPr>
            <a:xfrm>
              <a:off x="46153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04" name="Round Same Side Corner Rectangle 8">
              <a:extLst>
                <a:ext uri="{FF2B5EF4-FFF2-40B4-BE49-F238E27FC236}">
                  <a16:creationId xmlns:a16="http://schemas.microsoft.com/office/drawing/2014/main" id="{B7CF5B1F-2AE6-48C3-B578-10BF3C331303}"/>
                </a:ext>
              </a:extLst>
            </p:cNvPr>
            <p:cNvSpPr/>
            <p:nvPr/>
          </p:nvSpPr>
          <p:spPr>
            <a:xfrm>
              <a:off x="50129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05" name="Round Same Side Corner Rectangle 8">
              <a:extLst>
                <a:ext uri="{FF2B5EF4-FFF2-40B4-BE49-F238E27FC236}">
                  <a16:creationId xmlns:a16="http://schemas.microsoft.com/office/drawing/2014/main" id="{917E472C-70D1-40B7-BE6C-C14BE1B945F0}"/>
                </a:ext>
              </a:extLst>
            </p:cNvPr>
            <p:cNvSpPr/>
            <p:nvPr/>
          </p:nvSpPr>
          <p:spPr>
            <a:xfrm>
              <a:off x="5410543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sp>
        <p:nvSpPr>
          <p:cNvPr id="506" name="TextBox 505">
            <a:extLst>
              <a:ext uri="{FF2B5EF4-FFF2-40B4-BE49-F238E27FC236}">
                <a16:creationId xmlns:a16="http://schemas.microsoft.com/office/drawing/2014/main" id="{BC85C859-83BC-4F6F-B4AE-E17B50DDEF9B}"/>
              </a:ext>
            </a:extLst>
          </p:cNvPr>
          <p:cNvSpPr txBox="1"/>
          <p:nvPr/>
        </p:nvSpPr>
        <p:spPr>
          <a:xfrm>
            <a:off x="9393724" y="5782170"/>
            <a:ext cx="873097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70%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507" name="그룹 112">
            <a:extLst>
              <a:ext uri="{FF2B5EF4-FFF2-40B4-BE49-F238E27FC236}">
                <a16:creationId xmlns:a16="http://schemas.microsoft.com/office/drawing/2014/main" id="{CDA4D895-69DC-47C0-B60C-6F26C150C668}"/>
              </a:ext>
            </a:extLst>
          </p:cNvPr>
          <p:cNvGrpSpPr/>
          <p:nvPr/>
        </p:nvGrpSpPr>
        <p:grpSpPr>
          <a:xfrm>
            <a:off x="8122402" y="3374955"/>
            <a:ext cx="3415731" cy="725786"/>
            <a:chOff x="1832149" y="1840455"/>
            <a:chExt cx="3892424" cy="827075"/>
          </a:xfrm>
          <a:solidFill>
            <a:schemeClr val="bg1">
              <a:lumMod val="75000"/>
            </a:schemeClr>
          </a:solidFill>
        </p:grpSpPr>
        <p:sp>
          <p:nvSpPr>
            <p:cNvPr id="508" name="Round Same Side Corner Rectangle 8">
              <a:extLst>
                <a:ext uri="{FF2B5EF4-FFF2-40B4-BE49-F238E27FC236}">
                  <a16:creationId xmlns:a16="http://schemas.microsoft.com/office/drawing/2014/main" id="{C50925D3-77C2-4585-AB20-8E8AA5D66B88}"/>
                </a:ext>
              </a:extLst>
            </p:cNvPr>
            <p:cNvSpPr/>
            <p:nvPr/>
          </p:nvSpPr>
          <p:spPr>
            <a:xfrm>
              <a:off x="1832149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09" name="Round Same Side Corner Rectangle 8">
              <a:extLst>
                <a:ext uri="{FF2B5EF4-FFF2-40B4-BE49-F238E27FC236}">
                  <a16:creationId xmlns:a16="http://schemas.microsoft.com/office/drawing/2014/main" id="{5D7EF5B3-7D2B-48FF-BE3D-D8F4AD7F1614}"/>
                </a:ext>
              </a:extLst>
            </p:cNvPr>
            <p:cNvSpPr/>
            <p:nvPr/>
          </p:nvSpPr>
          <p:spPr>
            <a:xfrm>
              <a:off x="2229750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10" name="Round Same Side Corner Rectangle 8">
              <a:extLst>
                <a:ext uri="{FF2B5EF4-FFF2-40B4-BE49-F238E27FC236}">
                  <a16:creationId xmlns:a16="http://schemas.microsoft.com/office/drawing/2014/main" id="{A70C7D85-12DF-40EA-B8E4-70BAC737E5F5}"/>
                </a:ext>
              </a:extLst>
            </p:cNvPr>
            <p:cNvSpPr/>
            <p:nvPr/>
          </p:nvSpPr>
          <p:spPr>
            <a:xfrm>
              <a:off x="2627350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11" name="Round Same Side Corner Rectangle 8">
              <a:extLst>
                <a:ext uri="{FF2B5EF4-FFF2-40B4-BE49-F238E27FC236}">
                  <a16:creationId xmlns:a16="http://schemas.microsoft.com/office/drawing/2014/main" id="{3DE88429-6BF2-4265-B757-9FE424F8DE76}"/>
                </a:ext>
              </a:extLst>
            </p:cNvPr>
            <p:cNvSpPr/>
            <p:nvPr/>
          </p:nvSpPr>
          <p:spPr>
            <a:xfrm>
              <a:off x="3024949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12" name="Round Same Side Corner Rectangle 8">
              <a:extLst>
                <a:ext uri="{FF2B5EF4-FFF2-40B4-BE49-F238E27FC236}">
                  <a16:creationId xmlns:a16="http://schemas.microsoft.com/office/drawing/2014/main" id="{34E46E72-445E-4041-A021-4FA06BF9F1B8}"/>
                </a:ext>
              </a:extLst>
            </p:cNvPr>
            <p:cNvSpPr/>
            <p:nvPr/>
          </p:nvSpPr>
          <p:spPr>
            <a:xfrm>
              <a:off x="3422549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13" name="Round Same Side Corner Rectangle 8">
              <a:extLst>
                <a:ext uri="{FF2B5EF4-FFF2-40B4-BE49-F238E27FC236}">
                  <a16:creationId xmlns:a16="http://schemas.microsoft.com/office/drawing/2014/main" id="{957150D9-5E09-4B28-A7FE-B85A6135EDD7}"/>
                </a:ext>
              </a:extLst>
            </p:cNvPr>
            <p:cNvSpPr/>
            <p:nvPr/>
          </p:nvSpPr>
          <p:spPr>
            <a:xfrm>
              <a:off x="3820149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14" name="Round Same Side Corner Rectangle 8">
              <a:extLst>
                <a:ext uri="{FF2B5EF4-FFF2-40B4-BE49-F238E27FC236}">
                  <a16:creationId xmlns:a16="http://schemas.microsoft.com/office/drawing/2014/main" id="{072CD24B-2C40-4C07-ACEF-146D505CC6A9}"/>
                </a:ext>
              </a:extLst>
            </p:cNvPr>
            <p:cNvSpPr/>
            <p:nvPr/>
          </p:nvSpPr>
          <p:spPr>
            <a:xfrm>
              <a:off x="4217750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15" name="Round Same Side Corner Rectangle 8">
              <a:extLst>
                <a:ext uri="{FF2B5EF4-FFF2-40B4-BE49-F238E27FC236}">
                  <a16:creationId xmlns:a16="http://schemas.microsoft.com/office/drawing/2014/main" id="{2E8FEC68-F0B1-48EC-A81B-746305D3664B}"/>
                </a:ext>
              </a:extLst>
            </p:cNvPr>
            <p:cNvSpPr/>
            <p:nvPr/>
          </p:nvSpPr>
          <p:spPr>
            <a:xfrm>
              <a:off x="4615353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16" name="Round Same Side Corner Rectangle 8">
              <a:extLst>
                <a:ext uri="{FF2B5EF4-FFF2-40B4-BE49-F238E27FC236}">
                  <a16:creationId xmlns:a16="http://schemas.microsoft.com/office/drawing/2014/main" id="{A29BDE69-E8A6-4BCB-B7AC-F29EE1080340}"/>
                </a:ext>
              </a:extLst>
            </p:cNvPr>
            <p:cNvSpPr/>
            <p:nvPr/>
          </p:nvSpPr>
          <p:spPr>
            <a:xfrm>
              <a:off x="5012950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17" name="Round Same Side Corner Rectangle 8">
              <a:extLst>
                <a:ext uri="{FF2B5EF4-FFF2-40B4-BE49-F238E27FC236}">
                  <a16:creationId xmlns:a16="http://schemas.microsoft.com/office/drawing/2014/main" id="{61CE7AA1-488C-4B35-8307-07B32E13BDFB}"/>
                </a:ext>
              </a:extLst>
            </p:cNvPr>
            <p:cNvSpPr/>
            <p:nvPr/>
          </p:nvSpPr>
          <p:spPr>
            <a:xfrm>
              <a:off x="5410543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sp>
        <p:nvSpPr>
          <p:cNvPr id="518" name="TextBox 517">
            <a:extLst>
              <a:ext uri="{FF2B5EF4-FFF2-40B4-BE49-F238E27FC236}">
                <a16:creationId xmlns:a16="http://schemas.microsoft.com/office/drawing/2014/main" id="{9BD46DD4-5FBD-4374-9B14-02792BE0193C}"/>
              </a:ext>
            </a:extLst>
          </p:cNvPr>
          <p:cNvSpPr txBox="1"/>
          <p:nvPr/>
        </p:nvSpPr>
        <p:spPr>
          <a:xfrm>
            <a:off x="9393724" y="4293358"/>
            <a:ext cx="873097" cy="338554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50%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519" name="그룹 90">
            <a:extLst>
              <a:ext uri="{FF2B5EF4-FFF2-40B4-BE49-F238E27FC236}">
                <a16:creationId xmlns:a16="http://schemas.microsoft.com/office/drawing/2014/main" id="{5747D8A6-6653-46D0-AD04-82A6AFA0E127}"/>
              </a:ext>
            </a:extLst>
          </p:cNvPr>
          <p:cNvGrpSpPr/>
          <p:nvPr/>
        </p:nvGrpSpPr>
        <p:grpSpPr>
          <a:xfrm>
            <a:off x="8122402" y="1890541"/>
            <a:ext cx="3415740" cy="725786"/>
            <a:chOff x="1832146" y="1840455"/>
            <a:chExt cx="3892427" cy="827075"/>
          </a:xfrm>
          <a:solidFill>
            <a:schemeClr val="bg1">
              <a:lumMod val="75000"/>
            </a:schemeClr>
          </a:solidFill>
        </p:grpSpPr>
        <p:sp>
          <p:nvSpPr>
            <p:cNvPr id="520" name="Round Same Side Corner Rectangle 8">
              <a:extLst>
                <a:ext uri="{FF2B5EF4-FFF2-40B4-BE49-F238E27FC236}">
                  <a16:creationId xmlns:a16="http://schemas.microsoft.com/office/drawing/2014/main" id="{3CA727FF-E24C-487D-95A6-1719C50941A7}"/>
                </a:ext>
              </a:extLst>
            </p:cNvPr>
            <p:cNvSpPr/>
            <p:nvPr/>
          </p:nvSpPr>
          <p:spPr>
            <a:xfrm>
              <a:off x="18321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21" name="Round Same Side Corner Rectangle 8">
              <a:extLst>
                <a:ext uri="{FF2B5EF4-FFF2-40B4-BE49-F238E27FC236}">
                  <a16:creationId xmlns:a16="http://schemas.microsoft.com/office/drawing/2014/main" id="{5263E7E5-36DB-4DDB-8DC7-542CC039E9C1}"/>
                </a:ext>
              </a:extLst>
            </p:cNvPr>
            <p:cNvSpPr/>
            <p:nvPr/>
          </p:nvSpPr>
          <p:spPr>
            <a:xfrm>
              <a:off x="22297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22" name="Round Same Side Corner Rectangle 8">
              <a:extLst>
                <a:ext uri="{FF2B5EF4-FFF2-40B4-BE49-F238E27FC236}">
                  <a16:creationId xmlns:a16="http://schemas.microsoft.com/office/drawing/2014/main" id="{D76E5175-34B5-481B-BAE2-F55011057DE8}"/>
                </a:ext>
              </a:extLst>
            </p:cNvPr>
            <p:cNvSpPr/>
            <p:nvPr/>
          </p:nvSpPr>
          <p:spPr>
            <a:xfrm>
              <a:off x="26273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23" name="Round Same Side Corner Rectangle 8">
              <a:extLst>
                <a:ext uri="{FF2B5EF4-FFF2-40B4-BE49-F238E27FC236}">
                  <a16:creationId xmlns:a16="http://schemas.microsoft.com/office/drawing/2014/main" id="{1244E7BE-0860-4DD7-A919-4E1B73328E74}"/>
                </a:ext>
              </a:extLst>
            </p:cNvPr>
            <p:cNvSpPr/>
            <p:nvPr/>
          </p:nvSpPr>
          <p:spPr>
            <a:xfrm>
              <a:off x="30249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24" name="Round Same Side Corner Rectangle 8">
              <a:extLst>
                <a:ext uri="{FF2B5EF4-FFF2-40B4-BE49-F238E27FC236}">
                  <a16:creationId xmlns:a16="http://schemas.microsoft.com/office/drawing/2014/main" id="{63D5CFAF-93AD-49F8-8BE0-FBF572A9899C}"/>
                </a:ext>
              </a:extLst>
            </p:cNvPr>
            <p:cNvSpPr/>
            <p:nvPr/>
          </p:nvSpPr>
          <p:spPr>
            <a:xfrm>
              <a:off x="34225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25" name="Round Same Side Corner Rectangle 8">
              <a:extLst>
                <a:ext uri="{FF2B5EF4-FFF2-40B4-BE49-F238E27FC236}">
                  <a16:creationId xmlns:a16="http://schemas.microsoft.com/office/drawing/2014/main" id="{905AD2E1-4D5C-4A1D-9321-CA5927E1AB3B}"/>
                </a:ext>
              </a:extLst>
            </p:cNvPr>
            <p:cNvSpPr/>
            <p:nvPr/>
          </p:nvSpPr>
          <p:spPr>
            <a:xfrm>
              <a:off x="38201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26" name="Round Same Side Corner Rectangle 8">
              <a:extLst>
                <a:ext uri="{FF2B5EF4-FFF2-40B4-BE49-F238E27FC236}">
                  <a16:creationId xmlns:a16="http://schemas.microsoft.com/office/drawing/2014/main" id="{B97F90CC-B247-4147-8462-D8DFDD09C2E5}"/>
                </a:ext>
              </a:extLst>
            </p:cNvPr>
            <p:cNvSpPr/>
            <p:nvPr/>
          </p:nvSpPr>
          <p:spPr>
            <a:xfrm>
              <a:off x="42177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27" name="Round Same Side Corner Rectangle 8">
              <a:extLst>
                <a:ext uri="{FF2B5EF4-FFF2-40B4-BE49-F238E27FC236}">
                  <a16:creationId xmlns:a16="http://schemas.microsoft.com/office/drawing/2014/main" id="{187D26C0-59D8-44BE-A3B8-D8CF10195E9C}"/>
                </a:ext>
              </a:extLst>
            </p:cNvPr>
            <p:cNvSpPr/>
            <p:nvPr/>
          </p:nvSpPr>
          <p:spPr>
            <a:xfrm>
              <a:off x="46153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28" name="Round Same Side Corner Rectangle 8">
              <a:extLst>
                <a:ext uri="{FF2B5EF4-FFF2-40B4-BE49-F238E27FC236}">
                  <a16:creationId xmlns:a16="http://schemas.microsoft.com/office/drawing/2014/main" id="{2231ED46-7EFB-4D72-85EE-181458B989C2}"/>
                </a:ext>
              </a:extLst>
            </p:cNvPr>
            <p:cNvSpPr/>
            <p:nvPr/>
          </p:nvSpPr>
          <p:spPr>
            <a:xfrm>
              <a:off x="50129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29" name="Round Same Side Corner Rectangle 8">
              <a:extLst>
                <a:ext uri="{FF2B5EF4-FFF2-40B4-BE49-F238E27FC236}">
                  <a16:creationId xmlns:a16="http://schemas.microsoft.com/office/drawing/2014/main" id="{AF2D4A35-F8B0-4015-9B3B-67F154AF4AEC}"/>
                </a:ext>
              </a:extLst>
            </p:cNvPr>
            <p:cNvSpPr/>
            <p:nvPr/>
          </p:nvSpPr>
          <p:spPr>
            <a:xfrm>
              <a:off x="5410543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sp>
        <p:nvSpPr>
          <p:cNvPr id="530" name="TextBox 529">
            <a:extLst>
              <a:ext uri="{FF2B5EF4-FFF2-40B4-BE49-F238E27FC236}">
                <a16:creationId xmlns:a16="http://schemas.microsoft.com/office/drawing/2014/main" id="{D769CF49-58E3-4E9D-BDF6-6E544C164169}"/>
              </a:ext>
            </a:extLst>
          </p:cNvPr>
          <p:cNvSpPr txBox="1"/>
          <p:nvPr/>
        </p:nvSpPr>
        <p:spPr>
          <a:xfrm>
            <a:off x="9393724" y="2775713"/>
            <a:ext cx="873097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60%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11173</TotalTime>
  <Words>143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23</cp:revision>
  <dcterms:created xsi:type="dcterms:W3CDTF">2018-02-18T19:39:47Z</dcterms:created>
  <dcterms:modified xsi:type="dcterms:W3CDTF">2019-04-24T06:12:23Z</dcterms:modified>
</cp:coreProperties>
</file>