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1516" name="Rectangle 6">
            <a:extLst>
              <a:ext uri="{FF2B5EF4-FFF2-40B4-BE49-F238E27FC236}">
                <a16:creationId xmlns:a16="http://schemas.microsoft.com/office/drawing/2014/main" id="{7708A216-22A0-4E14-95A7-BE105DAFB2A3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033" name="Group 2032">
            <a:extLst>
              <a:ext uri="{FF2B5EF4-FFF2-40B4-BE49-F238E27FC236}">
                <a16:creationId xmlns:a16="http://schemas.microsoft.com/office/drawing/2014/main" id="{1EEDB559-CCDC-4194-9770-75678B0A493A}"/>
              </a:ext>
            </a:extLst>
          </p:cNvPr>
          <p:cNvGrpSpPr/>
          <p:nvPr/>
        </p:nvGrpSpPr>
        <p:grpSpPr>
          <a:xfrm>
            <a:off x="5646981" y="1874528"/>
            <a:ext cx="676755" cy="4244410"/>
            <a:chOff x="1586627" y="2037526"/>
            <a:chExt cx="676755" cy="4244410"/>
          </a:xfrm>
        </p:grpSpPr>
        <p:sp>
          <p:nvSpPr>
            <p:cNvPr id="2034" name="Oval 2033">
              <a:extLst>
                <a:ext uri="{FF2B5EF4-FFF2-40B4-BE49-F238E27FC236}">
                  <a16:creationId xmlns:a16="http://schemas.microsoft.com/office/drawing/2014/main" id="{4F7BC613-7C3D-4E5B-AAE8-8E9321B38688}"/>
                </a:ext>
              </a:extLst>
            </p:cNvPr>
            <p:cNvSpPr/>
            <p:nvPr/>
          </p:nvSpPr>
          <p:spPr>
            <a:xfrm>
              <a:off x="1586627" y="5605181"/>
              <a:ext cx="676755" cy="67675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grpSp>
          <p:nvGrpSpPr>
            <p:cNvPr id="2035" name="Group 2034">
              <a:extLst>
                <a:ext uri="{FF2B5EF4-FFF2-40B4-BE49-F238E27FC236}">
                  <a16:creationId xmlns:a16="http://schemas.microsoft.com/office/drawing/2014/main" id="{33F991C9-7B03-496A-8F7B-7CC165045BAD}"/>
                </a:ext>
              </a:extLst>
            </p:cNvPr>
            <p:cNvGrpSpPr/>
            <p:nvPr/>
          </p:nvGrpSpPr>
          <p:grpSpPr>
            <a:xfrm>
              <a:off x="1636972" y="2037526"/>
              <a:ext cx="576064" cy="3479706"/>
              <a:chOff x="1475656" y="2132856"/>
              <a:chExt cx="576064" cy="3924188"/>
            </a:xfrm>
          </p:grpSpPr>
          <p:sp>
            <p:nvSpPr>
              <p:cNvPr id="2036" name="Rounded Rectangle 46">
                <a:extLst>
                  <a:ext uri="{FF2B5EF4-FFF2-40B4-BE49-F238E27FC236}">
                    <a16:creationId xmlns:a16="http://schemas.microsoft.com/office/drawing/2014/main" id="{3794CBB9-02B8-46FF-BAAC-9E1CB879F159}"/>
                  </a:ext>
                </a:extLst>
              </p:cNvPr>
              <p:cNvSpPr/>
              <p:nvPr/>
            </p:nvSpPr>
            <p:spPr>
              <a:xfrm>
                <a:off x="1475656" y="2132856"/>
                <a:ext cx="576064" cy="3924188"/>
              </a:xfrm>
              <a:prstGeom prst="roundRect">
                <a:avLst>
                  <a:gd name="adj" fmla="val 20808"/>
                </a:avLst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8100000" scaled="1"/>
                <a:tileRect/>
              </a:gradFill>
              <a:ln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8100000" scaled="1"/>
                  <a:tileRect/>
                </a:gradFill>
              </a:ln>
              <a:effectLst>
                <a:outerShdw blurRad="127000" dist="38100" dir="8100000" algn="tr" rotWithShape="0">
                  <a:prstClr val="black">
                    <a:alpha val="33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0"/>
              </a:p>
            </p:txBody>
          </p:sp>
          <p:cxnSp>
            <p:nvCxnSpPr>
              <p:cNvPr id="2037" name="Straight Connector 2036">
                <a:extLst>
                  <a:ext uri="{FF2B5EF4-FFF2-40B4-BE49-F238E27FC236}">
                    <a16:creationId xmlns:a16="http://schemas.microsoft.com/office/drawing/2014/main" id="{22EB6500-1FBA-4828-9A99-5D2953D6F08C}"/>
                  </a:ext>
                </a:extLst>
              </p:cNvPr>
              <p:cNvCxnSpPr/>
              <p:nvPr/>
            </p:nvCxnSpPr>
            <p:spPr>
              <a:xfrm>
                <a:off x="1765430" y="4645230"/>
                <a:ext cx="0" cy="1304050"/>
              </a:xfrm>
              <a:prstGeom prst="line">
                <a:avLst/>
              </a:prstGeom>
              <a:ln w="44450">
                <a:solidFill>
                  <a:schemeClr val="accent5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38" name="Group 2037">
            <a:extLst>
              <a:ext uri="{FF2B5EF4-FFF2-40B4-BE49-F238E27FC236}">
                <a16:creationId xmlns:a16="http://schemas.microsoft.com/office/drawing/2014/main" id="{342AB359-C984-4BF1-84B3-6BC3ECC1AAAF}"/>
              </a:ext>
            </a:extLst>
          </p:cNvPr>
          <p:cNvGrpSpPr/>
          <p:nvPr/>
        </p:nvGrpSpPr>
        <p:grpSpPr>
          <a:xfrm>
            <a:off x="1733223" y="1874528"/>
            <a:ext cx="676755" cy="4244410"/>
            <a:chOff x="1586627" y="2037526"/>
            <a:chExt cx="676755" cy="4244410"/>
          </a:xfrm>
        </p:grpSpPr>
        <p:sp>
          <p:nvSpPr>
            <p:cNvPr id="2039" name="Oval 2038">
              <a:extLst>
                <a:ext uri="{FF2B5EF4-FFF2-40B4-BE49-F238E27FC236}">
                  <a16:creationId xmlns:a16="http://schemas.microsoft.com/office/drawing/2014/main" id="{B84E4DB0-D1B2-4D55-B61B-693595DD4836}"/>
                </a:ext>
              </a:extLst>
            </p:cNvPr>
            <p:cNvSpPr/>
            <p:nvPr/>
          </p:nvSpPr>
          <p:spPr>
            <a:xfrm>
              <a:off x="1586627" y="5605181"/>
              <a:ext cx="676755" cy="67675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grpSp>
          <p:nvGrpSpPr>
            <p:cNvPr id="2040" name="Group 2039">
              <a:extLst>
                <a:ext uri="{FF2B5EF4-FFF2-40B4-BE49-F238E27FC236}">
                  <a16:creationId xmlns:a16="http://schemas.microsoft.com/office/drawing/2014/main" id="{307724C2-238E-472A-8426-E92BDD75978D}"/>
                </a:ext>
              </a:extLst>
            </p:cNvPr>
            <p:cNvGrpSpPr/>
            <p:nvPr/>
          </p:nvGrpSpPr>
          <p:grpSpPr>
            <a:xfrm>
              <a:off x="1636972" y="2037526"/>
              <a:ext cx="576064" cy="3479706"/>
              <a:chOff x="1475656" y="2132856"/>
              <a:chExt cx="576064" cy="3924188"/>
            </a:xfrm>
          </p:grpSpPr>
          <p:sp>
            <p:nvSpPr>
              <p:cNvPr id="2041" name="Rounded Rectangle 2">
                <a:extLst>
                  <a:ext uri="{FF2B5EF4-FFF2-40B4-BE49-F238E27FC236}">
                    <a16:creationId xmlns:a16="http://schemas.microsoft.com/office/drawing/2014/main" id="{9623741E-9A5F-40E9-8F92-7B05F2AB408B}"/>
                  </a:ext>
                </a:extLst>
              </p:cNvPr>
              <p:cNvSpPr/>
              <p:nvPr/>
            </p:nvSpPr>
            <p:spPr>
              <a:xfrm>
                <a:off x="1475656" y="2132856"/>
                <a:ext cx="576064" cy="3924188"/>
              </a:xfrm>
              <a:prstGeom prst="roundRect">
                <a:avLst>
                  <a:gd name="adj" fmla="val 20808"/>
                </a:avLst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8100000" scaled="1"/>
                <a:tileRect/>
              </a:gradFill>
              <a:ln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8100000" scaled="1"/>
                  <a:tileRect/>
                </a:gradFill>
              </a:ln>
              <a:effectLst>
                <a:outerShdw blurRad="127000" dist="38100" dir="8100000" algn="tr" rotWithShape="0">
                  <a:prstClr val="black">
                    <a:alpha val="33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0"/>
              </a:p>
            </p:txBody>
          </p:sp>
          <p:cxnSp>
            <p:nvCxnSpPr>
              <p:cNvPr id="2042" name="Straight Connector 2041">
                <a:extLst>
                  <a:ext uri="{FF2B5EF4-FFF2-40B4-BE49-F238E27FC236}">
                    <a16:creationId xmlns:a16="http://schemas.microsoft.com/office/drawing/2014/main" id="{D9CD36C8-5F95-4B06-9E24-47BD02740174}"/>
                  </a:ext>
                </a:extLst>
              </p:cNvPr>
              <p:cNvCxnSpPr/>
              <p:nvPr/>
            </p:nvCxnSpPr>
            <p:spPr>
              <a:xfrm>
                <a:off x="1765430" y="2602213"/>
                <a:ext cx="0" cy="3347067"/>
              </a:xfrm>
              <a:prstGeom prst="line">
                <a:avLst/>
              </a:prstGeom>
              <a:ln w="44450">
                <a:solidFill>
                  <a:schemeClr val="accent1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43" name="Group 2042">
            <a:extLst>
              <a:ext uri="{FF2B5EF4-FFF2-40B4-BE49-F238E27FC236}">
                <a16:creationId xmlns:a16="http://schemas.microsoft.com/office/drawing/2014/main" id="{88D5751F-D2C2-4348-8A36-65A19CFF3A3E}"/>
              </a:ext>
            </a:extLst>
          </p:cNvPr>
          <p:cNvGrpSpPr/>
          <p:nvPr/>
        </p:nvGrpSpPr>
        <p:grpSpPr>
          <a:xfrm>
            <a:off x="2711663" y="1874528"/>
            <a:ext cx="676755" cy="4244410"/>
            <a:chOff x="1586627" y="2037526"/>
            <a:chExt cx="676755" cy="4244410"/>
          </a:xfrm>
        </p:grpSpPr>
        <p:sp>
          <p:nvSpPr>
            <p:cNvPr id="2044" name="Oval 2043">
              <a:extLst>
                <a:ext uri="{FF2B5EF4-FFF2-40B4-BE49-F238E27FC236}">
                  <a16:creationId xmlns:a16="http://schemas.microsoft.com/office/drawing/2014/main" id="{DF2E96F7-6D48-4CF6-977A-9B7F4FFBDE68}"/>
                </a:ext>
              </a:extLst>
            </p:cNvPr>
            <p:cNvSpPr/>
            <p:nvPr/>
          </p:nvSpPr>
          <p:spPr>
            <a:xfrm>
              <a:off x="1586627" y="5605181"/>
              <a:ext cx="676755" cy="67675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grpSp>
          <p:nvGrpSpPr>
            <p:cNvPr id="2045" name="Group 2044">
              <a:extLst>
                <a:ext uri="{FF2B5EF4-FFF2-40B4-BE49-F238E27FC236}">
                  <a16:creationId xmlns:a16="http://schemas.microsoft.com/office/drawing/2014/main" id="{2D6028E3-B401-4954-8EED-556458CE6815}"/>
                </a:ext>
              </a:extLst>
            </p:cNvPr>
            <p:cNvGrpSpPr/>
            <p:nvPr/>
          </p:nvGrpSpPr>
          <p:grpSpPr>
            <a:xfrm>
              <a:off x="1636972" y="2037526"/>
              <a:ext cx="576064" cy="3479706"/>
              <a:chOff x="1475656" y="2132856"/>
              <a:chExt cx="576064" cy="3924188"/>
            </a:xfrm>
          </p:grpSpPr>
          <p:sp>
            <p:nvSpPr>
              <p:cNvPr id="2046" name="Rounded Rectangle 30">
                <a:extLst>
                  <a:ext uri="{FF2B5EF4-FFF2-40B4-BE49-F238E27FC236}">
                    <a16:creationId xmlns:a16="http://schemas.microsoft.com/office/drawing/2014/main" id="{96C1537A-C460-4A3D-B564-62E556EE3F56}"/>
                  </a:ext>
                </a:extLst>
              </p:cNvPr>
              <p:cNvSpPr/>
              <p:nvPr/>
            </p:nvSpPr>
            <p:spPr>
              <a:xfrm>
                <a:off x="1475656" y="2132856"/>
                <a:ext cx="576064" cy="3924188"/>
              </a:xfrm>
              <a:prstGeom prst="roundRect">
                <a:avLst>
                  <a:gd name="adj" fmla="val 20808"/>
                </a:avLst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8100000" scaled="1"/>
                <a:tileRect/>
              </a:gradFill>
              <a:ln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8100000" scaled="1"/>
                  <a:tileRect/>
                </a:gradFill>
              </a:ln>
              <a:effectLst>
                <a:outerShdw blurRad="127000" dist="38100" dir="8100000" algn="tr" rotWithShape="0">
                  <a:prstClr val="black">
                    <a:alpha val="33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0"/>
              </a:p>
            </p:txBody>
          </p:sp>
          <p:cxnSp>
            <p:nvCxnSpPr>
              <p:cNvPr id="2047" name="Straight Connector 2046">
                <a:extLst>
                  <a:ext uri="{FF2B5EF4-FFF2-40B4-BE49-F238E27FC236}">
                    <a16:creationId xmlns:a16="http://schemas.microsoft.com/office/drawing/2014/main" id="{DC56E71F-87AA-4DE7-9B9F-C29E7979A7F5}"/>
                  </a:ext>
                </a:extLst>
              </p:cNvPr>
              <p:cNvCxnSpPr/>
              <p:nvPr/>
            </p:nvCxnSpPr>
            <p:spPr>
              <a:xfrm>
                <a:off x="1763688" y="3775819"/>
                <a:ext cx="1742" cy="2173461"/>
              </a:xfrm>
              <a:prstGeom prst="line">
                <a:avLst/>
              </a:prstGeom>
              <a:ln w="44450">
                <a:solidFill>
                  <a:schemeClr val="accent2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48" name="Group 2047">
            <a:extLst>
              <a:ext uri="{FF2B5EF4-FFF2-40B4-BE49-F238E27FC236}">
                <a16:creationId xmlns:a16="http://schemas.microsoft.com/office/drawing/2014/main" id="{9861621B-CD96-4629-8C90-735A0064890A}"/>
              </a:ext>
            </a:extLst>
          </p:cNvPr>
          <p:cNvGrpSpPr/>
          <p:nvPr/>
        </p:nvGrpSpPr>
        <p:grpSpPr>
          <a:xfrm>
            <a:off x="3690103" y="1874528"/>
            <a:ext cx="676755" cy="4244410"/>
            <a:chOff x="1586627" y="2037526"/>
            <a:chExt cx="676755" cy="4244410"/>
          </a:xfrm>
        </p:grpSpPr>
        <p:sp>
          <p:nvSpPr>
            <p:cNvPr id="2049" name="Oval 2048">
              <a:extLst>
                <a:ext uri="{FF2B5EF4-FFF2-40B4-BE49-F238E27FC236}">
                  <a16:creationId xmlns:a16="http://schemas.microsoft.com/office/drawing/2014/main" id="{180C8684-A871-4ADA-A0EF-7C6F72C7538F}"/>
                </a:ext>
              </a:extLst>
            </p:cNvPr>
            <p:cNvSpPr/>
            <p:nvPr/>
          </p:nvSpPr>
          <p:spPr>
            <a:xfrm>
              <a:off x="1586627" y="5605181"/>
              <a:ext cx="676755" cy="67675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grpSp>
          <p:nvGrpSpPr>
            <p:cNvPr id="2050" name="Group 2049">
              <a:extLst>
                <a:ext uri="{FF2B5EF4-FFF2-40B4-BE49-F238E27FC236}">
                  <a16:creationId xmlns:a16="http://schemas.microsoft.com/office/drawing/2014/main" id="{B0BEAE09-9336-4699-BA65-19A049071F6D}"/>
                </a:ext>
              </a:extLst>
            </p:cNvPr>
            <p:cNvGrpSpPr/>
            <p:nvPr/>
          </p:nvGrpSpPr>
          <p:grpSpPr>
            <a:xfrm>
              <a:off x="1636972" y="2037526"/>
              <a:ext cx="576064" cy="3479706"/>
              <a:chOff x="1475656" y="2132856"/>
              <a:chExt cx="576064" cy="3924188"/>
            </a:xfrm>
          </p:grpSpPr>
          <p:sp>
            <p:nvSpPr>
              <p:cNvPr id="2051" name="Rounded Rectangle 35">
                <a:extLst>
                  <a:ext uri="{FF2B5EF4-FFF2-40B4-BE49-F238E27FC236}">
                    <a16:creationId xmlns:a16="http://schemas.microsoft.com/office/drawing/2014/main" id="{E9A98B8F-1556-49D8-A3C2-378FAF5BD624}"/>
                  </a:ext>
                </a:extLst>
              </p:cNvPr>
              <p:cNvSpPr/>
              <p:nvPr/>
            </p:nvSpPr>
            <p:spPr>
              <a:xfrm>
                <a:off x="1475656" y="2132856"/>
                <a:ext cx="576064" cy="3924188"/>
              </a:xfrm>
              <a:prstGeom prst="roundRect">
                <a:avLst>
                  <a:gd name="adj" fmla="val 20808"/>
                </a:avLst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8100000" scaled="1"/>
                <a:tileRect/>
              </a:gradFill>
              <a:ln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8100000" scaled="1"/>
                  <a:tileRect/>
                </a:gradFill>
              </a:ln>
              <a:effectLst>
                <a:outerShdw blurRad="127000" dist="38100" dir="8100000" algn="tr" rotWithShape="0">
                  <a:prstClr val="black">
                    <a:alpha val="33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0"/>
              </a:p>
            </p:txBody>
          </p:sp>
          <p:cxnSp>
            <p:nvCxnSpPr>
              <p:cNvPr id="2052" name="Straight Connector 2051">
                <a:extLst>
                  <a:ext uri="{FF2B5EF4-FFF2-40B4-BE49-F238E27FC236}">
                    <a16:creationId xmlns:a16="http://schemas.microsoft.com/office/drawing/2014/main" id="{EFCD90C5-7429-44C4-B32A-B78078CCB60C}"/>
                  </a:ext>
                </a:extLst>
              </p:cNvPr>
              <p:cNvCxnSpPr/>
              <p:nvPr/>
            </p:nvCxnSpPr>
            <p:spPr>
              <a:xfrm>
                <a:off x="1763688" y="3255269"/>
                <a:ext cx="1742" cy="2694011"/>
              </a:xfrm>
              <a:prstGeom prst="line">
                <a:avLst/>
              </a:prstGeom>
              <a:ln w="44450">
                <a:solidFill>
                  <a:schemeClr val="accent3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53" name="Group 2052">
            <a:extLst>
              <a:ext uri="{FF2B5EF4-FFF2-40B4-BE49-F238E27FC236}">
                <a16:creationId xmlns:a16="http://schemas.microsoft.com/office/drawing/2014/main" id="{0FE85F91-B8F5-498E-8A24-CA84615F4B52}"/>
              </a:ext>
            </a:extLst>
          </p:cNvPr>
          <p:cNvGrpSpPr/>
          <p:nvPr/>
        </p:nvGrpSpPr>
        <p:grpSpPr>
          <a:xfrm>
            <a:off x="4668543" y="1874528"/>
            <a:ext cx="676755" cy="4244410"/>
            <a:chOff x="1586627" y="2037526"/>
            <a:chExt cx="676755" cy="4244410"/>
          </a:xfrm>
        </p:grpSpPr>
        <p:sp>
          <p:nvSpPr>
            <p:cNvPr id="2054" name="Oval 2053">
              <a:extLst>
                <a:ext uri="{FF2B5EF4-FFF2-40B4-BE49-F238E27FC236}">
                  <a16:creationId xmlns:a16="http://schemas.microsoft.com/office/drawing/2014/main" id="{AC5B1EC6-AD31-4232-8084-5DE77A6C7ACF}"/>
                </a:ext>
              </a:extLst>
            </p:cNvPr>
            <p:cNvSpPr/>
            <p:nvPr/>
          </p:nvSpPr>
          <p:spPr>
            <a:xfrm>
              <a:off x="1586627" y="5605181"/>
              <a:ext cx="676755" cy="67675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grpSp>
          <p:nvGrpSpPr>
            <p:cNvPr id="2055" name="Group 2054">
              <a:extLst>
                <a:ext uri="{FF2B5EF4-FFF2-40B4-BE49-F238E27FC236}">
                  <a16:creationId xmlns:a16="http://schemas.microsoft.com/office/drawing/2014/main" id="{42C4876F-312B-4218-942D-9DD3BD1BE729}"/>
                </a:ext>
              </a:extLst>
            </p:cNvPr>
            <p:cNvGrpSpPr/>
            <p:nvPr/>
          </p:nvGrpSpPr>
          <p:grpSpPr>
            <a:xfrm>
              <a:off x="1636972" y="2037526"/>
              <a:ext cx="576064" cy="3479706"/>
              <a:chOff x="1475656" y="2132856"/>
              <a:chExt cx="576064" cy="3924188"/>
            </a:xfrm>
          </p:grpSpPr>
          <p:sp>
            <p:nvSpPr>
              <p:cNvPr id="2056" name="Rounded Rectangle 41">
                <a:extLst>
                  <a:ext uri="{FF2B5EF4-FFF2-40B4-BE49-F238E27FC236}">
                    <a16:creationId xmlns:a16="http://schemas.microsoft.com/office/drawing/2014/main" id="{77152C60-8619-4242-9D79-151CCCE4D904}"/>
                  </a:ext>
                </a:extLst>
              </p:cNvPr>
              <p:cNvSpPr/>
              <p:nvPr/>
            </p:nvSpPr>
            <p:spPr>
              <a:xfrm>
                <a:off x="1475656" y="2132856"/>
                <a:ext cx="576064" cy="3924188"/>
              </a:xfrm>
              <a:prstGeom prst="roundRect">
                <a:avLst>
                  <a:gd name="adj" fmla="val 20808"/>
                </a:avLst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8100000" scaled="1"/>
                <a:tileRect/>
              </a:gradFill>
              <a:ln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8100000" scaled="1"/>
                  <a:tileRect/>
                </a:gradFill>
              </a:ln>
              <a:effectLst>
                <a:outerShdw blurRad="127000" dist="38100" dir="8100000" algn="tr" rotWithShape="0">
                  <a:prstClr val="black">
                    <a:alpha val="33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0"/>
              </a:p>
            </p:txBody>
          </p:sp>
          <p:cxnSp>
            <p:nvCxnSpPr>
              <p:cNvPr id="2057" name="Straight Connector 2056">
                <a:extLst>
                  <a:ext uri="{FF2B5EF4-FFF2-40B4-BE49-F238E27FC236}">
                    <a16:creationId xmlns:a16="http://schemas.microsoft.com/office/drawing/2014/main" id="{729CC988-7799-4CFB-9263-D3ECDEBCC3E9}"/>
                  </a:ext>
                </a:extLst>
              </p:cNvPr>
              <p:cNvCxnSpPr/>
              <p:nvPr/>
            </p:nvCxnSpPr>
            <p:spPr>
              <a:xfrm>
                <a:off x="1765430" y="4105622"/>
                <a:ext cx="0" cy="1843658"/>
              </a:xfrm>
              <a:prstGeom prst="line">
                <a:avLst/>
              </a:prstGeom>
              <a:ln w="44450">
                <a:solidFill>
                  <a:schemeClr val="accent4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058" name="Oval 6">
            <a:extLst>
              <a:ext uri="{FF2B5EF4-FFF2-40B4-BE49-F238E27FC236}">
                <a16:creationId xmlns:a16="http://schemas.microsoft.com/office/drawing/2014/main" id="{92D77EAA-6418-4826-8CF2-37DCAA1C50DB}"/>
              </a:ext>
            </a:extLst>
          </p:cNvPr>
          <p:cNvSpPr/>
          <p:nvPr/>
        </p:nvSpPr>
        <p:spPr>
          <a:xfrm>
            <a:off x="2938973" y="5609987"/>
            <a:ext cx="248096" cy="344101"/>
          </a:xfrm>
          <a:custGeom>
            <a:avLst/>
            <a:gdLst/>
            <a:ahLst/>
            <a:cxnLst/>
            <a:rect l="l" t="t" r="r" b="b"/>
            <a:pathLst>
              <a:path w="2592288" h="3595425">
                <a:moveTo>
                  <a:pt x="870999" y="2240632"/>
                </a:moveTo>
                <a:cubicBezTo>
                  <a:pt x="950537" y="2240632"/>
                  <a:pt x="1015015" y="2305110"/>
                  <a:pt x="1015015" y="2384648"/>
                </a:cubicBezTo>
                <a:cubicBezTo>
                  <a:pt x="1015015" y="2464186"/>
                  <a:pt x="950537" y="2528664"/>
                  <a:pt x="870999" y="2528664"/>
                </a:cubicBezTo>
                <a:cubicBezTo>
                  <a:pt x="791461" y="2528664"/>
                  <a:pt x="726983" y="2464186"/>
                  <a:pt x="726983" y="2384648"/>
                </a:cubicBezTo>
                <a:cubicBezTo>
                  <a:pt x="726983" y="2305110"/>
                  <a:pt x="791461" y="2240632"/>
                  <a:pt x="870999" y="2240632"/>
                </a:cubicBezTo>
                <a:close/>
                <a:moveTo>
                  <a:pt x="1759854" y="2227895"/>
                </a:moveTo>
                <a:cubicBezTo>
                  <a:pt x="1839392" y="2227895"/>
                  <a:pt x="1903870" y="2292373"/>
                  <a:pt x="1903870" y="2371911"/>
                </a:cubicBezTo>
                <a:cubicBezTo>
                  <a:pt x="1903870" y="2451449"/>
                  <a:pt x="1839392" y="2515927"/>
                  <a:pt x="1759854" y="2515927"/>
                </a:cubicBezTo>
                <a:cubicBezTo>
                  <a:pt x="1680316" y="2515927"/>
                  <a:pt x="1615838" y="2451449"/>
                  <a:pt x="1615838" y="2371911"/>
                </a:cubicBezTo>
                <a:cubicBezTo>
                  <a:pt x="1615838" y="2292373"/>
                  <a:pt x="1680316" y="2227895"/>
                  <a:pt x="1759854" y="2227895"/>
                </a:cubicBezTo>
                <a:close/>
                <a:moveTo>
                  <a:pt x="1385123" y="1589204"/>
                </a:moveTo>
                <a:cubicBezTo>
                  <a:pt x="1235448" y="1804770"/>
                  <a:pt x="983409" y="1987450"/>
                  <a:pt x="670898" y="2082426"/>
                </a:cubicBezTo>
                <a:cubicBezTo>
                  <a:pt x="545594" y="2120508"/>
                  <a:pt x="420523" y="2141464"/>
                  <a:pt x="299833" y="2145821"/>
                </a:cubicBezTo>
                <a:cubicBezTo>
                  <a:pt x="293883" y="2197691"/>
                  <a:pt x="291256" y="2250593"/>
                  <a:pt x="291256" y="2304257"/>
                </a:cubicBezTo>
                <a:cubicBezTo>
                  <a:pt x="291256" y="2561778"/>
                  <a:pt x="351754" y="2801757"/>
                  <a:pt x="458741" y="3002075"/>
                </a:cubicBezTo>
                <a:cubicBezTo>
                  <a:pt x="529567" y="3115246"/>
                  <a:pt x="618653" y="3214138"/>
                  <a:pt x="722047" y="3294447"/>
                </a:cubicBezTo>
                <a:cubicBezTo>
                  <a:pt x="1092770" y="3582399"/>
                  <a:pt x="1578397" y="3579277"/>
                  <a:pt x="1946318" y="3286578"/>
                </a:cubicBezTo>
                <a:cubicBezTo>
                  <a:pt x="2091328" y="3171216"/>
                  <a:pt x="2207419" y="3019100"/>
                  <a:pt x="2286822" y="2844777"/>
                </a:cubicBezTo>
                <a:cubicBezTo>
                  <a:pt x="2284502" y="2848849"/>
                  <a:pt x="2281748" y="2852602"/>
                  <a:pt x="2278979" y="2856339"/>
                </a:cubicBezTo>
                <a:cubicBezTo>
                  <a:pt x="2343860" y="2689176"/>
                  <a:pt x="2379488" y="2501882"/>
                  <a:pt x="2379488" y="2304257"/>
                </a:cubicBezTo>
                <a:cubicBezTo>
                  <a:pt x="2379488" y="2262538"/>
                  <a:pt x="2377900" y="2221280"/>
                  <a:pt x="2374588" y="2180585"/>
                </a:cubicBezTo>
                <a:cubicBezTo>
                  <a:pt x="2341200" y="2184217"/>
                  <a:pt x="2307260" y="2185947"/>
                  <a:pt x="2272888" y="2185947"/>
                </a:cubicBezTo>
                <a:cubicBezTo>
                  <a:pt x="1859976" y="2185947"/>
                  <a:pt x="1509412" y="1936254"/>
                  <a:pt x="1385123" y="1589204"/>
                </a:cubicBezTo>
                <a:close/>
                <a:moveTo>
                  <a:pt x="2224145" y="817691"/>
                </a:moveTo>
                <a:cubicBezTo>
                  <a:pt x="2452178" y="1089656"/>
                  <a:pt x="2592288" y="1461843"/>
                  <a:pt x="2592288" y="1872209"/>
                </a:cubicBezTo>
                <a:cubicBezTo>
                  <a:pt x="2592288" y="2083963"/>
                  <a:pt x="2554981" y="2285550"/>
                  <a:pt x="2486261" y="2467958"/>
                </a:cubicBezTo>
                <a:cubicBezTo>
                  <a:pt x="2437526" y="2827783"/>
                  <a:pt x="2259828" y="3152427"/>
                  <a:pt x="1991281" y="3361857"/>
                </a:cubicBezTo>
                <a:cubicBezTo>
                  <a:pt x="1595877" y="3670219"/>
                  <a:pt x="1076253" y="3673514"/>
                  <a:pt x="677879" y="3370184"/>
                </a:cubicBezTo>
                <a:cubicBezTo>
                  <a:pt x="472114" y="3213511"/>
                  <a:pt x="318260" y="2989555"/>
                  <a:pt x="232965" y="2733276"/>
                </a:cubicBezTo>
                <a:cubicBezTo>
                  <a:pt x="85435" y="2489818"/>
                  <a:pt x="0" y="2192654"/>
                  <a:pt x="0" y="1872209"/>
                </a:cubicBezTo>
                <a:cubicBezTo>
                  <a:pt x="0" y="1486264"/>
                  <a:pt x="123931" y="1134089"/>
                  <a:pt x="329099" y="867811"/>
                </a:cubicBezTo>
                <a:lnTo>
                  <a:pt x="414466" y="1209281"/>
                </a:lnTo>
                <a:cubicBezTo>
                  <a:pt x="610745" y="1098779"/>
                  <a:pt x="921204" y="1028655"/>
                  <a:pt x="1270356" y="1028655"/>
                </a:cubicBezTo>
                <a:cubicBezTo>
                  <a:pt x="1619508" y="1028655"/>
                  <a:pt x="1929967" y="1098779"/>
                  <a:pt x="2126247" y="1209281"/>
                </a:cubicBezTo>
                <a:close/>
                <a:moveTo>
                  <a:pt x="1134068" y="137031"/>
                </a:moveTo>
                <a:lnTo>
                  <a:pt x="1134068" y="342781"/>
                </a:lnTo>
                <a:lnTo>
                  <a:pt x="928318" y="342781"/>
                </a:lnTo>
                <a:lnTo>
                  <a:pt x="928318" y="579353"/>
                </a:lnTo>
                <a:lnTo>
                  <a:pt x="1134068" y="579353"/>
                </a:lnTo>
                <a:lnTo>
                  <a:pt x="1134068" y="785103"/>
                </a:lnTo>
                <a:lnTo>
                  <a:pt x="1406644" y="785103"/>
                </a:lnTo>
                <a:lnTo>
                  <a:pt x="1406644" y="579353"/>
                </a:lnTo>
                <a:lnTo>
                  <a:pt x="1612394" y="579353"/>
                </a:lnTo>
                <a:lnTo>
                  <a:pt x="1612394" y="342781"/>
                </a:lnTo>
                <a:lnTo>
                  <a:pt x="1406644" y="342781"/>
                </a:lnTo>
                <a:lnTo>
                  <a:pt x="1406644" y="137031"/>
                </a:lnTo>
                <a:close/>
                <a:moveTo>
                  <a:pt x="1270358" y="0"/>
                </a:moveTo>
                <a:cubicBezTo>
                  <a:pt x="1758583" y="0"/>
                  <a:pt x="2164129" y="148411"/>
                  <a:pt x="2243382" y="343873"/>
                </a:cubicBezTo>
                <a:lnTo>
                  <a:pt x="2243381" y="343873"/>
                </a:lnTo>
                <a:lnTo>
                  <a:pt x="2053540" y="1095979"/>
                </a:lnTo>
                <a:cubicBezTo>
                  <a:pt x="1873934" y="995831"/>
                  <a:pt x="1589848" y="932277"/>
                  <a:pt x="1270356" y="932277"/>
                </a:cubicBezTo>
                <a:cubicBezTo>
                  <a:pt x="950864" y="932277"/>
                  <a:pt x="666778" y="995831"/>
                  <a:pt x="487172" y="1095979"/>
                </a:cubicBezTo>
                <a:lnTo>
                  <a:pt x="297331" y="343873"/>
                </a:lnTo>
                <a:lnTo>
                  <a:pt x="297333" y="343873"/>
                </a:lnTo>
                <a:cubicBezTo>
                  <a:pt x="376586" y="148411"/>
                  <a:pt x="782132" y="0"/>
                  <a:pt x="127035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059" name="Round Same Side Corner Rectangle 3">
            <a:extLst>
              <a:ext uri="{FF2B5EF4-FFF2-40B4-BE49-F238E27FC236}">
                <a16:creationId xmlns:a16="http://schemas.microsoft.com/office/drawing/2014/main" id="{39E1E654-0BCA-41F9-9696-16765B06D2DB}"/>
              </a:ext>
            </a:extLst>
          </p:cNvPr>
          <p:cNvSpPr/>
          <p:nvPr/>
        </p:nvSpPr>
        <p:spPr>
          <a:xfrm rot="10800000" flipH="1">
            <a:off x="1939162" y="5631080"/>
            <a:ext cx="302975" cy="301914"/>
          </a:xfrm>
          <a:custGeom>
            <a:avLst/>
            <a:gdLst/>
            <a:ahLst/>
            <a:cxnLst/>
            <a:rect l="l" t="t" r="r" b="b"/>
            <a:pathLst>
              <a:path w="3974354" h="3960441">
                <a:moveTo>
                  <a:pt x="2479094" y="2176758"/>
                </a:moveTo>
                <a:lnTo>
                  <a:pt x="1505494" y="2176758"/>
                </a:lnTo>
                <a:lnTo>
                  <a:pt x="452687" y="932202"/>
                </a:lnTo>
                <a:cubicBezTo>
                  <a:pt x="416690" y="904368"/>
                  <a:pt x="386967" y="869252"/>
                  <a:pt x="365331" y="828935"/>
                </a:cubicBezTo>
                <a:lnTo>
                  <a:pt x="351150" y="812172"/>
                </a:lnTo>
                <a:lnTo>
                  <a:pt x="356232" y="812172"/>
                </a:lnTo>
                <a:cubicBezTo>
                  <a:pt x="326255" y="758500"/>
                  <a:pt x="310210" y="696547"/>
                  <a:pt x="310210" y="630847"/>
                </a:cubicBezTo>
                <a:lnTo>
                  <a:pt x="310210" y="494902"/>
                </a:lnTo>
                <a:cubicBezTo>
                  <a:pt x="310210" y="351890"/>
                  <a:pt x="426144" y="235956"/>
                  <a:pt x="569156" y="235956"/>
                </a:cubicBezTo>
                <a:lnTo>
                  <a:pt x="3405201" y="235956"/>
                </a:lnTo>
                <a:cubicBezTo>
                  <a:pt x="3548213" y="235956"/>
                  <a:pt x="3664147" y="351890"/>
                  <a:pt x="3664147" y="494902"/>
                </a:cubicBezTo>
                <a:lnTo>
                  <a:pt x="3664147" y="630847"/>
                </a:lnTo>
                <a:cubicBezTo>
                  <a:pt x="3664147" y="696547"/>
                  <a:pt x="3648102" y="758500"/>
                  <a:pt x="3618125" y="812172"/>
                </a:cubicBezTo>
                <a:lnTo>
                  <a:pt x="3633438" y="812172"/>
                </a:lnTo>
                <a:close/>
                <a:moveTo>
                  <a:pt x="2377107" y="3672408"/>
                </a:moveTo>
                <a:lnTo>
                  <a:pt x="2377107" y="2447804"/>
                </a:lnTo>
                <a:lnTo>
                  <a:pt x="3735479" y="805811"/>
                </a:lnTo>
                <a:lnTo>
                  <a:pt x="3722860" y="805811"/>
                </a:lnTo>
                <a:cubicBezTo>
                  <a:pt x="3765801" y="737693"/>
                  <a:pt x="3789650" y="656896"/>
                  <a:pt x="3789650" y="570528"/>
                </a:cubicBezTo>
                <a:lnTo>
                  <a:pt x="3789650" y="412481"/>
                </a:lnTo>
                <a:cubicBezTo>
                  <a:pt x="3789650" y="246218"/>
                  <a:pt x="3654868" y="111436"/>
                  <a:pt x="3488605" y="111436"/>
                </a:cubicBezTo>
                <a:lnTo>
                  <a:pt x="467214" y="111436"/>
                </a:lnTo>
                <a:cubicBezTo>
                  <a:pt x="300951" y="111436"/>
                  <a:pt x="166169" y="246218"/>
                  <a:pt x="166169" y="412481"/>
                </a:cubicBezTo>
                <a:lnTo>
                  <a:pt x="166169" y="570527"/>
                </a:lnTo>
                <a:cubicBezTo>
                  <a:pt x="166169" y="715183"/>
                  <a:pt x="233072" y="844212"/>
                  <a:pt x="338922" y="926745"/>
                </a:cubicBezTo>
                <a:lnTo>
                  <a:pt x="1585536" y="2433646"/>
                </a:lnTo>
                <a:lnTo>
                  <a:pt x="1585536" y="3672408"/>
                </a:lnTo>
                <a:close/>
                <a:moveTo>
                  <a:pt x="2606109" y="3960441"/>
                </a:moveTo>
                <a:lnTo>
                  <a:pt x="1397478" y="3960441"/>
                </a:lnTo>
                <a:cubicBezTo>
                  <a:pt x="1333543" y="3960441"/>
                  <a:pt x="1281713" y="3900944"/>
                  <a:pt x="1281713" y="3827550"/>
                </a:cubicBezTo>
                <a:lnTo>
                  <a:pt x="1281714" y="3827550"/>
                </a:lnTo>
                <a:cubicBezTo>
                  <a:pt x="1281714" y="3754157"/>
                  <a:pt x="1333544" y="3694659"/>
                  <a:pt x="1397479" y="3694659"/>
                </a:cubicBezTo>
                <a:lnTo>
                  <a:pt x="1459569" y="3694659"/>
                </a:lnTo>
                <a:lnTo>
                  <a:pt x="1459569" y="2562641"/>
                </a:lnTo>
                <a:lnTo>
                  <a:pt x="1459264" y="2562641"/>
                </a:lnTo>
                <a:lnTo>
                  <a:pt x="181140" y="958944"/>
                </a:lnTo>
                <a:cubicBezTo>
                  <a:pt x="70395" y="862399"/>
                  <a:pt x="0" y="709284"/>
                  <a:pt x="0" y="537296"/>
                </a:cubicBezTo>
                <a:lnTo>
                  <a:pt x="0" y="352326"/>
                </a:lnTo>
                <a:cubicBezTo>
                  <a:pt x="0" y="157742"/>
                  <a:pt x="137413" y="0"/>
                  <a:pt x="306921" y="0"/>
                </a:cubicBezTo>
                <a:lnTo>
                  <a:pt x="3667433" y="0"/>
                </a:lnTo>
                <a:cubicBezTo>
                  <a:pt x="3836941" y="0"/>
                  <a:pt x="3974354" y="157742"/>
                  <a:pt x="3974354" y="352326"/>
                </a:cubicBezTo>
                <a:lnTo>
                  <a:pt x="3974354" y="537296"/>
                </a:lnTo>
                <a:cubicBezTo>
                  <a:pt x="3974354" y="707106"/>
                  <a:pt x="3905732" y="858516"/>
                  <a:pt x="3797273" y="955099"/>
                </a:cubicBezTo>
                <a:lnTo>
                  <a:pt x="2516085" y="2562641"/>
                </a:lnTo>
                <a:lnTo>
                  <a:pt x="2514788" y="2562641"/>
                </a:lnTo>
                <a:lnTo>
                  <a:pt x="2514788" y="3694660"/>
                </a:lnTo>
                <a:lnTo>
                  <a:pt x="2606109" y="3694660"/>
                </a:lnTo>
                <a:cubicBezTo>
                  <a:pt x="2670044" y="3694660"/>
                  <a:pt x="2721874" y="3754158"/>
                  <a:pt x="2721874" y="3827551"/>
                </a:cubicBezTo>
                <a:cubicBezTo>
                  <a:pt x="2721874" y="3900944"/>
                  <a:pt x="2670044" y="3960441"/>
                  <a:pt x="2606109" y="39604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060" name="Rounded Rectangle 3">
            <a:extLst>
              <a:ext uri="{FF2B5EF4-FFF2-40B4-BE49-F238E27FC236}">
                <a16:creationId xmlns:a16="http://schemas.microsoft.com/office/drawing/2014/main" id="{AB7D17C9-348B-45BE-A51E-5C114861999F}"/>
              </a:ext>
            </a:extLst>
          </p:cNvPr>
          <p:cNvSpPr/>
          <p:nvPr/>
        </p:nvSpPr>
        <p:spPr>
          <a:xfrm>
            <a:off x="3913091" y="5597417"/>
            <a:ext cx="261897" cy="369241"/>
          </a:xfrm>
          <a:custGeom>
            <a:avLst/>
            <a:gdLst/>
            <a:ahLst/>
            <a:cxnLst/>
            <a:rect l="l" t="t" r="r" b="b"/>
            <a:pathLst>
              <a:path w="2808312" h="3959361">
                <a:moveTo>
                  <a:pt x="1738109" y="1502623"/>
                </a:moveTo>
                <a:cubicBezTo>
                  <a:pt x="1698494" y="1505955"/>
                  <a:pt x="1662802" y="1532425"/>
                  <a:pt x="1649662" y="1572585"/>
                </a:cubicBezTo>
                <a:lnTo>
                  <a:pt x="1336420" y="2529999"/>
                </a:lnTo>
                <a:lnTo>
                  <a:pt x="1170819" y="1967482"/>
                </a:lnTo>
                <a:cubicBezTo>
                  <a:pt x="1169810" y="1964053"/>
                  <a:pt x="1168637" y="1960718"/>
                  <a:pt x="1165857" y="1958078"/>
                </a:cubicBezTo>
                <a:cubicBezTo>
                  <a:pt x="1162466" y="1917013"/>
                  <a:pt x="1133587" y="1880907"/>
                  <a:pt x="1091436" y="1869613"/>
                </a:cubicBezTo>
                <a:cubicBezTo>
                  <a:pt x="1037014" y="1855031"/>
                  <a:pt x="981075" y="1887327"/>
                  <a:pt x="966493" y="1941749"/>
                </a:cubicBezTo>
                <a:lnTo>
                  <a:pt x="813486" y="2512780"/>
                </a:lnTo>
                <a:lnTo>
                  <a:pt x="510833" y="2512781"/>
                </a:lnTo>
                <a:cubicBezTo>
                  <a:pt x="454492" y="2512781"/>
                  <a:pt x="408818" y="2558454"/>
                  <a:pt x="408818" y="2614795"/>
                </a:cubicBezTo>
                <a:cubicBezTo>
                  <a:pt x="408818" y="2671137"/>
                  <a:pt x="454492" y="2716811"/>
                  <a:pt x="510833" y="2716811"/>
                </a:cubicBezTo>
                <a:lnTo>
                  <a:pt x="844268" y="2716810"/>
                </a:lnTo>
                <a:cubicBezTo>
                  <a:pt x="869730" y="2716810"/>
                  <a:pt x="893013" y="2707482"/>
                  <a:pt x="910119" y="2691168"/>
                </a:cubicBezTo>
                <a:cubicBezTo>
                  <a:pt x="950467" y="2686878"/>
                  <a:pt x="985744" y="2658215"/>
                  <a:pt x="996885" y="2616640"/>
                </a:cubicBezTo>
                <a:lnTo>
                  <a:pt x="1069480" y="2345710"/>
                </a:lnTo>
                <a:lnTo>
                  <a:pt x="1221708" y="2862804"/>
                </a:lnTo>
                <a:cubicBezTo>
                  <a:pt x="1237619" y="2916852"/>
                  <a:pt x="1294332" y="2947769"/>
                  <a:pt x="1348381" y="2931857"/>
                </a:cubicBezTo>
                <a:cubicBezTo>
                  <a:pt x="1377289" y="2923346"/>
                  <a:pt x="1399580" y="2903162"/>
                  <a:pt x="1410808" y="2877564"/>
                </a:cubicBezTo>
                <a:cubicBezTo>
                  <a:pt x="1431400" y="2866427"/>
                  <a:pt x="1447266" y="2847340"/>
                  <a:pt x="1455104" y="2823380"/>
                </a:cubicBezTo>
                <a:lnTo>
                  <a:pt x="1737413" y="1960519"/>
                </a:lnTo>
                <a:lnTo>
                  <a:pt x="1896950" y="2555918"/>
                </a:lnTo>
                <a:cubicBezTo>
                  <a:pt x="1898423" y="2561416"/>
                  <a:pt x="1900318" y="2566688"/>
                  <a:pt x="1904388" y="2570895"/>
                </a:cubicBezTo>
                <a:lnTo>
                  <a:pt x="1902338" y="2581051"/>
                </a:lnTo>
                <a:cubicBezTo>
                  <a:pt x="1902338" y="2637392"/>
                  <a:pt x="1948013" y="2683065"/>
                  <a:pt x="2004353" y="2683065"/>
                </a:cubicBezTo>
                <a:lnTo>
                  <a:pt x="2360148" y="2683065"/>
                </a:lnTo>
                <a:cubicBezTo>
                  <a:pt x="2416490" y="2683066"/>
                  <a:pt x="2462164" y="2637391"/>
                  <a:pt x="2462164" y="2581050"/>
                </a:cubicBezTo>
                <a:cubicBezTo>
                  <a:pt x="2462163" y="2524710"/>
                  <a:pt x="2416489" y="2479036"/>
                  <a:pt x="2360148" y="2479036"/>
                </a:cubicBezTo>
                <a:lnTo>
                  <a:pt x="2087576" y="2479036"/>
                </a:lnTo>
                <a:lnTo>
                  <a:pt x="1853652" y="1606016"/>
                </a:lnTo>
                <a:cubicBezTo>
                  <a:pt x="1852530" y="1601831"/>
                  <a:pt x="1851164" y="1597776"/>
                  <a:pt x="1847944" y="1594527"/>
                </a:cubicBezTo>
                <a:cubicBezTo>
                  <a:pt x="1844394" y="1555407"/>
                  <a:pt x="1818065" y="1520347"/>
                  <a:pt x="1778342" y="1507351"/>
                </a:cubicBezTo>
                <a:cubicBezTo>
                  <a:pt x="1764955" y="1502970"/>
                  <a:pt x="1751315" y="1501511"/>
                  <a:pt x="1738109" y="1502623"/>
                </a:cubicBezTo>
                <a:close/>
                <a:moveTo>
                  <a:pt x="526301" y="856060"/>
                </a:moveTo>
                <a:lnTo>
                  <a:pt x="2300267" y="856060"/>
                </a:lnTo>
                <a:cubicBezTo>
                  <a:pt x="2414458" y="856060"/>
                  <a:pt x="2507029" y="948631"/>
                  <a:pt x="2507029" y="1062822"/>
                </a:cubicBezTo>
                <a:lnTo>
                  <a:pt x="2507029" y="3433376"/>
                </a:lnTo>
                <a:cubicBezTo>
                  <a:pt x="2507029" y="3547567"/>
                  <a:pt x="2414458" y="3640138"/>
                  <a:pt x="2300267" y="3640138"/>
                </a:cubicBezTo>
                <a:lnTo>
                  <a:pt x="526301" y="3640138"/>
                </a:lnTo>
                <a:cubicBezTo>
                  <a:pt x="412110" y="3640138"/>
                  <a:pt x="319539" y="3547567"/>
                  <a:pt x="319539" y="3433376"/>
                </a:cubicBezTo>
                <a:lnTo>
                  <a:pt x="319539" y="1062822"/>
                </a:lnTo>
                <a:cubicBezTo>
                  <a:pt x="319539" y="948631"/>
                  <a:pt x="412110" y="856060"/>
                  <a:pt x="526301" y="856060"/>
                </a:cubicBezTo>
                <a:close/>
                <a:moveTo>
                  <a:pt x="449756" y="735931"/>
                </a:moveTo>
                <a:cubicBezTo>
                  <a:pt x="325711" y="735931"/>
                  <a:pt x="225152" y="836490"/>
                  <a:pt x="225152" y="960535"/>
                </a:cubicBezTo>
                <a:lnTo>
                  <a:pt x="225152" y="3535663"/>
                </a:lnTo>
                <a:cubicBezTo>
                  <a:pt x="225152" y="3659708"/>
                  <a:pt x="325711" y="3760267"/>
                  <a:pt x="449756" y="3760267"/>
                </a:cubicBezTo>
                <a:lnTo>
                  <a:pt x="2376812" y="3760267"/>
                </a:lnTo>
                <a:cubicBezTo>
                  <a:pt x="2500857" y="3760267"/>
                  <a:pt x="2601416" y="3659708"/>
                  <a:pt x="2601416" y="3535663"/>
                </a:cubicBezTo>
                <a:lnTo>
                  <a:pt x="2601416" y="960535"/>
                </a:lnTo>
                <a:cubicBezTo>
                  <a:pt x="2601416" y="836490"/>
                  <a:pt x="2500857" y="735931"/>
                  <a:pt x="2376812" y="735931"/>
                </a:cubicBezTo>
                <a:close/>
                <a:moveTo>
                  <a:pt x="1318649" y="0"/>
                </a:moveTo>
                <a:lnTo>
                  <a:pt x="1489663" y="0"/>
                </a:lnTo>
                <a:cubicBezTo>
                  <a:pt x="1561746" y="0"/>
                  <a:pt x="1620180" y="58434"/>
                  <a:pt x="1620180" y="130517"/>
                </a:cubicBezTo>
                <a:lnTo>
                  <a:pt x="1620180" y="344214"/>
                </a:lnTo>
                <a:lnTo>
                  <a:pt x="1795633" y="344214"/>
                </a:lnTo>
                <a:cubicBezTo>
                  <a:pt x="1809834" y="344214"/>
                  <a:pt x="1821347" y="355727"/>
                  <a:pt x="1821347" y="369928"/>
                </a:cubicBezTo>
                <a:lnTo>
                  <a:pt x="1821347" y="523106"/>
                </a:lnTo>
                <a:lnTo>
                  <a:pt x="1872208" y="523106"/>
                </a:lnTo>
                <a:lnTo>
                  <a:pt x="1872208" y="522399"/>
                </a:lnTo>
                <a:lnTo>
                  <a:pt x="2597408" y="522399"/>
                </a:lnTo>
                <a:cubicBezTo>
                  <a:pt x="2713887" y="522399"/>
                  <a:pt x="2808312" y="614377"/>
                  <a:pt x="2808312" y="727838"/>
                </a:cubicBezTo>
                <a:lnTo>
                  <a:pt x="2808312" y="3753922"/>
                </a:lnTo>
                <a:cubicBezTo>
                  <a:pt x="2808312" y="3867383"/>
                  <a:pt x="2713887" y="3959361"/>
                  <a:pt x="2597408" y="3959361"/>
                </a:cubicBezTo>
                <a:lnTo>
                  <a:pt x="210904" y="3959361"/>
                </a:lnTo>
                <a:cubicBezTo>
                  <a:pt x="94425" y="3959361"/>
                  <a:pt x="0" y="3867383"/>
                  <a:pt x="0" y="3753922"/>
                </a:cubicBezTo>
                <a:lnTo>
                  <a:pt x="0" y="727838"/>
                </a:lnTo>
                <a:cubicBezTo>
                  <a:pt x="0" y="614377"/>
                  <a:pt x="94425" y="522399"/>
                  <a:pt x="210904" y="522399"/>
                </a:cubicBezTo>
                <a:lnTo>
                  <a:pt x="936104" y="522399"/>
                </a:lnTo>
                <a:lnTo>
                  <a:pt x="936104" y="523106"/>
                </a:lnTo>
                <a:lnTo>
                  <a:pt x="986965" y="523106"/>
                </a:lnTo>
                <a:lnTo>
                  <a:pt x="986965" y="369928"/>
                </a:lnTo>
                <a:cubicBezTo>
                  <a:pt x="986965" y="355727"/>
                  <a:pt x="998478" y="344214"/>
                  <a:pt x="1012679" y="344214"/>
                </a:cubicBezTo>
                <a:lnTo>
                  <a:pt x="1188132" y="344214"/>
                </a:lnTo>
                <a:lnTo>
                  <a:pt x="1188132" y="130517"/>
                </a:lnTo>
                <a:cubicBezTo>
                  <a:pt x="1188132" y="58434"/>
                  <a:pt x="1246566" y="0"/>
                  <a:pt x="131864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061" name="Rounded Rectangle 3">
            <a:extLst>
              <a:ext uri="{FF2B5EF4-FFF2-40B4-BE49-F238E27FC236}">
                <a16:creationId xmlns:a16="http://schemas.microsoft.com/office/drawing/2014/main" id="{7B82654B-7E0A-4F4A-AA9A-FCD7333DF80D}"/>
              </a:ext>
            </a:extLst>
          </p:cNvPr>
          <p:cNvSpPr/>
          <p:nvPr/>
        </p:nvSpPr>
        <p:spPr>
          <a:xfrm>
            <a:off x="4891281" y="5597417"/>
            <a:ext cx="234489" cy="369241"/>
          </a:xfrm>
          <a:custGeom>
            <a:avLst/>
            <a:gdLst/>
            <a:ahLst/>
            <a:cxnLst/>
            <a:rect l="l" t="t" r="r" b="b"/>
            <a:pathLst>
              <a:path w="2518668" h="3966044">
                <a:moveTo>
                  <a:pt x="1247104" y="1675381"/>
                </a:moveTo>
                <a:cubicBezTo>
                  <a:pt x="1157133" y="1675381"/>
                  <a:pt x="1084196" y="1748460"/>
                  <a:pt x="1084196" y="1838607"/>
                </a:cubicBezTo>
                <a:lnTo>
                  <a:pt x="1084196" y="2052497"/>
                </a:lnTo>
                <a:lnTo>
                  <a:pt x="868740" y="2052497"/>
                </a:lnTo>
                <a:cubicBezTo>
                  <a:pt x="778769" y="2052497"/>
                  <a:pt x="705832" y="2125576"/>
                  <a:pt x="705832" y="2215723"/>
                </a:cubicBezTo>
                <a:lnTo>
                  <a:pt x="705832" y="2244204"/>
                </a:lnTo>
                <a:cubicBezTo>
                  <a:pt x="705832" y="2334351"/>
                  <a:pt x="778769" y="2407430"/>
                  <a:pt x="868740" y="2407430"/>
                </a:cubicBezTo>
                <a:lnTo>
                  <a:pt x="1084196" y="2407430"/>
                </a:lnTo>
                <a:lnTo>
                  <a:pt x="1084196" y="2621319"/>
                </a:lnTo>
                <a:cubicBezTo>
                  <a:pt x="1084196" y="2711466"/>
                  <a:pt x="1157133" y="2784545"/>
                  <a:pt x="1247104" y="2784545"/>
                </a:cubicBezTo>
                <a:lnTo>
                  <a:pt x="1275530" y="2784545"/>
                </a:lnTo>
                <a:cubicBezTo>
                  <a:pt x="1365501" y="2784545"/>
                  <a:pt x="1438438" y="2711466"/>
                  <a:pt x="1438438" y="2621319"/>
                </a:cubicBezTo>
                <a:lnTo>
                  <a:pt x="1438438" y="2407430"/>
                </a:lnTo>
                <a:lnTo>
                  <a:pt x="1649929" y="2407430"/>
                </a:lnTo>
                <a:cubicBezTo>
                  <a:pt x="1739900" y="2407430"/>
                  <a:pt x="1812837" y="2334351"/>
                  <a:pt x="1812837" y="2244204"/>
                </a:cubicBezTo>
                <a:lnTo>
                  <a:pt x="1812837" y="2215723"/>
                </a:lnTo>
                <a:cubicBezTo>
                  <a:pt x="1812837" y="2125576"/>
                  <a:pt x="1739900" y="2052497"/>
                  <a:pt x="1649929" y="2052497"/>
                </a:cubicBezTo>
                <a:lnTo>
                  <a:pt x="1438438" y="2052497"/>
                </a:lnTo>
                <a:lnTo>
                  <a:pt x="1438438" y="1838607"/>
                </a:lnTo>
                <a:cubicBezTo>
                  <a:pt x="1438438" y="1748460"/>
                  <a:pt x="1365501" y="1675381"/>
                  <a:pt x="1275530" y="1675381"/>
                </a:cubicBezTo>
                <a:close/>
                <a:moveTo>
                  <a:pt x="598231" y="1304672"/>
                </a:moveTo>
                <a:lnTo>
                  <a:pt x="1916472" y="1304672"/>
                </a:lnTo>
                <a:lnTo>
                  <a:pt x="1916472" y="3157943"/>
                </a:lnTo>
                <a:lnTo>
                  <a:pt x="598231" y="3157943"/>
                </a:lnTo>
                <a:close/>
                <a:moveTo>
                  <a:pt x="506487" y="1209418"/>
                </a:moveTo>
                <a:lnTo>
                  <a:pt x="506487" y="3250508"/>
                </a:lnTo>
                <a:lnTo>
                  <a:pt x="2012181" y="3250508"/>
                </a:lnTo>
                <a:lnTo>
                  <a:pt x="2012181" y="1209418"/>
                </a:lnTo>
                <a:close/>
                <a:moveTo>
                  <a:pt x="419786" y="541629"/>
                </a:moveTo>
                <a:lnTo>
                  <a:pt x="2098882" y="541629"/>
                </a:lnTo>
                <a:cubicBezTo>
                  <a:pt x="2330723" y="541629"/>
                  <a:pt x="2518668" y="725826"/>
                  <a:pt x="2518668" y="953044"/>
                </a:cubicBezTo>
                <a:lnTo>
                  <a:pt x="2518668" y="3554629"/>
                </a:lnTo>
                <a:cubicBezTo>
                  <a:pt x="2518668" y="3781847"/>
                  <a:pt x="2330723" y="3966044"/>
                  <a:pt x="2098882" y="3966044"/>
                </a:cubicBezTo>
                <a:lnTo>
                  <a:pt x="419786" y="3966044"/>
                </a:lnTo>
                <a:cubicBezTo>
                  <a:pt x="187945" y="3966044"/>
                  <a:pt x="0" y="3781847"/>
                  <a:pt x="0" y="3554629"/>
                </a:cubicBezTo>
                <a:lnTo>
                  <a:pt x="0" y="953044"/>
                </a:lnTo>
                <a:cubicBezTo>
                  <a:pt x="0" y="725826"/>
                  <a:pt x="187945" y="541629"/>
                  <a:pt x="419786" y="541629"/>
                </a:cubicBezTo>
                <a:close/>
                <a:moveTo>
                  <a:pt x="696920" y="0"/>
                </a:moveTo>
                <a:lnTo>
                  <a:pt x="1821748" y="0"/>
                </a:lnTo>
                <a:cubicBezTo>
                  <a:pt x="1869056" y="0"/>
                  <a:pt x="1907406" y="38350"/>
                  <a:pt x="1907406" y="85658"/>
                </a:cubicBezTo>
                <a:lnTo>
                  <a:pt x="1907406" y="346390"/>
                </a:lnTo>
                <a:cubicBezTo>
                  <a:pt x="1907406" y="393698"/>
                  <a:pt x="1869056" y="432048"/>
                  <a:pt x="1821748" y="432048"/>
                </a:cubicBezTo>
                <a:lnTo>
                  <a:pt x="696920" y="432048"/>
                </a:lnTo>
                <a:cubicBezTo>
                  <a:pt x="649612" y="432048"/>
                  <a:pt x="611262" y="393698"/>
                  <a:pt x="611262" y="346390"/>
                </a:cubicBezTo>
                <a:lnTo>
                  <a:pt x="611262" y="85658"/>
                </a:lnTo>
                <a:cubicBezTo>
                  <a:pt x="611262" y="38350"/>
                  <a:pt x="649612" y="0"/>
                  <a:pt x="69692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062" name="Oval 3">
            <a:extLst>
              <a:ext uri="{FF2B5EF4-FFF2-40B4-BE49-F238E27FC236}">
                <a16:creationId xmlns:a16="http://schemas.microsoft.com/office/drawing/2014/main" id="{67E09780-4562-4183-90F8-A9E3A484644E}"/>
              </a:ext>
            </a:extLst>
          </p:cNvPr>
          <p:cNvSpPr/>
          <p:nvPr/>
        </p:nvSpPr>
        <p:spPr>
          <a:xfrm>
            <a:off x="5842062" y="5609988"/>
            <a:ext cx="314631" cy="324643"/>
          </a:xfrm>
          <a:custGeom>
            <a:avLst/>
            <a:gdLst/>
            <a:ahLst/>
            <a:cxnLst/>
            <a:rect l="l" t="t" r="r" b="b"/>
            <a:pathLst>
              <a:path w="3064723" h="3781836">
                <a:moveTo>
                  <a:pt x="1518649" y="2892985"/>
                </a:moveTo>
                <a:cubicBezTo>
                  <a:pt x="1585036" y="2892985"/>
                  <a:pt x="1638854" y="2946803"/>
                  <a:pt x="1638854" y="3013190"/>
                </a:cubicBezTo>
                <a:cubicBezTo>
                  <a:pt x="1638854" y="3079577"/>
                  <a:pt x="1585036" y="3133395"/>
                  <a:pt x="1518649" y="3133395"/>
                </a:cubicBezTo>
                <a:cubicBezTo>
                  <a:pt x="1452262" y="3133395"/>
                  <a:pt x="1398444" y="3079577"/>
                  <a:pt x="1398444" y="3013190"/>
                </a:cubicBezTo>
                <a:cubicBezTo>
                  <a:pt x="1398444" y="2946803"/>
                  <a:pt x="1452262" y="2892985"/>
                  <a:pt x="1518649" y="2892985"/>
                </a:cubicBezTo>
                <a:close/>
                <a:moveTo>
                  <a:pt x="1518649" y="2816785"/>
                </a:moveTo>
                <a:cubicBezTo>
                  <a:pt x="1410178" y="2816785"/>
                  <a:pt x="1322244" y="2904719"/>
                  <a:pt x="1322244" y="3013190"/>
                </a:cubicBezTo>
                <a:cubicBezTo>
                  <a:pt x="1322244" y="3121661"/>
                  <a:pt x="1410178" y="3209595"/>
                  <a:pt x="1518649" y="3209595"/>
                </a:cubicBezTo>
                <a:cubicBezTo>
                  <a:pt x="1627120" y="3209595"/>
                  <a:pt x="1715054" y="3121661"/>
                  <a:pt x="1715054" y="3013190"/>
                </a:cubicBezTo>
                <a:cubicBezTo>
                  <a:pt x="1715054" y="2904719"/>
                  <a:pt x="1627120" y="2816785"/>
                  <a:pt x="1518649" y="2816785"/>
                </a:cubicBezTo>
                <a:close/>
                <a:moveTo>
                  <a:pt x="1567410" y="734674"/>
                </a:moveTo>
                <a:cubicBezTo>
                  <a:pt x="1633797" y="734674"/>
                  <a:pt x="1687615" y="788492"/>
                  <a:pt x="1687615" y="854879"/>
                </a:cubicBezTo>
                <a:cubicBezTo>
                  <a:pt x="1687615" y="921266"/>
                  <a:pt x="1633797" y="975084"/>
                  <a:pt x="1567410" y="975084"/>
                </a:cubicBezTo>
                <a:cubicBezTo>
                  <a:pt x="1501023" y="975084"/>
                  <a:pt x="1447205" y="921266"/>
                  <a:pt x="1447205" y="854879"/>
                </a:cubicBezTo>
                <a:cubicBezTo>
                  <a:pt x="1447205" y="788492"/>
                  <a:pt x="1501023" y="734674"/>
                  <a:pt x="1567410" y="734674"/>
                </a:cubicBezTo>
                <a:close/>
                <a:moveTo>
                  <a:pt x="1567410" y="658474"/>
                </a:moveTo>
                <a:cubicBezTo>
                  <a:pt x="1458939" y="658474"/>
                  <a:pt x="1371005" y="746408"/>
                  <a:pt x="1371005" y="854879"/>
                </a:cubicBezTo>
                <a:cubicBezTo>
                  <a:pt x="1371005" y="963350"/>
                  <a:pt x="1458939" y="1051284"/>
                  <a:pt x="1567410" y="1051284"/>
                </a:cubicBezTo>
                <a:cubicBezTo>
                  <a:pt x="1675881" y="1051284"/>
                  <a:pt x="1763815" y="963350"/>
                  <a:pt x="1763815" y="854879"/>
                </a:cubicBezTo>
                <a:cubicBezTo>
                  <a:pt x="1763815" y="746408"/>
                  <a:pt x="1675881" y="658474"/>
                  <a:pt x="1567410" y="658474"/>
                </a:cubicBezTo>
                <a:close/>
                <a:moveTo>
                  <a:pt x="1911981" y="10"/>
                </a:moveTo>
                <a:cubicBezTo>
                  <a:pt x="1925053" y="270"/>
                  <a:pt x="1938026" y="5518"/>
                  <a:pt x="1947801" y="15691"/>
                </a:cubicBezTo>
                <a:lnTo>
                  <a:pt x="2055957" y="128248"/>
                </a:lnTo>
                <a:cubicBezTo>
                  <a:pt x="2075507" y="148594"/>
                  <a:pt x="2074862" y="180936"/>
                  <a:pt x="2054517" y="200486"/>
                </a:cubicBezTo>
                <a:lnTo>
                  <a:pt x="1901724" y="347304"/>
                </a:lnTo>
                <a:lnTo>
                  <a:pt x="1902773" y="348396"/>
                </a:lnTo>
                <a:cubicBezTo>
                  <a:pt x="1935476" y="382430"/>
                  <a:pt x="1934397" y="436531"/>
                  <a:pt x="1900363" y="469235"/>
                </a:cubicBezTo>
                <a:lnTo>
                  <a:pt x="1687006" y="674249"/>
                </a:lnTo>
                <a:cubicBezTo>
                  <a:pt x="1719923" y="689111"/>
                  <a:pt x="1748093" y="711314"/>
                  <a:pt x="1769224" y="738445"/>
                </a:cubicBezTo>
                <a:cubicBezTo>
                  <a:pt x="2225756" y="865632"/>
                  <a:pt x="2563903" y="1337935"/>
                  <a:pt x="2563903" y="1900829"/>
                </a:cubicBezTo>
                <a:cubicBezTo>
                  <a:pt x="2563903" y="2461202"/>
                  <a:pt x="2228779" y="2931793"/>
                  <a:pt x="1775470" y="3061896"/>
                </a:cubicBezTo>
                <a:lnTo>
                  <a:pt x="1775470" y="3399112"/>
                </a:lnTo>
                <a:lnTo>
                  <a:pt x="2969042" y="3399112"/>
                </a:lnTo>
                <a:lnTo>
                  <a:pt x="3064723" y="3781836"/>
                </a:lnTo>
                <a:lnTo>
                  <a:pt x="1775470" y="3781836"/>
                </a:lnTo>
                <a:lnTo>
                  <a:pt x="1293138" y="3781836"/>
                </a:lnTo>
                <a:lnTo>
                  <a:pt x="0" y="3781836"/>
                </a:lnTo>
                <a:lnTo>
                  <a:pt x="95681" y="3399112"/>
                </a:lnTo>
                <a:lnTo>
                  <a:pt x="1293138" y="3399112"/>
                </a:lnTo>
                <a:lnTo>
                  <a:pt x="1293138" y="3070777"/>
                </a:lnTo>
                <a:cubicBezTo>
                  <a:pt x="877228" y="2966949"/>
                  <a:pt x="554551" y="2578252"/>
                  <a:pt x="488102" y="2091784"/>
                </a:cubicBezTo>
                <a:lnTo>
                  <a:pt x="36005" y="2091784"/>
                </a:lnTo>
                <a:cubicBezTo>
                  <a:pt x="16120" y="2091784"/>
                  <a:pt x="0" y="2075664"/>
                  <a:pt x="0" y="2055779"/>
                </a:cubicBezTo>
                <a:lnTo>
                  <a:pt x="0" y="1911765"/>
                </a:lnTo>
                <a:cubicBezTo>
                  <a:pt x="0" y="1891880"/>
                  <a:pt x="16120" y="1875760"/>
                  <a:pt x="36005" y="1875760"/>
                </a:cubicBezTo>
                <a:lnTo>
                  <a:pt x="1116123" y="1875760"/>
                </a:lnTo>
                <a:cubicBezTo>
                  <a:pt x="1136008" y="1875760"/>
                  <a:pt x="1152128" y="1891880"/>
                  <a:pt x="1152128" y="1911765"/>
                </a:cubicBezTo>
                <a:lnTo>
                  <a:pt x="1152128" y="2055779"/>
                </a:lnTo>
                <a:cubicBezTo>
                  <a:pt x="1152128" y="2075664"/>
                  <a:pt x="1136008" y="2091784"/>
                  <a:pt x="1116123" y="2091784"/>
                </a:cubicBezTo>
                <a:lnTo>
                  <a:pt x="821381" y="2091784"/>
                </a:lnTo>
                <a:cubicBezTo>
                  <a:pt x="888359" y="2496965"/>
                  <a:pt x="1175251" y="2800189"/>
                  <a:pt x="1518548" y="2800189"/>
                </a:cubicBezTo>
                <a:cubicBezTo>
                  <a:pt x="1914148" y="2800189"/>
                  <a:pt x="2234845" y="2397532"/>
                  <a:pt x="2234845" y="1900829"/>
                </a:cubicBezTo>
                <a:cubicBezTo>
                  <a:pt x="2234845" y="1486489"/>
                  <a:pt x="2011685" y="1137592"/>
                  <a:pt x="1707456" y="1034726"/>
                </a:cubicBezTo>
                <a:cubicBezTo>
                  <a:pt x="1672074" y="1055937"/>
                  <a:pt x="1629677" y="1068045"/>
                  <a:pt x="1584174" y="1068045"/>
                </a:cubicBezTo>
                <a:cubicBezTo>
                  <a:pt x="1499312" y="1068045"/>
                  <a:pt x="1425250" y="1025928"/>
                  <a:pt x="1386642" y="962867"/>
                </a:cubicBezTo>
                <a:lnTo>
                  <a:pt x="881318" y="1448430"/>
                </a:lnTo>
                <a:cubicBezTo>
                  <a:pt x="847284" y="1481134"/>
                  <a:pt x="793183" y="1480055"/>
                  <a:pt x="760479" y="1446020"/>
                </a:cubicBezTo>
                <a:lnTo>
                  <a:pt x="759430" y="1444929"/>
                </a:lnTo>
                <a:lnTo>
                  <a:pt x="652690" y="1547495"/>
                </a:lnTo>
                <a:cubicBezTo>
                  <a:pt x="632345" y="1567045"/>
                  <a:pt x="600003" y="1566400"/>
                  <a:pt x="580453" y="1546054"/>
                </a:cubicBezTo>
                <a:lnTo>
                  <a:pt x="472296" y="1433497"/>
                </a:lnTo>
                <a:cubicBezTo>
                  <a:pt x="452746" y="1413151"/>
                  <a:pt x="453391" y="1380809"/>
                  <a:pt x="473737" y="1361259"/>
                </a:cubicBezTo>
                <a:lnTo>
                  <a:pt x="580477" y="1258693"/>
                </a:lnTo>
                <a:lnTo>
                  <a:pt x="579556" y="1257735"/>
                </a:lnTo>
                <a:cubicBezTo>
                  <a:pt x="546853" y="1223700"/>
                  <a:pt x="547932" y="1169599"/>
                  <a:pt x="581966" y="1136896"/>
                </a:cubicBezTo>
                <a:lnTo>
                  <a:pt x="1601011" y="157700"/>
                </a:lnTo>
                <a:cubicBezTo>
                  <a:pt x="1635045" y="124997"/>
                  <a:pt x="1689146" y="126076"/>
                  <a:pt x="1721850" y="160110"/>
                </a:cubicBezTo>
                <a:lnTo>
                  <a:pt x="1722771" y="161068"/>
                </a:lnTo>
                <a:lnTo>
                  <a:pt x="1875563" y="14250"/>
                </a:lnTo>
                <a:cubicBezTo>
                  <a:pt x="1885736" y="4475"/>
                  <a:pt x="1898908" y="-250"/>
                  <a:pt x="1911981" y="10"/>
                </a:cubicBezTo>
                <a:close/>
              </a:path>
            </a:pathLst>
          </a:custGeom>
          <a:solidFill>
            <a:schemeClr val="accent5">
              <a:alpha val="9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aphicFrame>
        <p:nvGraphicFramePr>
          <p:cNvPr id="2063" name="Table 2062">
            <a:extLst>
              <a:ext uri="{FF2B5EF4-FFF2-40B4-BE49-F238E27FC236}">
                <a16:creationId xmlns:a16="http://schemas.microsoft.com/office/drawing/2014/main" id="{972072F6-64BD-4F32-A251-FF10CB2B3B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43964"/>
              </p:ext>
            </p:extLst>
          </p:nvPr>
        </p:nvGraphicFramePr>
        <p:xfrm>
          <a:off x="970267" y="1942595"/>
          <a:ext cx="208280" cy="33967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7709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111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111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111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111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111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111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111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111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111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064" name="TextBox 2063">
            <a:extLst>
              <a:ext uri="{FF2B5EF4-FFF2-40B4-BE49-F238E27FC236}">
                <a16:creationId xmlns:a16="http://schemas.microsoft.com/office/drawing/2014/main" id="{B7041706-0C21-4A69-ABD8-F2801D94EB09}"/>
              </a:ext>
            </a:extLst>
          </p:cNvPr>
          <p:cNvSpPr txBox="1"/>
          <p:nvPr/>
        </p:nvSpPr>
        <p:spPr>
          <a:xfrm>
            <a:off x="970267" y="1915633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100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65" name="TextBox 2064">
            <a:extLst>
              <a:ext uri="{FF2B5EF4-FFF2-40B4-BE49-F238E27FC236}">
                <a16:creationId xmlns:a16="http://schemas.microsoft.com/office/drawing/2014/main" id="{C0DD656A-7F0A-4414-AB21-538A26698F96}"/>
              </a:ext>
            </a:extLst>
          </p:cNvPr>
          <p:cNvSpPr txBox="1"/>
          <p:nvPr/>
        </p:nvSpPr>
        <p:spPr>
          <a:xfrm>
            <a:off x="970267" y="2259874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90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66" name="TextBox 2065">
            <a:extLst>
              <a:ext uri="{FF2B5EF4-FFF2-40B4-BE49-F238E27FC236}">
                <a16:creationId xmlns:a16="http://schemas.microsoft.com/office/drawing/2014/main" id="{550010B9-054B-4D94-904F-4F0B4B9D153F}"/>
              </a:ext>
            </a:extLst>
          </p:cNvPr>
          <p:cNvSpPr txBox="1"/>
          <p:nvPr/>
        </p:nvSpPr>
        <p:spPr>
          <a:xfrm>
            <a:off x="970267" y="2604116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80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67" name="TextBox 2066">
            <a:extLst>
              <a:ext uri="{FF2B5EF4-FFF2-40B4-BE49-F238E27FC236}">
                <a16:creationId xmlns:a16="http://schemas.microsoft.com/office/drawing/2014/main" id="{A86B50E6-2984-4580-A7E2-88961FCD68C6}"/>
              </a:ext>
            </a:extLst>
          </p:cNvPr>
          <p:cNvSpPr txBox="1"/>
          <p:nvPr/>
        </p:nvSpPr>
        <p:spPr>
          <a:xfrm>
            <a:off x="970267" y="2948358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70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68" name="TextBox 2067">
            <a:extLst>
              <a:ext uri="{FF2B5EF4-FFF2-40B4-BE49-F238E27FC236}">
                <a16:creationId xmlns:a16="http://schemas.microsoft.com/office/drawing/2014/main" id="{012746C0-4758-407C-8D2E-EB630EB77AD3}"/>
              </a:ext>
            </a:extLst>
          </p:cNvPr>
          <p:cNvSpPr txBox="1"/>
          <p:nvPr/>
        </p:nvSpPr>
        <p:spPr>
          <a:xfrm>
            <a:off x="970267" y="3292600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60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69" name="TextBox 2068">
            <a:extLst>
              <a:ext uri="{FF2B5EF4-FFF2-40B4-BE49-F238E27FC236}">
                <a16:creationId xmlns:a16="http://schemas.microsoft.com/office/drawing/2014/main" id="{AA41BB01-178D-40C9-ADEB-6E0BBB07F96E}"/>
              </a:ext>
            </a:extLst>
          </p:cNvPr>
          <p:cNvSpPr txBox="1"/>
          <p:nvPr/>
        </p:nvSpPr>
        <p:spPr>
          <a:xfrm>
            <a:off x="970267" y="3636842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50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70" name="TextBox 2069">
            <a:extLst>
              <a:ext uri="{FF2B5EF4-FFF2-40B4-BE49-F238E27FC236}">
                <a16:creationId xmlns:a16="http://schemas.microsoft.com/office/drawing/2014/main" id="{293A9667-BCF1-4E76-8131-1098605E45AA}"/>
              </a:ext>
            </a:extLst>
          </p:cNvPr>
          <p:cNvSpPr txBox="1"/>
          <p:nvPr/>
        </p:nvSpPr>
        <p:spPr>
          <a:xfrm>
            <a:off x="970267" y="3981084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40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71" name="TextBox 2070">
            <a:extLst>
              <a:ext uri="{FF2B5EF4-FFF2-40B4-BE49-F238E27FC236}">
                <a16:creationId xmlns:a16="http://schemas.microsoft.com/office/drawing/2014/main" id="{3A3D0661-7EEF-4827-8A7B-E8744B2DBFD7}"/>
              </a:ext>
            </a:extLst>
          </p:cNvPr>
          <p:cNvSpPr txBox="1"/>
          <p:nvPr/>
        </p:nvSpPr>
        <p:spPr>
          <a:xfrm>
            <a:off x="970267" y="4325326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30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72" name="TextBox 2071">
            <a:extLst>
              <a:ext uri="{FF2B5EF4-FFF2-40B4-BE49-F238E27FC236}">
                <a16:creationId xmlns:a16="http://schemas.microsoft.com/office/drawing/2014/main" id="{4116E8B8-5BDA-4D34-A18A-E35383F1C563}"/>
              </a:ext>
            </a:extLst>
          </p:cNvPr>
          <p:cNvSpPr txBox="1"/>
          <p:nvPr/>
        </p:nvSpPr>
        <p:spPr>
          <a:xfrm>
            <a:off x="970267" y="4669568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20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73" name="TextBox 2072">
            <a:extLst>
              <a:ext uri="{FF2B5EF4-FFF2-40B4-BE49-F238E27FC236}">
                <a16:creationId xmlns:a16="http://schemas.microsoft.com/office/drawing/2014/main" id="{719323C4-8E5E-4A0B-AF7A-1DFFB0025422}"/>
              </a:ext>
            </a:extLst>
          </p:cNvPr>
          <p:cNvSpPr txBox="1"/>
          <p:nvPr/>
        </p:nvSpPr>
        <p:spPr>
          <a:xfrm>
            <a:off x="970267" y="5013808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10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074" name="Group 2073">
            <a:extLst>
              <a:ext uri="{FF2B5EF4-FFF2-40B4-BE49-F238E27FC236}">
                <a16:creationId xmlns:a16="http://schemas.microsoft.com/office/drawing/2014/main" id="{D55850D8-D8CB-4FCF-A18D-61738C7ACC6D}"/>
              </a:ext>
            </a:extLst>
          </p:cNvPr>
          <p:cNvGrpSpPr/>
          <p:nvPr/>
        </p:nvGrpSpPr>
        <p:grpSpPr>
          <a:xfrm>
            <a:off x="7734441" y="1839441"/>
            <a:ext cx="3539916" cy="695621"/>
            <a:chOff x="5796136" y="1684471"/>
            <a:chExt cx="2628415" cy="695621"/>
          </a:xfrm>
        </p:grpSpPr>
        <p:sp>
          <p:nvSpPr>
            <p:cNvPr id="2075" name="TextBox 2074">
              <a:extLst>
                <a:ext uri="{FF2B5EF4-FFF2-40B4-BE49-F238E27FC236}">
                  <a16:creationId xmlns:a16="http://schemas.microsoft.com/office/drawing/2014/main" id="{24482FD7-8892-48BE-9DB2-FEC3F2637759}"/>
                </a:ext>
              </a:extLst>
            </p:cNvPr>
            <p:cNvSpPr txBox="1"/>
            <p:nvPr/>
          </p:nvSpPr>
          <p:spPr>
            <a:xfrm>
              <a:off x="5796138" y="1684471"/>
              <a:ext cx="26284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76" name="TextBox 2075">
              <a:extLst>
                <a:ext uri="{FF2B5EF4-FFF2-40B4-BE49-F238E27FC236}">
                  <a16:creationId xmlns:a16="http://schemas.microsoft.com/office/drawing/2014/main" id="{034F904A-0C34-4507-9F82-A216C243AD6F}"/>
                </a:ext>
              </a:extLst>
            </p:cNvPr>
            <p:cNvSpPr txBox="1"/>
            <p:nvPr/>
          </p:nvSpPr>
          <p:spPr>
            <a:xfrm>
              <a:off x="5796136" y="1918427"/>
              <a:ext cx="26284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sp>
        <p:nvSpPr>
          <p:cNvPr id="2077" name="TextBox 2076">
            <a:extLst>
              <a:ext uri="{FF2B5EF4-FFF2-40B4-BE49-F238E27FC236}">
                <a16:creationId xmlns:a16="http://schemas.microsoft.com/office/drawing/2014/main" id="{AAD3A48D-1392-4B9D-A7F7-FB96FA8FE50E}"/>
              </a:ext>
            </a:extLst>
          </p:cNvPr>
          <p:cNvSpPr txBox="1"/>
          <p:nvPr/>
        </p:nvSpPr>
        <p:spPr>
          <a:xfrm>
            <a:off x="6824967" y="5437617"/>
            <a:ext cx="914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5"/>
                </a:solidFill>
                <a:cs typeface="Arial" pitchFamily="34" charset="0"/>
              </a:rPr>
              <a:t>45%</a:t>
            </a:r>
            <a:endParaRPr lang="ko-KR" altLang="en-US" sz="2800" b="1" dirty="0">
              <a:solidFill>
                <a:schemeClr val="accent5"/>
              </a:solidFill>
              <a:cs typeface="Arial" pitchFamily="34" charset="0"/>
            </a:endParaRPr>
          </a:p>
        </p:txBody>
      </p:sp>
      <p:grpSp>
        <p:nvGrpSpPr>
          <p:cNvPr id="2078" name="Group 2077">
            <a:extLst>
              <a:ext uri="{FF2B5EF4-FFF2-40B4-BE49-F238E27FC236}">
                <a16:creationId xmlns:a16="http://schemas.microsoft.com/office/drawing/2014/main" id="{4871FBE2-8DD7-454F-89B5-330932DCA604}"/>
              </a:ext>
            </a:extLst>
          </p:cNvPr>
          <p:cNvGrpSpPr/>
          <p:nvPr/>
        </p:nvGrpSpPr>
        <p:grpSpPr>
          <a:xfrm>
            <a:off x="7734441" y="2766275"/>
            <a:ext cx="3539916" cy="695621"/>
            <a:chOff x="5796136" y="1684471"/>
            <a:chExt cx="2628415" cy="695621"/>
          </a:xfrm>
        </p:grpSpPr>
        <p:sp>
          <p:nvSpPr>
            <p:cNvPr id="2079" name="TextBox 2078">
              <a:extLst>
                <a:ext uri="{FF2B5EF4-FFF2-40B4-BE49-F238E27FC236}">
                  <a16:creationId xmlns:a16="http://schemas.microsoft.com/office/drawing/2014/main" id="{2BB72817-3E6F-4251-AA48-7E05081659B6}"/>
                </a:ext>
              </a:extLst>
            </p:cNvPr>
            <p:cNvSpPr txBox="1"/>
            <p:nvPr/>
          </p:nvSpPr>
          <p:spPr>
            <a:xfrm>
              <a:off x="5796138" y="1684471"/>
              <a:ext cx="26284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80" name="TextBox 2079">
              <a:extLst>
                <a:ext uri="{FF2B5EF4-FFF2-40B4-BE49-F238E27FC236}">
                  <a16:creationId xmlns:a16="http://schemas.microsoft.com/office/drawing/2014/main" id="{5EED8EB3-D7AD-4AA2-90E7-179114485A42}"/>
                </a:ext>
              </a:extLst>
            </p:cNvPr>
            <p:cNvSpPr txBox="1"/>
            <p:nvPr/>
          </p:nvSpPr>
          <p:spPr>
            <a:xfrm>
              <a:off x="5796136" y="1918427"/>
              <a:ext cx="26284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sp>
        <p:nvSpPr>
          <p:cNvPr id="2081" name="TextBox 2080">
            <a:extLst>
              <a:ext uri="{FF2B5EF4-FFF2-40B4-BE49-F238E27FC236}">
                <a16:creationId xmlns:a16="http://schemas.microsoft.com/office/drawing/2014/main" id="{2ADD1C26-0F00-4E79-BDEC-40A6A5359FE2}"/>
              </a:ext>
            </a:extLst>
          </p:cNvPr>
          <p:cNvSpPr txBox="1"/>
          <p:nvPr/>
        </p:nvSpPr>
        <p:spPr>
          <a:xfrm>
            <a:off x="6824967" y="1839441"/>
            <a:ext cx="914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90%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2082" name="Group 2081">
            <a:extLst>
              <a:ext uri="{FF2B5EF4-FFF2-40B4-BE49-F238E27FC236}">
                <a16:creationId xmlns:a16="http://schemas.microsoft.com/office/drawing/2014/main" id="{959CF80A-4032-4FD9-80B9-4B070B8012E0}"/>
              </a:ext>
            </a:extLst>
          </p:cNvPr>
          <p:cNvGrpSpPr/>
          <p:nvPr/>
        </p:nvGrpSpPr>
        <p:grpSpPr>
          <a:xfrm>
            <a:off x="7734441" y="3693109"/>
            <a:ext cx="3539916" cy="695621"/>
            <a:chOff x="5796136" y="1684471"/>
            <a:chExt cx="2628415" cy="695621"/>
          </a:xfrm>
        </p:grpSpPr>
        <p:sp>
          <p:nvSpPr>
            <p:cNvPr id="2083" name="TextBox 2082">
              <a:extLst>
                <a:ext uri="{FF2B5EF4-FFF2-40B4-BE49-F238E27FC236}">
                  <a16:creationId xmlns:a16="http://schemas.microsoft.com/office/drawing/2014/main" id="{A5307528-2591-4EDB-9C05-3061ABCDEB85}"/>
                </a:ext>
              </a:extLst>
            </p:cNvPr>
            <p:cNvSpPr txBox="1"/>
            <p:nvPr/>
          </p:nvSpPr>
          <p:spPr>
            <a:xfrm>
              <a:off x="5796138" y="1684471"/>
              <a:ext cx="26284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84" name="TextBox 2083">
              <a:extLst>
                <a:ext uri="{FF2B5EF4-FFF2-40B4-BE49-F238E27FC236}">
                  <a16:creationId xmlns:a16="http://schemas.microsoft.com/office/drawing/2014/main" id="{2874001C-81A9-4811-8AA7-6511DBC44F6B}"/>
                </a:ext>
              </a:extLst>
            </p:cNvPr>
            <p:cNvSpPr txBox="1"/>
            <p:nvPr/>
          </p:nvSpPr>
          <p:spPr>
            <a:xfrm>
              <a:off x="5796136" y="1918427"/>
              <a:ext cx="26284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sp>
        <p:nvSpPr>
          <p:cNvPr id="2085" name="TextBox 2084">
            <a:extLst>
              <a:ext uri="{FF2B5EF4-FFF2-40B4-BE49-F238E27FC236}">
                <a16:creationId xmlns:a16="http://schemas.microsoft.com/office/drawing/2014/main" id="{26E8CFD0-8368-494E-A1E2-FCFAB769AD97}"/>
              </a:ext>
            </a:extLst>
          </p:cNvPr>
          <p:cNvSpPr txBox="1"/>
          <p:nvPr/>
        </p:nvSpPr>
        <p:spPr>
          <a:xfrm>
            <a:off x="6824967" y="2766275"/>
            <a:ext cx="914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60%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2086" name="Group 2085">
            <a:extLst>
              <a:ext uri="{FF2B5EF4-FFF2-40B4-BE49-F238E27FC236}">
                <a16:creationId xmlns:a16="http://schemas.microsoft.com/office/drawing/2014/main" id="{26ECFBF4-1300-4439-B7C9-ED08A33D875F}"/>
              </a:ext>
            </a:extLst>
          </p:cNvPr>
          <p:cNvGrpSpPr/>
          <p:nvPr/>
        </p:nvGrpSpPr>
        <p:grpSpPr>
          <a:xfrm>
            <a:off x="7734441" y="4619943"/>
            <a:ext cx="3539916" cy="695621"/>
            <a:chOff x="5796136" y="1684471"/>
            <a:chExt cx="2628415" cy="695621"/>
          </a:xfrm>
        </p:grpSpPr>
        <p:sp>
          <p:nvSpPr>
            <p:cNvPr id="2087" name="TextBox 2086">
              <a:extLst>
                <a:ext uri="{FF2B5EF4-FFF2-40B4-BE49-F238E27FC236}">
                  <a16:creationId xmlns:a16="http://schemas.microsoft.com/office/drawing/2014/main" id="{E5EA64E9-A964-497F-8C3A-A9DDF75DC8F3}"/>
                </a:ext>
              </a:extLst>
            </p:cNvPr>
            <p:cNvSpPr txBox="1"/>
            <p:nvPr/>
          </p:nvSpPr>
          <p:spPr>
            <a:xfrm>
              <a:off x="5796138" y="1684471"/>
              <a:ext cx="26284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88" name="TextBox 2087">
              <a:extLst>
                <a:ext uri="{FF2B5EF4-FFF2-40B4-BE49-F238E27FC236}">
                  <a16:creationId xmlns:a16="http://schemas.microsoft.com/office/drawing/2014/main" id="{5202E7F7-29C0-4DCC-AE88-C46D29C313B9}"/>
                </a:ext>
              </a:extLst>
            </p:cNvPr>
            <p:cNvSpPr txBox="1"/>
            <p:nvPr/>
          </p:nvSpPr>
          <p:spPr>
            <a:xfrm>
              <a:off x="5796136" y="1918427"/>
              <a:ext cx="26284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sp>
        <p:nvSpPr>
          <p:cNvPr id="2089" name="TextBox 2088">
            <a:extLst>
              <a:ext uri="{FF2B5EF4-FFF2-40B4-BE49-F238E27FC236}">
                <a16:creationId xmlns:a16="http://schemas.microsoft.com/office/drawing/2014/main" id="{24C245D5-3095-467C-B706-721727983D7A}"/>
              </a:ext>
            </a:extLst>
          </p:cNvPr>
          <p:cNvSpPr txBox="1"/>
          <p:nvPr/>
        </p:nvSpPr>
        <p:spPr>
          <a:xfrm>
            <a:off x="6824967" y="3693109"/>
            <a:ext cx="914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3"/>
                </a:solidFill>
                <a:cs typeface="Arial" pitchFamily="34" charset="0"/>
              </a:rPr>
              <a:t>70%</a:t>
            </a:r>
            <a:endParaRPr lang="ko-KR" altLang="en-US" sz="28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2090" name="Group 2089">
            <a:extLst>
              <a:ext uri="{FF2B5EF4-FFF2-40B4-BE49-F238E27FC236}">
                <a16:creationId xmlns:a16="http://schemas.microsoft.com/office/drawing/2014/main" id="{68C9C785-A3D6-445D-BA07-B57207F37C88}"/>
              </a:ext>
            </a:extLst>
          </p:cNvPr>
          <p:cNvGrpSpPr/>
          <p:nvPr/>
        </p:nvGrpSpPr>
        <p:grpSpPr>
          <a:xfrm>
            <a:off x="7734441" y="5546778"/>
            <a:ext cx="3539916" cy="695621"/>
            <a:chOff x="5796136" y="1684471"/>
            <a:chExt cx="2628415" cy="695621"/>
          </a:xfrm>
        </p:grpSpPr>
        <p:sp>
          <p:nvSpPr>
            <p:cNvPr id="2091" name="TextBox 2090">
              <a:extLst>
                <a:ext uri="{FF2B5EF4-FFF2-40B4-BE49-F238E27FC236}">
                  <a16:creationId xmlns:a16="http://schemas.microsoft.com/office/drawing/2014/main" id="{831A47B2-D114-47D2-A044-90064FD96981}"/>
                </a:ext>
              </a:extLst>
            </p:cNvPr>
            <p:cNvSpPr txBox="1"/>
            <p:nvPr/>
          </p:nvSpPr>
          <p:spPr>
            <a:xfrm>
              <a:off x="5796138" y="1684471"/>
              <a:ext cx="26284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92" name="TextBox 2091">
              <a:extLst>
                <a:ext uri="{FF2B5EF4-FFF2-40B4-BE49-F238E27FC236}">
                  <a16:creationId xmlns:a16="http://schemas.microsoft.com/office/drawing/2014/main" id="{9B554F27-6639-480B-9877-14605F176AA1}"/>
                </a:ext>
              </a:extLst>
            </p:cNvPr>
            <p:cNvSpPr txBox="1"/>
            <p:nvPr/>
          </p:nvSpPr>
          <p:spPr>
            <a:xfrm>
              <a:off x="5796136" y="1918427"/>
              <a:ext cx="26284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sp>
        <p:nvSpPr>
          <p:cNvPr id="2093" name="TextBox 2092">
            <a:extLst>
              <a:ext uri="{FF2B5EF4-FFF2-40B4-BE49-F238E27FC236}">
                <a16:creationId xmlns:a16="http://schemas.microsoft.com/office/drawing/2014/main" id="{0EEA879E-6AFC-4028-ADA4-07B8E5FC4666}"/>
              </a:ext>
            </a:extLst>
          </p:cNvPr>
          <p:cNvSpPr txBox="1"/>
          <p:nvPr/>
        </p:nvSpPr>
        <p:spPr>
          <a:xfrm>
            <a:off x="6824967" y="4619944"/>
            <a:ext cx="914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50%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11242</TotalTime>
  <Words>140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62</cp:revision>
  <dcterms:created xsi:type="dcterms:W3CDTF">2018-02-18T19:39:47Z</dcterms:created>
  <dcterms:modified xsi:type="dcterms:W3CDTF">2019-04-25T07:41:17Z</dcterms:modified>
</cp:coreProperties>
</file>