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C880AE5-D8A3-49EB-A61B-B5254CED3AE1}"/>
              </a:ext>
            </a:extLst>
          </p:cNvPr>
          <p:cNvGrpSpPr/>
          <p:nvPr/>
        </p:nvGrpSpPr>
        <p:grpSpPr>
          <a:xfrm>
            <a:off x="3124117" y="2514602"/>
            <a:ext cx="1485898" cy="1485897"/>
            <a:chOff x="3124117" y="2514602"/>
            <a:chExt cx="1485898" cy="1485897"/>
          </a:xfrm>
        </p:grpSpPr>
        <p:sp>
          <p:nvSpPr>
            <p:cNvPr id="79" name="Teardrop 78">
              <a:extLst>
                <a:ext uri="{FF2B5EF4-FFF2-40B4-BE49-F238E27FC236}">
                  <a16:creationId xmlns:a16="http://schemas.microsoft.com/office/drawing/2014/main" id="{A2C47E0E-2CB3-4547-B944-F6B64A647FC1}"/>
                </a:ext>
              </a:extLst>
            </p:cNvPr>
            <p:cNvSpPr/>
            <p:nvPr/>
          </p:nvSpPr>
          <p:spPr>
            <a:xfrm>
              <a:off x="3124117" y="2514602"/>
              <a:ext cx="1485898" cy="1485897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ardrop 79">
              <a:extLst>
                <a:ext uri="{FF2B5EF4-FFF2-40B4-BE49-F238E27FC236}">
                  <a16:creationId xmlns:a16="http://schemas.microsoft.com/office/drawing/2014/main" id="{26F9C128-E6BF-474D-891F-93A229F8BAFE}"/>
                </a:ext>
              </a:extLst>
            </p:cNvPr>
            <p:cNvSpPr/>
            <p:nvPr/>
          </p:nvSpPr>
          <p:spPr>
            <a:xfrm>
              <a:off x="3255553" y="2646037"/>
              <a:ext cx="1223027" cy="1223026"/>
            </a:xfrm>
            <a:prstGeom prst="teardrop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698414F-C3FF-4DA2-93E2-2C07DCEABE62}"/>
              </a:ext>
            </a:extLst>
          </p:cNvPr>
          <p:cNvGrpSpPr/>
          <p:nvPr/>
        </p:nvGrpSpPr>
        <p:grpSpPr>
          <a:xfrm>
            <a:off x="1638219" y="2514601"/>
            <a:ext cx="1485898" cy="1485897"/>
            <a:chOff x="1638219" y="2514601"/>
            <a:chExt cx="1485898" cy="1485897"/>
          </a:xfrm>
        </p:grpSpPr>
        <p:sp>
          <p:nvSpPr>
            <p:cNvPr id="82" name="Teardrop 81">
              <a:extLst>
                <a:ext uri="{FF2B5EF4-FFF2-40B4-BE49-F238E27FC236}">
                  <a16:creationId xmlns:a16="http://schemas.microsoft.com/office/drawing/2014/main" id="{867598CC-E5CE-4B73-9D74-05524558A935}"/>
                </a:ext>
              </a:extLst>
            </p:cNvPr>
            <p:cNvSpPr/>
            <p:nvPr/>
          </p:nvSpPr>
          <p:spPr>
            <a:xfrm rot="10800000">
              <a:off x="1638219" y="2514601"/>
              <a:ext cx="1485898" cy="148589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eardrop 82">
              <a:extLst>
                <a:ext uri="{FF2B5EF4-FFF2-40B4-BE49-F238E27FC236}">
                  <a16:creationId xmlns:a16="http://schemas.microsoft.com/office/drawing/2014/main" id="{A98F2E1E-6D88-47A8-8DE8-8698723C949B}"/>
                </a:ext>
              </a:extLst>
            </p:cNvPr>
            <p:cNvSpPr/>
            <p:nvPr/>
          </p:nvSpPr>
          <p:spPr>
            <a:xfrm rot="10800000">
              <a:off x="1769654" y="2646037"/>
              <a:ext cx="1223027" cy="1223026"/>
            </a:xfrm>
            <a:prstGeom prst="teardrop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973D04E-9C16-4389-9A61-9D34D44EAA06}"/>
              </a:ext>
            </a:extLst>
          </p:cNvPr>
          <p:cNvGrpSpPr/>
          <p:nvPr/>
        </p:nvGrpSpPr>
        <p:grpSpPr>
          <a:xfrm>
            <a:off x="6095913" y="2514602"/>
            <a:ext cx="1485898" cy="1485897"/>
            <a:chOff x="6095913" y="2514602"/>
            <a:chExt cx="1485898" cy="1485897"/>
          </a:xfrm>
        </p:grpSpPr>
        <p:sp>
          <p:nvSpPr>
            <p:cNvPr id="85" name="Teardrop 84">
              <a:extLst>
                <a:ext uri="{FF2B5EF4-FFF2-40B4-BE49-F238E27FC236}">
                  <a16:creationId xmlns:a16="http://schemas.microsoft.com/office/drawing/2014/main" id="{12E61AE2-0E86-47D3-B8BA-6AB5FF28D548}"/>
                </a:ext>
              </a:extLst>
            </p:cNvPr>
            <p:cNvSpPr/>
            <p:nvPr/>
          </p:nvSpPr>
          <p:spPr>
            <a:xfrm>
              <a:off x="6095913" y="2514602"/>
              <a:ext cx="1485898" cy="1485897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ardrop 85">
              <a:extLst>
                <a:ext uri="{FF2B5EF4-FFF2-40B4-BE49-F238E27FC236}">
                  <a16:creationId xmlns:a16="http://schemas.microsoft.com/office/drawing/2014/main" id="{7C106A0C-FD49-4E94-A608-B95C75DFAD23}"/>
                </a:ext>
              </a:extLst>
            </p:cNvPr>
            <p:cNvSpPr/>
            <p:nvPr/>
          </p:nvSpPr>
          <p:spPr>
            <a:xfrm>
              <a:off x="6228589" y="2646037"/>
              <a:ext cx="1223027" cy="1223026"/>
            </a:xfrm>
            <a:prstGeom prst="teardrop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FB9C55B-0763-4944-A507-F8B9626911BD}"/>
              </a:ext>
            </a:extLst>
          </p:cNvPr>
          <p:cNvGrpSpPr/>
          <p:nvPr/>
        </p:nvGrpSpPr>
        <p:grpSpPr>
          <a:xfrm>
            <a:off x="4610015" y="2514601"/>
            <a:ext cx="1485898" cy="1485897"/>
            <a:chOff x="4610015" y="2514601"/>
            <a:chExt cx="1485898" cy="1485897"/>
          </a:xfrm>
        </p:grpSpPr>
        <p:sp>
          <p:nvSpPr>
            <p:cNvPr id="88" name="Teardrop 87">
              <a:extLst>
                <a:ext uri="{FF2B5EF4-FFF2-40B4-BE49-F238E27FC236}">
                  <a16:creationId xmlns:a16="http://schemas.microsoft.com/office/drawing/2014/main" id="{AEB8C286-50FE-4BDA-9F57-F9F0E7964C95}"/>
                </a:ext>
              </a:extLst>
            </p:cNvPr>
            <p:cNvSpPr/>
            <p:nvPr/>
          </p:nvSpPr>
          <p:spPr>
            <a:xfrm rot="10800000">
              <a:off x="4610015" y="2514601"/>
              <a:ext cx="1485898" cy="1485897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ardrop 88">
              <a:extLst>
                <a:ext uri="{FF2B5EF4-FFF2-40B4-BE49-F238E27FC236}">
                  <a16:creationId xmlns:a16="http://schemas.microsoft.com/office/drawing/2014/main" id="{33240F3C-D89B-4622-BACA-1A1363407EAB}"/>
                </a:ext>
              </a:extLst>
            </p:cNvPr>
            <p:cNvSpPr/>
            <p:nvPr/>
          </p:nvSpPr>
          <p:spPr>
            <a:xfrm rot="10800000">
              <a:off x="4742690" y="2646037"/>
              <a:ext cx="1223027" cy="1223026"/>
            </a:xfrm>
            <a:prstGeom prst="teardrop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516E839-2A8A-4F04-A699-784E84676B24}"/>
              </a:ext>
            </a:extLst>
          </p:cNvPr>
          <p:cNvGrpSpPr/>
          <p:nvPr/>
        </p:nvGrpSpPr>
        <p:grpSpPr>
          <a:xfrm>
            <a:off x="9067709" y="2514602"/>
            <a:ext cx="1485898" cy="1485897"/>
            <a:chOff x="9067709" y="2514602"/>
            <a:chExt cx="1485898" cy="1485897"/>
          </a:xfrm>
        </p:grpSpPr>
        <p:sp>
          <p:nvSpPr>
            <p:cNvPr id="91" name="Teardrop 90">
              <a:extLst>
                <a:ext uri="{FF2B5EF4-FFF2-40B4-BE49-F238E27FC236}">
                  <a16:creationId xmlns:a16="http://schemas.microsoft.com/office/drawing/2014/main" id="{91B69201-9A6E-47E1-A415-881493F5B70C}"/>
                </a:ext>
              </a:extLst>
            </p:cNvPr>
            <p:cNvSpPr/>
            <p:nvPr/>
          </p:nvSpPr>
          <p:spPr>
            <a:xfrm>
              <a:off x="9067709" y="2514602"/>
              <a:ext cx="1485898" cy="1485897"/>
            </a:xfrm>
            <a:prstGeom prst="teardrop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ardrop 91">
              <a:extLst>
                <a:ext uri="{FF2B5EF4-FFF2-40B4-BE49-F238E27FC236}">
                  <a16:creationId xmlns:a16="http://schemas.microsoft.com/office/drawing/2014/main" id="{9D3EFBE5-7CD5-4501-B486-7614FB44C401}"/>
                </a:ext>
              </a:extLst>
            </p:cNvPr>
            <p:cNvSpPr/>
            <p:nvPr/>
          </p:nvSpPr>
          <p:spPr>
            <a:xfrm>
              <a:off x="9201625" y="2646037"/>
              <a:ext cx="1223027" cy="1223026"/>
            </a:xfrm>
            <a:prstGeom prst="teardrop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36A4233-EAE6-4470-BF09-60A265727938}"/>
              </a:ext>
            </a:extLst>
          </p:cNvPr>
          <p:cNvGrpSpPr/>
          <p:nvPr/>
        </p:nvGrpSpPr>
        <p:grpSpPr>
          <a:xfrm>
            <a:off x="7581811" y="2514602"/>
            <a:ext cx="1485898" cy="1485897"/>
            <a:chOff x="7581811" y="2514602"/>
            <a:chExt cx="1485898" cy="1485897"/>
          </a:xfrm>
        </p:grpSpPr>
        <p:sp>
          <p:nvSpPr>
            <p:cNvPr id="94" name="Teardrop 93">
              <a:extLst>
                <a:ext uri="{FF2B5EF4-FFF2-40B4-BE49-F238E27FC236}">
                  <a16:creationId xmlns:a16="http://schemas.microsoft.com/office/drawing/2014/main" id="{476FEDFE-4086-4C20-9227-3A6C322A0A64}"/>
                </a:ext>
              </a:extLst>
            </p:cNvPr>
            <p:cNvSpPr/>
            <p:nvPr/>
          </p:nvSpPr>
          <p:spPr>
            <a:xfrm rot="10800000">
              <a:off x="7581811" y="2514602"/>
              <a:ext cx="1485898" cy="1485897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ardrop 94">
              <a:extLst>
                <a:ext uri="{FF2B5EF4-FFF2-40B4-BE49-F238E27FC236}">
                  <a16:creationId xmlns:a16="http://schemas.microsoft.com/office/drawing/2014/main" id="{023DCEDE-1985-4779-B939-90E57BF4C116}"/>
                </a:ext>
              </a:extLst>
            </p:cNvPr>
            <p:cNvSpPr/>
            <p:nvPr/>
          </p:nvSpPr>
          <p:spPr>
            <a:xfrm rot="10800000">
              <a:off x="7715726" y="2646037"/>
              <a:ext cx="1223027" cy="1223026"/>
            </a:xfrm>
            <a:prstGeom prst="teardrop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6" name="Freeform 18">
            <a:extLst>
              <a:ext uri="{FF2B5EF4-FFF2-40B4-BE49-F238E27FC236}">
                <a16:creationId xmlns:a16="http://schemas.microsoft.com/office/drawing/2014/main" id="{19524C7F-E71D-46EC-A6E5-E946A20244BB}"/>
              </a:ext>
            </a:extLst>
          </p:cNvPr>
          <p:cNvSpPr/>
          <p:nvPr/>
        </p:nvSpPr>
        <p:spPr>
          <a:xfrm>
            <a:off x="6558142" y="3045985"/>
            <a:ext cx="556495" cy="449132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ound Same Side Corner Rectangle 11">
            <a:extLst>
              <a:ext uri="{FF2B5EF4-FFF2-40B4-BE49-F238E27FC236}">
                <a16:creationId xmlns:a16="http://schemas.microsoft.com/office/drawing/2014/main" id="{4614D991-B249-4692-B3CD-98B743C0EE6A}"/>
              </a:ext>
            </a:extLst>
          </p:cNvPr>
          <p:cNvSpPr/>
          <p:nvPr/>
        </p:nvSpPr>
        <p:spPr>
          <a:xfrm rot="9900000">
            <a:off x="8167233" y="3097579"/>
            <a:ext cx="448874" cy="381232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Rounded Rectangle 27">
            <a:extLst>
              <a:ext uri="{FF2B5EF4-FFF2-40B4-BE49-F238E27FC236}">
                <a16:creationId xmlns:a16="http://schemas.microsoft.com/office/drawing/2014/main" id="{5EA513E5-191A-41A3-BF3F-7E431628E894}"/>
              </a:ext>
            </a:extLst>
          </p:cNvPr>
          <p:cNvSpPr/>
          <p:nvPr/>
        </p:nvSpPr>
        <p:spPr>
          <a:xfrm>
            <a:off x="3618458" y="3111887"/>
            <a:ext cx="413112" cy="31732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9" name="Rounded Rectangle 7">
            <a:extLst>
              <a:ext uri="{FF2B5EF4-FFF2-40B4-BE49-F238E27FC236}">
                <a16:creationId xmlns:a16="http://schemas.microsoft.com/office/drawing/2014/main" id="{24B62919-4522-4D37-9369-DC145A2ABEB1}"/>
              </a:ext>
            </a:extLst>
          </p:cNvPr>
          <p:cNvSpPr/>
          <p:nvPr/>
        </p:nvSpPr>
        <p:spPr>
          <a:xfrm>
            <a:off x="5132173" y="3089320"/>
            <a:ext cx="420006" cy="36246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0" name="Rounded Rectangle 5">
            <a:extLst>
              <a:ext uri="{FF2B5EF4-FFF2-40B4-BE49-F238E27FC236}">
                <a16:creationId xmlns:a16="http://schemas.microsoft.com/office/drawing/2014/main" id="{AEC447A9-92A5-4129-A100-0B96275208EA}"/>
              </a:ext>
            </a:extLst>
          </p:cNvPr>
          <p:cNvSpPr/>
          <p:nvPr/>
        </p:nvSpPr>
        <p:spPr>
          <a:xfrm flipH="1">
            <a:off x="9590969" y="3089321"/>
            <a:ext cx="439377" cy="36245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1" name="Oval 21">
            <a:extLst>
              <a:ext uri="{FF2B5EF4-FFF2-40B4-BE49-F238E27FC236}">
                <a16:creationId xmlns:a16="http://schemas.microsoft.com/office/drawing/2014/main" id="{AEEFE380-F014-4B9B-A6D8-7B767381E4BD}"/>
              </a:ext>
            </a:extLst>
          </p:cNvPr>
          <p:cNvSpPr>
            <a:spLocks noChangeAspect="1"/>
          </p:cNvSpPr>
          <p:nvPr/>
        </p:nvSpPr>
        <p:spPr>
          <a:xfrm>
            <a:off x="2160510" y="3029663"/>
            <a:ext cx="477786" cy="481776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102" name="Group 5">
            <a:extLst>
              <a:ext uri="{FF2B5EF4-FFF2-40B4-BE49-F238E27FC236}">
                <a16:creationId xmlns:a16="http://schemas.microsoft.com/office/drawing/2014/main" id="{81E5E80D-0BE3-4A91-B1F0-D832F8FCBC73}"/>
              </a:ext>
            </a:extLst>
          </p:cNvPr>
          <p:cNvGrpSpPr/>
          <p:nvPr/>
        </p:nvGrpSpPr>
        <p:grpSpPr>
          <a:xfrm>
            <a:off x="1132041" y="4481921"/>
            <a:ext cx="1589741" cy="1071082"/>
            <a:chOff x="2676933" y="3363504"/>
            <a:chExt cx="1550267" cy="1071082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4B058F3-8A1F-453D-B247-15B831102144}"/>
                </a:ext>
              </a:extLst>
            </p:cNvPr>
            <p:cNvSpPr txBox="1"/>
            <p:nvPr/>
          </p:nvSpPr>
          <p:spPr>
            <a:xfrm>
              <a:off x="2676933" y="3363504"/>
              <a:ext cx="155026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EADE8DF-3F19-4182-AE15-64706C3C823A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5" name="Group 5">
            <a:extLst>
              <a:ext uri="{FF2B5EF4-FFF2-40B4-BE49-F238E27FC236}">
                <a16:creationId xmlns:a16="http://schemas.microsoft.com/office/drawing/2014/main" id="{03BF08BE-7B80-4264-BEA8-C96F2A9CAD50}"/>
              </a:ext>
            </a:extLst>
          </p:cNvPr>
          <p:cNvGrpSpPr/>
          <p:nvPr/>
        </p:nvGrpSpPr>
        <p:grpSpPr>
          <a:xfrm>
            <a:off x="2799676" y="4481921"/>
            <a:ext cx="1589741" cy="1071082"/>
            <a:chOff x="2676933" y="3363504"/>
            <a:chExt cx="1550267" cy="1071082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5D26156-EB7B-4A85-84E0-C80DECE9AB67}"/>
                </a:ext>
              </a:extLst>
            </p:cNvPr>
            <p:cNvSpPr txBox="1"/>
            <p:nvPr/>
          </p:nvSpPr>
          <p:spPr>
            <a:xfrm>
              <a:off x="2676933" y="3363504"/>
              <a:ext cx="155026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E96938FC-ECC6-4C06-85A4-F43181CDF3D2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8" name="Group 5">
            <a:extLst>
              <a:ext uri="{FF2B5EF4-FFF2-40B4-BE49-F238E27FC236}">
                <a16:creationId xmlns:a16="http://schemas.microsoft.com/office/drawing/2014/main" id="{BD78D71C-4CD4-45AB-A2C3-800BAD17E73E}"/>
              </a:ext>
            </a:extLst>
          </p:cNvPr>
          <p:cNvGrpSpPr/>
          <p:nvPr/>
        </p:nvGrpSpPr>
        <p:grpSpPr>
          <a:xfrm>
            <a:off x="4467311" y="4481921"/>
            <a:ext cx="1589741" cy="1071082"/>
            <a:chOff x="2676933" y="3363504"/>
            <a:chExt cx="1550267" cy="1071082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643A7D1A-04A9-411B-8BB9-61E9504A1E3E}"/>
                </a:ext>
              </a:extLst>
            </p:cNvPr>
            <p:cNvSpPr txBox="1"/>
            <p:nvPr/>
          </p:nvSpPr>
          <p:spPr>
            <a:xfrm>
              <a:off x="2676933" y="3363504"/>
              <a:ext cx="155026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6D0A21F5-2779-476D-AFEE-1E1031212CAF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1" name="Group 5">
            <a:extLst>
              <a:ext uri="{FF2B5EF4-FFF2-40B4-BE49-F238E27FC236}">
                <a16:creationId xmlns:a16="http://schemas.microsoft.com/office/drawing/2014/main" id="{E27AD36E-326F-4881-8A8C-16FFC44B823D}"/>
              </a:ext>
            </a:extLst>
          </p:cNvPr>
          <p:cNvGrpSpPr/>
          <p:nvPr/>
        </p:nvGrpSpPr>
        <p:grpSpPr>
          <a:xfrm>
            <a:off x="6134946" y="4481921"/>
            <a:ext cx="1589741" cy="1071082"/>
            <a:chOff x="2676933" y="3363504"/>
            <a:chExt cx="1550267" cy="1071082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5E613818-85C3-40D5-A1CE-DCFBB1ABEEDE}"/>
                </a:ext>
              </a:extLst>
            </p:cNvPr>
            <p:cNvSpPr txBox="1"/>
            <p:nvPr/>
          </p:nvSpPr>
          <p:spPr>
            <a:xfrm>
              <a:off x="2676933" y="3363504"/>
              <a:ext cx="155026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83EE143A-D668-48EA-A389-6734E26C7236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4" name="Group 5">
            <a:extLst>
              <a:ext uri="{FF2B5EF4-FFF2-40B4-BE49-F238E27FC236}">
                <a16:creationId xmlns:a16="http://schemas.microsoft.com/office/drawing/2014/main" id="{34392CAF-102A-460C-AD90-3F4FD487A652}"/>
              </a:ext>
            </a:extLst>
          </p:cNvPr>
          <p:cNvGrpSpPr/>
          <p:nvPr/>
        </p:nvGrpSpPr>
        <p:grpSpPr>
          <a:xfrm>
            <a:off x="7802581" y="4481921"/>
            <a:ext cx="1589741" cy="1071082"/>
            <a:chOff x="2676933" y="3363504"/>
            <a:chExt cx="1550267" cy="1071082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B25F9B7B-3A28-4D8B-92C2-10ED2B534943}"/>
                </a:ext>
              </a:extLst>
            </p:cNvPr>
            <p:cNvSpPr txBox="1"/>
            <p:nvPr/>
          </p:nvSpPr>
          <p:spPr>
            <a:xfrm>
              <a:off x="2676933" y="3363504"/>
              <a:ext cx="155026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4A152095-E88F-4D10-9906-73C4DAB6AA0D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7" name="Group 5">
            <a:extLst>
              <a:ext uri="{FF2B5EF4-FFF2-40B4-BE49-F238E27FC236}">
                <a16:creationId xmlns:a16="http://schemas.microsoft.com/office/drawing/2014/main" id="{B8E70E28-B48B-41E3-B773-6A65817C1138}"/>
              </a:ext>
            </a:extLst>
          </p:cNvPr>
          <p:cNvGrpSpPr/>
          <p:nvPr/>
        </p:nvGrpSpPr>
        <p:grpSpPr>
          <a:xfrm>
            <a:off x="9470218" y="4481921"/>
            <a:ext cx="1589741" cy="1071082"/>
            <a:chOff x="2676933" y="3363504"/>
            <a:chExt cx="1550267" cy="1071082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C708CE7-D945-4F53-BCCC-7030C4EAE1C0}"/>
                </a:ext>
              </a:extLst>
            </p:cNvPr>
            <p:cNvSpPr txBox="1"/>
            <p:nvPr/>
          </p:nvSpPr>
          <p:spPr>
            <a:xfrm>
              <a:off x="2676933" y="3363504"/>
              <a:ext cx="155026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B42C7AB-DB54-4AF7-98B0-6DFFE0BBB92F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86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2019-04-24T05:52:25Z</dcterms:modified>
</cp:coreProperties>
</file>