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5427232-3DD1-4659-83ED-047729220C4D}"/>
              </a:ext>
            </a:extLst>
          </p:cNvPr>
          <p:cNvGrpSpPr/>
          <p:nvPr/>
        </p:nvGrpSpPr>
        <p:grpSpPr>
          <a:xfrm>
            <a:off x="1297545" y="2488476"/>
            <a:ext cx="419949" cy="419949"/>
            <a:chOff x="2037500" y="3040187"/>
            <a:chExt cx="419949" cy="419949"/>
          </a:xfrm>
          <a:solidFill>
            <a:schemeClr val="accent5"/>
          </a:solidFill>
        </p:grpSpPr>
        <p:sp>
          <p:nvSpPr>
            <p:cNvPr id="75" name="Circle: Hollow 74">
              <a:extLst>
                <a:ext uri="{FF2B5EF4-FFF2-40B4-BE49-F238E27FC236}">
                  <a16:creationId xmlns:a16="http://schemas.microsoft.com/office/drawing/2014/main" id="{6333F951-E139-4D18-9D54-E4D45C21C195}"/>
                </a:ext>
              </a:extLst>
            </p:cNvPr>
            <p:cNvSpPr/>
            <p:nvPr/>
          </p:nvSpPr>
          <p:spPr>
            <a:xfrm>
              <a:off x="2037500" y="3040187"/>
              <a:ext cx="419949" cy="419949"/>
            </a:xfrm>
            <a:prstGeom prst="donut">
              <a:avLst>
                <a:gd name="adj" fmla="val 11391"/>
              </a:avLst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20EDC0B-C2A4-4EE2-9771-46F8B873E588}"/>
                </a:ext>
              </a:extLst>
            </p:cNvPr>
            <p:cNvSpPr/>
            <p:nvPr/>
          </p:nvSpPr>
          <p:spPr>
            <a:xfrm>
              <a:off x="2133174" y="3135861"/>
              <a:ext cx="228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B2DCC26F-4BA6-466E-B22A-001A4C9A8E17}"/>
              </a:ext>
            </a:extLst>
          </p:cNvPr>
          <p:cNvSpPr/>
          <p:nvPr/>
        </p:nvSpPr>
        <p:spPr>
          <a:xfrm>
            <a:off x="1518285" y="2488476"/>
            <a:ext cx="9189720" cy="476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BA38649-36CE-4477-A920-56166F5605ED}"/>
              </a:ext>
            </a:extLst>
          </p:cNvPr>
          <p:cNvSpPr/>
          <p:nvPr/>
        </p:nvSpPr>
        <p:spPr>
          <a:xfrm>
            <a:off x="1518285" y="2860800"/>
            <a:ext cx="9189720" cy="476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60A0351-F783-4F31-BA11-7A1195C3999D}"/>
              </a:ext>
            </a:extLst>
          </p:cNvPr>
          <p:cNvGrpSpPr/>
          <p:nvPr/>
        </p:nvGrpSpPr>
        <p:grpSpPr>
          <a:xfrm>
            <a:off x="10474506" y="2497225"/>
            <a:ext cx="419949" cy="419949"/>
            <a:chOff x="2037500" y="3040187"/>
            <a:chExt cx="419949" cy="419949"/>
          </a:xfrm>
          <a:solidFill>
            <a:schemeClr val="accent5"/>
          </a:solidFill>
        </p:grpSpPr>
        <p:sp>
          <p:nvSpPr>
            <p:cNvPr id="80" name="Circle: Hollow 79">
              <a:extLst>
                <a:ext uri="{FF2B5EF4-FFF2-40B4-BE49-F238E27FC236}">
                  <a16:creationId xmlns:a16="http://schemas.microsoft.com/office/drawing/2014/main" id="{FFC7967B-14E4-4B8B-B229-C0F18FA73015}"/>
                </a:ext>
              </a:extLst>
            </p:cNvPr>
            <p:cNvSpPr/>
            <p:nvPr/>
          </p:nvSpPr>
          <p:spPr>
            <a:xfrm>
              <a:off x="2037500" y="3040187"/>
              <a:ext cx="419949" cy="419949"/>
            </a:xfrm>
            <a:prstGeom prst="donut">
              <a:avLst>
                <a:gd name="adj" fmla="val 11391"/>
              </a:avLst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9FBE3D10-A625-4A04-ADCE-979512146F04}"/>
                </a:ext>
              </a:extLst>
            </p:cNvPr>
            <p:cNvSpPr/>
            <p:nvPr/>
          </p:nvSpPr>
          <p:spPr>
            <a:xfrm>
              <a:off x="2133174" y="3135861"/>
              <a:ext cx="228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7">
            <a:extLst>
              <a:ext uri="{FF2B5EF4-FFF2-40B4-BE49-F238E27FC236}">
                <a16:creationId xmlns:a16="http://schemas.microsoft.com/office/drawing/2014/main" id="{C83FEB55-BA14-4A5B-A254-602404AAEAA6}"/>
              </a:ext>
            </a:extLst>
          </p:cNvPr>
          <p:cNvSpPr/>
          <p:nvPr/>
        </p:nvSpPr>
        <p:spPr>
          <a:xfrm>
            <a:off x="5946532" y="2539078"/>
            <a:ext cx="288000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3" name="Oval 8">
            <a:extLst>
              <a:ext uri="{FF2B5EF4-FFF2-40B4-BE49-F238E27FC236}">
                <a16:creationId xmlns:a16="http://schemas.microsoft.com/office/drawing/2014/main" id="{BDBF3C0D-FAD1-48A3-9E2B-3E483D07AC5E}"/>
              </a:ext>
            </a:extLst>
          </p:cNvPr>
          <p:cNvSpPr/>
          <p:nvPr/>
        </p:nvSpPr>
        <p:spPr>
          <a:xfrm>
            <a:off x="7480851" y="2539078"/>
            <a:ext cx="288000" cy="288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4" name="Oval 9">
            <a:extLst>
              <a:ext uri="{FF2B5EF4-FFF2-40B4-BE49-F238E27FC236}">
                <a16:creationId xmlns:a16="http://schemas.microsoft.com/office/drawing/2014/main" id="{E2353330-074E-409C-A91E-63668FD06B04}"/>
              </a:ext>
            </a:extLst>
          </p:cNvPr>
          <p:cNvSpPr/>
          <p:nvPr/>
        </p:nvSpPr>
        <p:spPr>
          <a:xfrm>
            <a:off x="9015170" y="2539078"/>
            <a:ext cx="288000" cy="28803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BF9BB600-335B-475C-B878-D21A25A088CC}"/>
              </a:ext>
            </a:extLst>
          </p:cNvPr>
          <p:cNvSpPr/>
          <p:nvPr/>
        </p:nvSpPr>
        <p:spPr>
          <a:xfrm>
            <a:off x="2877894" y="2539078"/>
            <a:ext cx="288000" cy="28803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D65376B2-4B8C-4AE9-A8D7-6E56A2EADC23}"/>
              </a:ext>
            </a:extLst>
          </p:cNvPr>
          <p:cNvSpPr/>
          <p:nvPr/>
        </p:nvSpPr>
        <p:spPr>
          <a:xfrm>
            <a:off x="4412213" y="2539078"/>
            <a:ext cx="288000" cy="28803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7" name="Oval 113">
            <a:extLst>
              <a:ext uri="{FF2B5EF4-FFF2-40B4-BE49-F238E27FC236}">
                <a16:creationId xmlns:a16="http://schemas.microsoft.com/office/drawing/2014/main" id="{31879343-F148-4043-8AAD-0DD5254A1B77}"/>
              </a:ext>
            </a:extLst>
          </p:cNvPr>
          <p:cNvSpPr/>
          <p:nvPr/>
        </p:nvSpPr>
        <p:spPr>
          <a:xfrm>
            <a:off x="4214213" y="3235606"/>
            <a:ext cx="684000" cy="68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88" name="Group 5">
            <a:extLst>
              <a:ext uri="{FF2B5EF4-FFF2-40B4-BE49-F238E27FC236}">
                <a16:creationId xmlns:a16="http://schemas.microsoft.com/office/drawing/2014/main" id="{92E082BE-AEC1-4D1F-AE31-4B3BAB25C63A}"/>
              </a:ext>
            </a:extLst>
          </p:cNvPr>
          <p:cNvGrpSpPr/>
          <p:nvPr/>
        </p:nvGrpSpPr>
        <p:grpSpPr>
          <a:xfrm>
            <a:off x="3781080" y="3962463"/>
            <a:ext cx="1550267" cy="1086471"/>
            <a:chOff x="2676933" y="3348115"/>
            <a:chExt cx="1550267" cy="108647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DC3FE76-D93B-490C-9C23-E3D0108D165C}"/>
                </a:ext>
              </a:extLst>
            </p:cNvPr>
            <p:cNvSpPr txBox="1"/>
            <p:nvPr/>
          </p:nvSpPr>
          <p:spPr>
            <a:xfrm>
              <a:off x="2676933" y="3348115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596E7BB-C613-40EA-A248-3219DDF580DA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91" name="Straight Arrow Connector 115">
            <a:extLst>
              <a:ext uri="{FF2B5EF4-FFF2-40B4-BE49-F238E27FC236}">
                <a16:creationId xmlns:a16="http://schemas.microsoft.com/office/drawing/2014/main" id="{3C311630-D3ED-465B-A3F3-203482F0A54D}"/>
              </a:ext>
            </a:extLst>
          </p:cNvPr>
          <p:cNvCxnSpPr>
            <a:cxnSpLocks/>
          </p:cNvCxnSpPr>
          <p:nvPr/>
        </p:nvCxnSpPr>
        <p:spPr>
          <a:xfrm flipV="1">
            <a:off x="4556213" y="2941709"/>
            <a:ext cx="0" cy="29389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119">
            <a:extLst>
              <a:ext uri="{FF2B5EF4-FFF2-40B4-BE49-F238E27FC236}">
                <a16:creationId xmlns:a16="http://schemas.microsoft.com/office/drawing/2014/main" id="{8D994648-62DB-4F1F-9A82-4B99C8443F2D}"/>
              </a:ext>
            </a:extLst>
          </p:cNvPr>
          <p:cNvSpPr/>
          <p:nvPr/>
        </p:nvSpPr>
        <p:spPr>
          <a:xfrm>
            <a:off x="7282851" y="3236765"/>
            <a:ext cx="684000" cy="68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93" name="Group 15">
            <a:extLst>
              <a:ext uri="{FF2B5EF4-FFF2-40B4-BE49-F238E27FC236}">
                <a16:creationId xmlns:a16="http://schemas.microsoft.com/office/drawing/2014/main" id="{09CBA380-3E50-41DD-AAEA-E7844617BFB7}"/>
              </a:ext>
            </a:extLst>
          </p:cNvPr>
          <p:cNvGrpSpPr/>
          <p:nvPr/>
        </p:nvGrpSpPr>
        <p:grpSpPr>
          <a:xfrm>
            <a:off x="6849718" y="3963622"/>
            <a:ext cx="1550267" cy="1086471"/>
            <a:chOff x="4898136" y="3349274"/>
            <a:chExt cx="1550267" cy="1086471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1CC33C0-7839-420A-8334-F525ACDB8FB5}"/>
                </a:ext>
              </a:extLst>
            </p:cNvPr>
            <p:cNvSpPr txBox="1"/>
            <p:nvPr/>
          </p:nvSpPr>
          <p:spPr>
            <a:xfrm>
              <a:off x="4898136" y="3349274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BFC50CC-747D-40A6-8102-B582A779CAB0}"/>
                </a:ext>
              </a:extLst>
            </p:cNvPr>
            <p:cNvSpPr txBox="1"/>
            <p:nvPr/>
          </p:nvSpPr>
          <p:spPr>
            <a:xfrm>
              <a:off x="4898136" y="3604748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96" name="Straight Arrow Connector 121">
            <a:extLst>
              <a:ext uri="{FF2B5EF4-FFF2-40B4-BE49-F238E27FC236}">
                <a16:creationId xmlns:a16="http://schemas.microsoft.com/office/drawing/2014/main" id="{4C84C958-866C-42EF-8345-BB0506D42E47}"/>
              </a:ext>
            </a:extLst>
          </p:cNvPr>
          <p:cNvCxnSpPr>
            <a:cxnSpLocks/>
          </p:cNvCxnSpPr>
          <p:nvPr/>
        </p:nvCxnSpPr>
        <p:spPr>
          <a:xfrm flipV="1">
            <a:off x="7624851" y="2884260"/>
            <a:ext cx="0" cy="352505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125">
            <a:extLst>
              <a:ext uri="{FF2B5EF4-FFF2-40B4-BE49-F238E27FC236}">
                <a16:creationId xmlns:a16="http://schemas.microsoft.com/office/drawing/2014/main" id="{28ECE075-5967-4665-B67D-AA894571DA53}"/>
              </a:ext>
            </a:extLst>
          </p:cNvPr>
          <p:cNvSpPr/>
          <p:nvPr/>
        </p:nvSpPr>
        <p:spPr>
          <a:xfrm>
            <a:off x="10351486" y="3237923"/>
            <a:ext cx="684000" cy="684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8" name="Group 17">
            <a:extLst>
              <a:ext uri="{FF2B5EF4-FFF2-40B4-BE49-F238E27FC236}">
                <a16:creationId xmlns:a16="http://schemas.microsoft.com/office/drawing/2014/main" id="{32031C60-8E87-49B8-8F7B-3F2C65160EEC}"/>
              </a:ext>
            </a:extLst>
          </p:cNvPr>
          <p:cNvGrpSpPr/>
          <p:nvPr/>
        </p:nvGrpSpPr>
        <p:grpSpPr>
          <a:xfrm>
            <a:off x="9918353" y="3964780"/>
            <a:ext cx="1550267" cy="1086471"/>
            <a:chOff x="7119339" y="3350432"/>
            <a:chExt cx="1550267" cy="1086471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7C9613F-0172-4D5B-8D9C-2864324DF6B6}"/>
                </a:ext>
              </a:extLst>
            </p:cNvPr>
            <p:cNvSpPr txBox="1"/>
            <p:nvPr/>
          </p:nvSpPr>
          <p:spPr>
            <a:xfrm>
              <a:off x="7119339" y="3350432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B1C585A-D667-4D52-8555-DC764A0BFDFA}"/>
                </a:ext>
              </a:extLst>
            </p:cNvPr>
            <p:cNvSpPr txBox="1"/>
            <p:nvPr/>
          </p:nvSpPr>
          <p:spPr>
            <a:xfrm>
              <a:off x="7119339" y="3605906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01" name="Straight Arrow Connector 127">
            <a:extLst>
              <a:ext uri="{FF2B5EF4-FFF2-40B4-BE49-F238E27FC236}">
                <a16:creationId xmlns:a16="http://schemas.microsoft.com/office/drawing/2014/main" id="{FB034F10-D656-4FCB-B5EC-EF2E296B5DBF}"/>
              </a:ext>
            </a:extLst>
          </p:cNvPr>
          <p:cNvCxnSpPr/>
          <p:nvPr/>
        </p:nvCxnSpPr>
        <p:spPr>
          <a:xfrm flipH="1" flipV="1">
            <a:off x="10691196" y="2956813"/>
            <a:ext cx="4580" cy="281110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31">
            <a:extLst>
              <a:ext uri="{FF2B5EF4-FFF2-40B4-BE49-F238E27FC236}">
                <a16:creationId xmlns:a16="http://schemas.microsoft.com/office/drawing/2014/main" id="{256A0263-42A2-42F0-8758-FD541306E091}"/>
              </a:ext>
            </a:extLst>
          </p:cNvPr>
          <p:cNvSpPr/>
          <p:nvPr/>
        </p:nvSpPr>
        <p:spPr>
          <a:xfrm>
            <a:off x="2679894" y="4245472"/>
            <a:ext cx="684000" cy="68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03" name="Group 4">
            <a:extLst>
              <a:ext uri="{FF2B5EF4-FFF2-40B4-BE49-F238E27FC236}">
                <a16:creationId xmlns:a16="http://schemas.microsoft.com/office/drawing/2014/main" id="{E82BADB8-ADD0-485F-B488-97CBA721E7DA}"/>
              </a:ext>
            </a:extLst>
          </p:cNvPr>
          <p:cNvGrpSpPr/>
          <p:nvPr/>
        </p:nvGrpSpPr>
        <p:grpSpPr>
          <a:xfrm>
            <a:off x="2246761" y="4965380"/>
            <a:ext cx="1550267" cy="1086471"/>
            <a:chOff x="1570525" y="4862808"/>
            <a:chExt cx="1550267" cy="108647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6AC1AA4-3730-407B-8902-151BDE01C46F}"/>
                </a:ext>
              </a:extLst>
            </p:cNvPr>
            <p:cNvSpPr txBox="1"/>
            <p:nvPr/>
          </p:nvSpPr>
          <p:spPr>
            <a:xfrm>
              <a:off x="1570525" y="4862808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A0FACB6-B94A-47E2-B882-D0DD5F2C130A}"/>
                </a:ext>
              </a:extLst>
            </p:cNvPr>
            <p:cNvSpPr txBox="1"/>
            <p:nvPr/>
          </p:nvSpPr>
          <p:spPr>
            <a:xfrm>
              <a:off x="1570525" y="5118282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06" name="Straight Arrow Connector 133">
            <a:extLst>
              <a:ext uri="{FF2B5EF4-FFF2-40B4-BE49-F238E27FC236}">
                <a16:creationId xmlns:a16="http://schemas.microsoft.com/office/drawing/2014/main" id="{140B0505-F3D1-4697-B36A-52EF927CAAA0}"/>
              </a:ext>
            </a:extLst>
          </p:cNvPr>
          <p:cNvCxnSpPr>
            <a:cxnSpLocks/>
          </p:cNvCxnSpPr>
          <p:nvPr/>
        </p:nvCxnSpPr>
        <p:spPr>
          <a:xfrm flipV="1">
            <a:off x="3021894" y="2941709"/>
            <a:ext cx="0" cy="1371600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50">
            <a:extLst>
              <a:ext uri="{FF2B5EF4-FFF2-40B4-BE49-F238E27FC236}">
                <a16:creationId xmlns:a16="http://schemas.microsoft.com/office/drawing/2014/main" id="{3AD337AF-6EDD-4DE5-A605-052D97515D3A}"/>
              </a:ext>
            </a:extLst>
          </p:cNvPr>
          <p:cNvSpPr/>
          <p:nvPr/>
        </p:nvSpPr>
        <p:spPr>
          <a:xfrm>
            <a:off x="5748532" y="4241996"/>
            <a:ext cx="684000" cy="68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08" name="Group 14">
            <a:extLst>
              <a:ext uri="{FF2B5EF4-FFF2-40B4-BE49-F238E27FC236}">
                <a16:creationId xmlns:a16="http://schemas.microsoft.com/office/drawing/2014/main" id="{7F686A65-A8CF-47E1-B89C-5802C85BED60}"/>
              </a:ext>
            </a:extLst>
          </p:cNvPr>
          <p:cNvGrpSpPr/>
          <p:nvPr/>
        </p:nvGrpSpPr>
        <p:grpSpPr>
          <a:xfrm>
            <a:off x="5315399" y="4965380"/>
            <a:ext cx="1550267" cy="1086471"/>
            <a:chOff x="3790962" y="4859332"/>
            <a:chExt cx="1550267" cy="1086471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E637F8B-792A-4F55-BCD2-B7E328A37A9F}"/>
                </a:ext>
              </a:extLst>
            </p:cNvPr>
            <p:cNvSpPr txBox="1"/>
            <p:nvPr/>
          </p:nvSpPr>
          <p:spPr>
            <a:xfrm>
              <a:off x="3790962" y="4859332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D88410AD-0254-465A-B260-96C53CA1025B}"/>
                </a:ext>
              </a:extLst>
            </p:cNvPr>
            <p:cNvSpPr txBox="1"/>
            <p:nvPr/>
          </p:nvSpPr>
          <p:spPr>
            <a:xfrm>
              <a:off x="3790962" y="5114806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11" name="Straight Arrow Connector 152">
            <a:extLst>
              <a:ext uri="{FF2B5EF4-FFF2-40B4-BE49-F238E27FC236}">
                <a16:creationId xmlns:a16="http://schemas.microsoft.com/office/drawing/2014/main" id="{D1ECD00F-AE4B-450C-AEC7-9460D874F28D}"/>
              </a:ext>
            </a:extLst>
          </p:cNvPr>
          <p:cNvCxnSpPr/>
          <p:nvPr/>
        </p:nvCxnSpPr>
        <p:spPr>
          <a:xfrm flipV="1">
            <a:off x="6085281" y="2916599"/>
            <a:ext cx="10503" cy="13716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56">
            <a:extLst>
              <a:ext uri="{FF2B5EF4-FFF2-40B4-BE49-F238E27FC236}">
                <a16:creationId xmlns:a16="http://schemas.microsoft.com/office/drawing/2014/main" id="{BAB64EFD-58FD-41EC-8B12-9FDB9481FF5B}"/>
              </a:ext>
            </a:extLst>
          </p:cNvPr>
          <p:cNvSpPr/>
          <p:nvPr/>
        </p:nvSpPr>
        <p:spPr>
          <a:xfrm>
            <a:off x="8817170" y="4238520"/>
            <a:ext cx="684000" cy="68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13" name="Group 16">
            <a:extLst>
              <a:ext uri="{FF2B5EF4-FFF2-40B4-BE49-F238E27FC236}">
                <a16:creationId xmlns:a16="http://schemas.microsoft.com/office/drawing/2014/main" id="{02E6F465-286E-40A7-9843-8E9E0B568178}"/>
              </a:ext>
            </a:extLst>
          </p:cNvPr>
          <p:cNvGrpSpPr/>
          <p:nvPr/>
        </p:nvGrpSpPr>
        <p:grpSpPr>
          <a:xfrm>
            <a:off x="8384037" y="4965380"/>
            <a:ext cx="1550267" cy="1086471"/>
            <a:chOff x="6011399" y="4855856"/>
            <a:chExt cx="1550267" cy="108647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634099A-F4AB-4B58-8EDA-3C03DB343EA3}"/>
                </a:ext>
              </a:extLst>
            </p:cNvPr>
            <p:cNvSpPr txBox="1"/>
            <p:nvPr/>
          </p:nvSpPr>
          <p:spPr>
            <a:xfrm>
              <a:off x="6011399" y="4855856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4487016F-1E72-49AD-BEF6-14BB81DFB4EE}"/>
                </a:ext>
              </a:extLst>
            </p:cNvPr>
            <p:cNvSpPr txBox="1"/>
            <p:nvPr/>
          </p:nvSpPr>
          <p:spPr>
            <a:xfrm>
              <a:off x="6011399" y="5111330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16" name="Straight Arrow Connector 158">
            <a:extLst>
              <a:ext uri="{FF2B5EF4-FFF2-40B4-BE49-F238E27FC236}">
                <a16:creationId xmlns:a16="http://schemas.microsoft.com/office/drawing/2014/main" id="{052BBF12-91A3-4A2D-9CFF-C9F32F429D45}"/>
              </a:ext>
            </a:extLst>
          </p:cNvPr>
          <p:cNvCxnSpPr>
            <a:cxnSpLocks/>
          </p:cNvCxnSpPr>
          <p:nvPr/>
        </p:nvCxnSpPr>
        <p:spPr>
          <a:xfrm flipH="1" flipV="1">
            <a:off x="9158026" y="2941709"/>
            <a:ext cx="2288" cy="1371600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7A6EF24E-513D-47CE-9E26-C957A6943AAE}"/>
              </a:ext>
            </a:extLst>
          </p:cNvPr>
          <p:cNvSpPr txBox="1"/>
          <p:nvPr/>
        </p:nvSpPr>
        <p:spPr>
          <a:xfrm>
            <a:off x="10227147" y="198723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BB30B2A-1BE3-42B6-BC7E-6628459FDCDF}"/>
              </a:ext>
            </a:extLst>
          </p:cNvPr>
          <p:cNvSpPr txBox="1"/>
          <p:nvPr/>
        </p:nvSpPr>
        <p:spPr>
          <a:xfrm>
            <a:off x="8692831" y="198723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53D6F9B-5C8F-4482-BDFD-37D52108F0A1}"/>
              </a:ext>
            </a:extLst>
          </p:cNvPr>
          <p:cNvSpPr txBox="1"/>
          <p:nvPr/>
        </p:nvSpPr>
        <p:spPr>
          <a:xfrm>
            <a:off x="7158512" y="198723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2017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318DED3-63C2-4400-9535-23B16DA0DCA4}"/>
              </a:ext>
            </a:extLst>
          </p:cNvPr>
          <p:cNvSpPr txBox="1"/>
          <p:nvPr/>
        </p:nvSpPr>
        <p:spPr>
          <a:xfrm>
            <a:off x="5624193" y="198723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2016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1C89E40-3F98-4894-AF20-3ECAF6502813}"/>
              </a:ext>
            </a:extLst>
          </p:cNvPr>
          <p:cNvSpPr txBox="1"/>
          <p:nvPr/>
        </p:nvSpPr>
        <p:spPr>
          <a:xfrm>
            <a:off x="4089874" y="198723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2015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22B73EC-ABC7-4680-96F9-4AA6D8095776}"/>
              </a:ext>
            </a:extLst>
          </p:cNvPr>
          <p:cNvSpPr txBox="1"/>
          <p:nvPr/>
        </p:nvSpPr>
        <p:spPr>
          <a:xfrm>
            <a:off x="2555555" y="198723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2014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23" name="Rectangle 7">
            <a:extLst>
              <a:ext uri="{FF2B5EF4-FFF2-40B4-BE49-F238E27FC236}">
                <a16:creationId xmlns:a16="http://schemas.microsoft.com/office/drawing/2014/main" id="{1DD05AA1-AFB7-438A-ABC1-95FDB76F73FD}"/>
              </a:ext>
            </a:extLst>
          </p:cNvPr>
          <p:cNvSpPr/>
          <p:nvPr/>
        </p:nvSpPr>
        <p:spPr>
          <a:xfrm>
            <a:off x="2860874" y="4419498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4" name="Oval 7">
            <a:extLst>
              <a:ext uri="{FF2B5EF4-FFF2-40B4-BE49-F238E27FC236}">
                <a16:creationId xmlns:a16="http://schemas.microsoft.com/office/drawing/2014/main" id="{0512A80B-1F4F-4786-BC0B-80BBADF09892}"/>
              </a:ext>
            </a:extLst>
          </p:cNvPr>
          <p:cNvSpPr/>
          <p:nvPr/>
        </p:nvSpPr>
        <p:spPr>
          <a:xfrm>
            <a:off x="10520926" y="3399259"/>
            <a:ext cx="345121" cy="34512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5" name="Rounded Rectangle 27">
            <a:extLst>
              <a:ext uri="{FF2B5EF4-FFF2-40B4-BE49-F238E27FC236}">
                <a16:creationId xmlns:a16="http://schemas.microsoft.com/office/drawing/2014/main" id="{F563A5CE-032B-4053-B160-23700A2139ED}"/>
              </a:ext>
            </a:extLst>
          </p:cNvPr>
          <p:cNvSpPr/>
          <p:nvPr/>
        </p:nvSpPr>
        <p:spPr>
          <a:xfrm>
            <a:off x="5906868" y="4441822"/>
            <a:ext cx="367329" cy="28215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6" name="Rounded Rectangle 7">
            <a:extLst>
              <a:ext uri="{FF2B5EF4-FFF2-40B4-BE49-F238E27FC236}">
                <a16:creationId xmlns:a16="http://schemas.microsoft.com/office/drawing/2014/main" id="{88CAB3A4-71B0-401C-BD2E-CB6FC20FF064}"/>
              </a:ext>
            </a:extLst>
          </p:cNvPr>
          <p:cNvSpPr/>
          <p:nvPr/>
        </p:nvSpPr>
        <p:spPr>
          <a:xfrm>
            <a:off x="7438122" y="3405095"/>
            <a:ext cx="373459" cy="32229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7" name="Block Arc 25">
            <a:extLst>
              <a:ext uri="{FF2B5EF4-FFF2-40B4-BE49-F238E27FC236}">
                <a16:creationId xmlns:a16="http://schemas.microsoft.com/office/drawing/2014/main" id="{4CDBFD67-9683-4FF7-B105-6E7F313F134D}"/>
              </a:ext>
            </a:extLst>
          </p:cNvPr>
          <p:cNvSpPr/>
          <p:nvPr/>
        </p:nvSpPr>
        <p:spPr>
          <a:xfrm>
            <a:off x="4433516" y="3389859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8" name="Round Same Side Corner Rectangle 36">
            <a:extLst>
              <a:ext uri="{FF2B5EF4-FFF2-40B4-BE49-F238E27FC236}">
                <a16:creationId xmlns:a16="http://schemas.microsoft.com/office/drawing/2014/main" id="{8AA85640-0E2D-4E95-B2DA-EDF943CF0494}"/>
              </a:ext>
            </a:extLst>
          </p:cNvPr>
          <p:cNvSpPr/>
          <p:nvPr/>
        </p:nvSpPr>
        <p:spPr>
          <a:xfrm>
            <a:off x="8983397" y="4446042"/>
            <a:ext cx="351546" cy="277938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9" name="Oval 113">
            <a:extLst>
              <a:ext uri="{FF2B5EF4-FFF2-40B4-BE49-F238E27FC236}">
                <a16:creationId xmlns:a16="http://schemas.microsoft.com/office/drawing/2014/main" id="{5622DD67-C252-4B11-A0C7-B34A6B719FEA}"/>
              </a:ext>
            </a:extLst>
          </p:cNvPr>
          <p:cNvSpPr/>
          <p:nvPr/>
        </p:nvSpPr>
        <p:spPr>
          <a:xfrm>
            <a:off x="1145574" y="3235606"/>
            <a:ext cx="684000" cy="684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30" name="Group 5">
            <a:extLst>
              <a:ext uri="{FF2B5EF4-FFF2-40B4-BE49-F238E27FC236}">
                <a16:creationId xmlns:a16="http://schemas.microsoft.com/office/drawing/2014/main" id="{85D4D965-F085-4AB4-B33B-CB97CDAB6D65}"/>
              </a:ext>
            </a:extLst>
          </p:cNvPr>
          <p:cNvGrpSpPr/>
          <p:nvPr/>
        </p:nvGrpSpPr>
        <p:grpSpPr>
          <a:xfrm>
            <a:off x="712442" y="3962463"/>
            <a:ext cx="1550267" cy="1086471"/>
            <a:chOff x="2676933" y="3348115"/>
            <a:chExt cx="1550267" cy="1086471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F594C64A-8513-484F-9C02-97927FFE045D}"/>
                </a:ext>
              </a:extLst>
            </p:cNvPr>
            <p:cNvSpPr txBox="1"/>
            <p:nvPr/>
          </p:nvSpPr>
          <p:spPr>
            <a:xfrm>
              <a:off x="2676933" y="3348115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4C100EAC-E12C-4106-B917-18469EC7E490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33" name="Straight Arrow Connector 115">
            <a:extLst>
              <a:ext uri="{FF2B5EF4-FFF2-40B4-BE49-F238E27FC236}">
                <a16:creationId xmlns:a16="http://schemas.microsoft.com/office/drawing/2014/main" id="{5825BB12-5311-4796-B054-F84C4D3A355E}"/>
              </a:ext>
            </a:extLst>
          </p:cNvPr>
          <p:cNvCxnSpPr>
            <a:cxnSpLocks/>
          </p:cNvCxnSpPr>
          <p:nvPr/>
        </p:nvCxnSpPr>
        <p:spPr>
          <a:xfrm flipV="1">
            <a:off x="1487574" y="2941709"/>
            <a:ext cx="0" cy="293898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C38BA537-DF96-496B-BAED-2C650B6C6E4F}"/>
              </a:ext>
            </a:extLst>
          </p:cNvPr>
          <p:cNvSpPr txBox="1"/>
          <p:nvPr/>
        </p:nvSpPr>
        <p:spPr>
          <a:xfrm>
            <a:off x="1041180" y="198723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2013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35" name="Rectangle 9">
            <a:extLst>
              <a:ext uri="{FF2B5EF4-FFF2-40B4-BE49-F238E27FC236}">
                <a16:creationId xmlns:a16="http://schemas.microsoft.com/office/drawing/2014/main" id="{DC3CAD08-D604-488A-AAE6-CA48BC175F5E}"/>
              </a:ext>
            </a:extLst>
          </p:cNvPr>
          <p:cNvSpPr/>
          <p:nvPr/>
        </p:nvSpPr>
        <p:spPr>
          <a:xfrm>
            <a:off x="1297545" y="3398104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104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2019-04-25T02:25:36Z</dcterms:modified>
</cp:coreProperties>
</file>