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96" name="Group 795">
            <a:extLst>
              <a:ext uri="{FF2B5EF4-FFF2-40B4-BE49-F238E27FC236}">
                <a16:creationId xmlns:a16="http://schemas.microsoft.com/office/drawing/2014/main" id="{EEC81466-3593-433D-B16B-673735B0F1E2}"/>
              </a:ext>
            </a:extLst>
          </p:cNvPr>
          <p:cNvGrpSpPr/>
          <p:nvPr/>
        </p:nvGrpSpPr>
        <p:grpSpPr>
          <a:xfrm>
            <a:off x="8756796" y="1688950"/>
            <a:ext cx="2973188" cy="4525962"/>
            <a:chOff x="910323" y="1688950"/>
            <a:chExt cx="2973188" cy="4525962"/>
          </a:xfrm>
        </p:grpSpPr>
        <p:sp>
          <p:nvSpPr>
            <p:cNvPr id="797" name="Freeform: Shape 796">
              <a:extLst>
                <a:ext uri="{FF2B5EF4-FFF2-40B4-BE49-F238E27FC236}">
                  <a16:creationId xmlns:a16="http://schemas.microsoft.com/office/drawing/2014/main" id="{71BC2496-5CF1-4FD0-9180-E9CFA7758BE9}"/>
                </a:ext>
              </a:extLst>
            </p:cNvPr>
            <p:cNvSpPr/>
            <p:nvPr/>
          </p:nvSpPr>
          <p:spPr>
            <a:xfrm>
              <a:off x="910323" y="1688950"/>
              <a:ext cx="2282447" cy="4525962"/>
            </a:xfrm>
            <a:custGeom>
              <a:avLst/>
              <a:gdLst>
                <a:gd name="connsiteX0" fmla="*/ 1431131 w 1447800"/>
                <a:gd name="connsiteY0" fmla="*/ 1370171 h 2095500"/>
                <a:gd name="connsiteX1" fmla="*/ 1431131 w 1447800"/>
                <a:gd name="connsiteY1" fmla="*/ 1855946 h 2095500"/>
                <a:gd name="connsiteX2" fmla="*/ 1207294 w 1447800"/>
                <a:gd name="connsiteY2" fmla="*/ 2079784 h 2095500"/>
                <a:gd name="connsiteX3" fmla="*/ 245269 w 1447800"/>
                <a:gd name="connsiteY3" fmla="*/ 2079784 h 2095500"/>
                <a:gd name="connsiteX4" fmla="*/ 21431 w 1447800"/>
                <a:gd name="connsiteY4" fmla="*/ 1854994 h 2095500"/>
                <a:gd name="connsiteX5" fmla="*/ 21431 w 1447800"/>
                <a:gd name="connsiteY5" fmla="*/ 245269 h 2095500"/>
                <a:gd name="connsiteX6" fmla="*/ 245269 w 1447800"/>
                <a:gd name="connsiteY6" fmla="*/ 21431 h 2095500"/>
                <a:gd name="connsiteX7" fmla="*/ 1207294 w 1447800"/>
                <a:gd name="connsiteY7" fmla="*/ 21431 h 2095500"/>
                <a:gd name="connsiteX8" fmla="*/ 1431131 w 1447800"/>
                <a:gd name="connsiteY8" fmla="*/ 245269 h 2095500"/>
                <a:gd name="connsiteX9" fmla="*/ 1431131 w 1447800"/>
                <a:gd name="connsiteY9" fmla="*/ 1050131 h 2095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47800" h="2095500">
                  <a:moveTo>
                    <a:pt x="1431131" y="1370171"/>
                  </a:moveTo>
                  <a:lnTo>
                    <a:pt x="1431131" y="1855946"/>
                  </a:lnTo>
                  <a:cubicBezTo>
                    <a:pt x="1431131" y="1979771"/>
                    <a:pt x="1331119" y="2079784"/>
                    <a:pt x="1207294" y="2079784"/>
                  </a:cubicBezTo>
                  <a:lnTo>
                    <a:pt x="245269" y="2079784"/>
                  </a:lnTo>
                  <a:cubicBezTo>
                    <a:pt x="121444" y="2078831"/>
                    <a:pt x="21431" y="1978819"/>
                    <a:pt x="21431" y="1854994"/>
                  </a:cubicBezTo>
                  <a:lnTo>
                    <a:pt x="21431" y="245269"/>
                  </a:lnTo>
                  <a:cubicBezTo>
                    <a:pt x="21431" y="121444"/>
                    <a:pt x="121444" y="21431"/>
                    <a:pt x="245269" y="21431"/>
                  </a:cubicBezTo>
                  <a:lnTo>
                    <a:pt x="1207294" y="21431"/>
                  </a:lnTo>
                  <a:cubicBezTo>
                    <a:pt x="1331119" y="21431"/>
                    <a:pt x="1431131" y="121444"/>
                    <a:pt x="1431131" y="245269"/>
                  </a:cubicBezTo>
                  <a:lnTo>
                    <a:pt x="1431131" y="1050131"/>
                  </a:lnTo>
                </a:path>
              </a:pathLst>
            </a:custGeom>
            <a:solidFill>
              <a:srgbClr val="FFFFFF"/>
            </a:solidFill>
            <a:ln w="3175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8" name="Freeform: Shape 797">
              <a:extLst>
                <a:ext uri="{FF2B5EF4-FFF2-40B4-BE49-F238E27FC236}">
                  <a16:creationId xmlns:a16="http://schemas.microsoft.com/office/drawing/2014/main" id="{E9B775C1-5535-49B2-A076-C5F371692DFF}"/>
                </a:ext>
              </a:extLst>
            </p:cNvPr>
            <p:cNvSpPr/>
            <p:nvPr/>
          </p:nvSpPr>
          <p:spPr>
            <a:xfrm>
              <a:off x="3132706" y="4398357"/>
              <a:ext cx="750805" cy="288016"/>
            </a:xfrm>
            <a:custGeom>
              <a:avLst/>
              <a:gdLst>
                <a:gd name="connsiteX0" fmla="*/ 455771 w 476250"/>
                <a:gd name="connsiteY0" fmla="*/ 21431 h 133350"/>
                <a:gd name="connsiteX1" fmla="*/ 111919 w 476250"/>
                <a:gd name="connsiteY1" fmla="*/ 21431 h 133350"/>
                <a:gd name="connsiteX2" fmla="*/ 53816 w 476250"/>
                <a:gd name="connsiteY2" fmla="*/ 40481 h 133350"/>
                <a:gd name="connsiteX3" fmla="*/ 21431 w 476250"/>
                <a:gd name="connsiteY3" fmla="*/ 114776 h 133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6250" h="133350">
                  <a:moveTo>
                    <a:pt x="455771" y="21431"/>
                  </a:moveTo>
                  <a:lnTo>
                    <a:pt x="111919" y="21431"/>
                  </a:lnTo>
                  <a:cubicBezTo>
                    <a:pt x="90964" y="21431"/>
                    <a:pt x="70009" y="28099"/>
                    <a:pt x="53816" y="40481"/>
                  </a:cubicBezTo>
                  <a:cubicBezTo>
                    <a:pt x="36671" y="53816"/>
                    <a:pt x="21431" y="76676"/>
                    <a:pt x="21431" y="114776"/>
                  </a:cubicBezTo>
                </a:path>
              </a:pathLst>
            </a:custGeom>
            <a:noFill/>
            <a:ln w="31750" cap="flat">
              <a:solidFill>
                <a:schemeClr val="accent4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9" name="Freeform: Shape 798">
              <a:extLst>
                <a:ext uri="{FF2B5EF4-FFF2-40B4-BE49-F238E27FC236}">
                  <a16:creationId xmlns:a16="http://schemas.microsoft.com/office/drawing/2014/main" id="{40AD5498-1F77-44EC-83C3-340478D2EDD5}"/>
                </a:ext>
              </a:extLst>
            </p:cNvPr>
            <p:cNvSpPr/>
            <p:nvPr/>
          </p:nvSpPr>
          <p:spPr>
            <a:xfrm>
              <a:off x="3657378" y="4259224"/>
              <a:ext cx="215371" cy="369205"/>
            </a:xfrm>
            <a:custGeom>
              <a:avLst/>
              <a:gdLst>
                <a:gd name="connsiteX0" fmla="*/ 0 w 129310"/>
                <a:gd name="connsiteY0" fmla="*/ 0 h 221673"/>
                <a:gd name="connsiteX1" fmla="*/ 129310 w 129310"/>
                <a:gd name="connsiteY1" fmla="*/ 113915 h 221673"/>
                <a:gd name="connsiteX2" fmla="*/ 3079 w 129310"/>
                <a:gd name="connsiteY2" fmla="*/ 221673 h 221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9310" h="221673">
                  <a:moveTo>
                    <a:pt x="0" y="0"/>
                  </a:moveTo>
                  <a:lnTo>
                    <a:pt x="129310" y="113915"/>
                  </a:lnTo>
                  <a:lnTo>
                    <a:pt x="3079" y="221673"/>
                  </a:lnTo>
                </a:path>
              </a:pathLst>
            </a:custGeom>
            <a:noFill/>
            <a:ln w="317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00" name="Rectangle 799">
            <a:extLst>
              <a:ext uri="{FF2B5EF4-FFF2-40B4-BE49-F238E27FC236}">
                <a16:creationId xmlns:a16="http://schemas.microsoft.com/office/drawing/2014/main" id="{053EE9FF-91E5-44E2-827C-0FAF63309E30}"/>
              </a:ext>
            </a:extLst>
          </p:cNvPr>
          <p:cNvSpPr/>
          <p:nvPr/>
        </p:nvSpPr>
        <p:spPr>
          <a:xfrm>
            <a:off x="8349119" y="4140930"/>
            <a:ext cx="750805" cy="5877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01" name="Group 800">
            <a:extLst>
              <a:ext uri="{FF2B5EF4-FFF2-40B4-BE49-F238E27FC236}">
                <a16:creationId xmlns:a16="http://schemas.microsoft.com/office/drawing/2014/main" id="{CE9826E1-97DF-45B0-9E0F-A60B006CDB9C}"/>
              </a:ext>
            </a:extLst>
          </p:cNvPr>
          <p:cNvGrpSpPr/>
          <p:nvPr/>
        </p:nvGrpSpPr>
        <p:grpSpPr>
          <a:xfrm>
            <a:off x="6083929" y="1688950"/>
            <a:ext cx="2973188" cy="4525962"/>
            <a:chOff x="910323" y="1688950"/>
            <a:chExt cx="2973188" cy="4525962"/>
          </a:xfrm>
        </p:grpSpPr>
        <p:sp>
          <p:nvSpPr>
            <p:cNvPr id="802" name="Freeform: Shape 801">
              <a:extLst>
                <a:ext uri="{FF2B5EF4-FFF2-40B4-BE49-F238E27FC236}">
                  <a16:creationId xmlns:a16="http://schemas.microsoft.com/office/drawing/2014/main" id="{FB973EAB-497E-41B0-BD92-6D4568BD8A8C}"/>
                </a:ext>
              </a:extLst>
            </p:cNvPr>
            <p:cNvSpPr/>
            <p:nvPr/>
          </p:nvSpPr>
          <p:spPr>
            <a:xfrm>
              <a:off x="910323" y="1688950"/>
              <a:ext cx="2282447" cy="4525962"/>
            </a:xfrm>
            <a:custGeom>
              <a:avLst/>
              <a:gdLst>
                <a:gd name="connsiteX0" fmla="*/ 1431131 w 1447800"/>
                <a:gd name="connsiteY0" fmla="*/ 1370171 h 2095500"/>
                <a:gd name="connsiteX1" fmla="*/ 1431131 w 1447800"/>
                <a:gd name="connsiteY1" fmla="*/ 1855946 h 2095500"/>
                <a:gd name="connsiteX2" fmla="*/ 1207294 w 1447800"/>
                <a:gd name="connsiteY2" fmla="*/ 2079784 h 2095500"/>
                <a:gd name="connsiteX3" fmla="*/ 245269 w 1447800"/>
                <a:gd name="connsiteY3" fmla="*/ 2079784 h 2095500"/>
                <a:gd name="connsiteX4" fmla="*/ 21431 w 1447800"/>
                <a:gd name="connsiteY4" fmla="*/ 1854994 h 2095500"/>
                <a:gd name="connsiteX5" fmla="*/ 21431 w 1447800"/>
                <a:gd name="connsiteY5" fmla="*/ 245269 h 2095500"/>
                <a:gd name="connsiteX6" fmla="*/ 245269 w 1447800"/>
                <a:gd name="connsiteY6" fmla="*/ 21431 h 2095500"/>
                <a:gd name="connsiteX7" fmla="*/ 1207294 w 1447800"/>
                <a:gd name="connsiteY7" fmla="*/ 21431 h 2095500"/>
                <a:gd name="connsiteX8" fmla="*/ 1431131 w 1447800"/>
                <a:gd name="connsiteY8" fmla="*/ 245269 h 2095500"/>
                <a:gd name="connsiteX9" fmla="*/ 1431131 w 1447800"/>
                <a:gd name="connsiteY9" fmla="*/ 1050131 h 2095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47800" h="2095500">
                  <a:moveTo>
                    <a:pt x="1431131" y="1370171"/>
                  </a:moveTo>
                  <a:lnTo>
                    <a:pt x="1431131" y="1855946"/>
                  </a:lnTo>
                  <a:cubicBezTo>
                    <a:pt x="1431131" y="1979771"/>
                    <a:pt x="1331119" y="2079784"/>
                    <a:pt x="1207294" y="2079784"/>
                  </a:cubicBezTo>
                  <a:lnTo>
                    <a:pt x="245269" y="2079784"/>
                  </a:lnTo>
                  <a:cubicBezTo>
                    <a:pt x="121444" y="2078831"/>
                    <a:pt x="21431" y="1978819"/>
                    <a:pt x="21431" y="1854994"/>
                  </a:cubicBezTo>
                  <a:lnTo>
                    <a:pt x="21431" y="245269"/>
                  </a:lnTo>
                  <a:cubicBezTo>
                    <a:pt x="21431" y="121444"/>
                    <a:pt x="121444" y="21431"/>
                    <a:pt x="245269" y="21431"/>
                  </a:cubicBezTo>
                  <a:lnTo>
                    <a:pt x="1207294" y="21431"/>
                  </a:lnTo>
                  <a:cubicBezTo>
                    <a:pt x="1331119" y="21431"/>
                    <a:pt x="1431131" y="121444"/>
                    <a:pt x="1431131" y="245269"/>
                  </a:cubicBezTo>
                  <a:lnTo>
                    <a:pt x="1431131" y="1050131"/>
                  </a:lnTo>
                </a:path>
              </a:pathLst>
            </a:custGeom>
            <a:solidFill>
              <a:srgbClr val="FFFFFF"/>
            </a:solidFill>
            <a:ln w="317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3" name="Freeform: Shape 802">
              <a:extLst>
                <a:ext uri="{FF2B5EF4-FFF2-40B4-BE49-F238E27FC236}">
                  <a16:creationId xmlns:a16="http://schemas.microsoft.com/office/drawing/2014/main" id="{7BA74207-0942-4AB1-A845-4CB3A625F815}"/>
                </a:ext>
              </a:extLst>
            </p:cNvPr>
            <p:cNvSpPr/>
            <p:nvPr/>
          </p:nvSpPr>
          <p:spPr>
            <a:xfrm>
              <a:off x="3132706" y="4398357"/>
              <a:ext cx="750805" cy="288016"/>
            </a:xfrm>
            <a:custGeom>
              <a:avLst/>
              <a:gdLst>
                <a:gd name="connsiteX0" fmla="*/ 455771 w 476250"/>
                <a:gd name="connsiteY0" fmla="*/ 21431 h 133350"/>
                <a:gd name="connsiteX1" fmla="*/ 111919 w 476250"/>
                <a:gd name="connsiteY1" fmla="*/ 21431 h 133350"/>
                <a:gd name="connsiteX2" fmla="*/ 53816 w 476250"/>
                <a:gd name="connsiteY2" fmla="*/ 40481 h 133350"/>
                <a:gd name="connsiteX3" fmla="*/ 21431 w 476250"/>
                <a:gd name="connsiteY3" fmla="*/ 114776 h 133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6250" h="133350">
                  <a:moveTo>
                    <a:pt x="455771" y="21431"/>
                  </a:moveTo>
                  <a:lnTo>
                    <a:pt x="111919" y="21431"/>
                  </a:lnTo>
                  <a:cubicBezTo>
                    <a:pt x="90964" y="21431"/>
                    <a:pt x="70009" y="28099"/>
                    <a:pt x="53816" y="40481"/>
                  </a:cubicBezTo>
                  <a:cubicBezTo>
                    <a:pt x="36671" y="53816"/>
                    <a:pt x="21431" y="76676"/>
                    <a:pt x="21431" y="114776"/>
                  </a:cubicBezTo>
                </a:path>
              </a:pathLst>
            </a:custGeom>
            <a:noFill/>
            <a:ln w="31750" cap="flat">
              <a:solidFill>
                <a:schemeClr val="accent3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4" name="Freeform: Shape 803">
              <a:extLst>
                <a:ext uri="{FF2B5EF4-FFF2-40B4-BE49-F238E27FC236}">
                  <a16:creationId xmlns:a16="http://schemas.microsoft.com/office/drawing/2014/main" id="{299DA8AC-68F1-4EC7-BC1A-6025C0C499CD}"/>
                </a:ext>
              </a:extLst>
            </p:cNvPr>
            <p:cNvSpPr/>
            <p:nvPr/>
          </p:nvSpPr>
          <p:spPr>
            <a:xfrm>
              <a:off x="3657378" y="4259224"/>
              <a:ext cx="215371" cy="369205"/>
            </a:xfrm>
            <a:custGeom>
              <a:avLst/>
              <a:gdLst>
                <a:gd name="connsiteX0" fmla="*/ 0 w 129310"/>
                <a:gd name="connsiteY0" fmla="*/ 0 h 221673"/>
                <a:gd name="connsiteX1" fmla="*/ 129310 w 129310"/>
                <a:gd name="connsiteY1" fmla="*/ 113915 h 221673"/>
                <a:gd name="connsiteX2" fmla="*/ 3079 w 129310"/>
                <a:gd name="connsiteY2" fmla="*/ 221673 h 221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9310" h="221673">
                  <a:moveTo>
                    <a:pt x="0" y="0"/>
                  </a:moveTo>
                  <a:lnTo>
                    <a:pt x="129310" y="113915"/>
                  </a:lnTo>
                  <a:lnTo>
                    <a:pt x="3079" y="221673"/>
                  </a:lnTo>
                </a:path>
              </a:pathLst>
            </a:custGeom>
            <a:noFill/>
            <a:ln w="317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05" name="Rectangle 804">
            <a:extLst>
              <a:ext uri="{FF2B5EF4-FFF2-40B4-BE49-F238E27FC236}">
                <a16:creationId xmlns:a16="http://schemas.microsoft.com/office/drawing/2014/main" id="{4F635037-BBA2-40CE-82B3-ECD86BCEC451}"/>
              </a:ext>
            </a:extLst>
          </p:cNvPr>
          <p:cNvSpPr/>
          <p:nvPr/>
        </p:nvSpPr>
        <p:spPr>
          <a:xfrm>
            <a:off x="5693508" y="4108775"/>
            <a:ext cx="750805" cy="5877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06" name="Group 805">
            <a:extLst>
              <a:ext uri="{FF2B5EF4-FFF2-40B4-BE49-F238E27FC236}">
                <a16:creationId xmlns:a16="http://schemas.microsoft.com/office/drawing/2014/main" id="{DC8E07CC-CEB5-45AE-94D3-6E5A2992E508}"/>
              </a:ext>
            </a:extLst>
          </p:cNvPr>
          <p:cNvGrpSpPr/>
          <p:nvPr/>
        </p:nvGrpSpPr>
        <p:grpSpPr>
          <a:xfrm>
            <a:off x="3411062" y="1688950"/>
            <a:ext cx="2973188" cy="4525962"/>
            <a:chOff x="910323" y="1688950"/>
            <a:chExt cx="2973188" cy="4525962"/>
          </a:xfrm>
        </p:grpSpPr>
        <p:sp>
          <p:nvSpPr>
            <p:cNvPr id="807" name="Freeform: Shape 806">
              <a:extLst>
                <a:ext uri="{FF2B5EF4-FFF2-40B4-BE49-F238E27FC236}">
                  <a16:creationId xmlns:a16="http://schemas.microsoft.com/office/drawing/2014/main" id="{4F49A246-651C-4065-A506-460A8D36CB17}"/>
                </a:ext>
              </a:extLst>
            </p:cNvPr>
            <p:cNvSpPr/>
            <p:nvPr/>
          </p:nvSpPr>
          <p:spPr>
            <a:xfrm>
              <a:off x="910323" y="1688950"/>
              <a:ext cx="2282447" cy="4525962"/>
            </a:xfrm>
            <a:custGeom>
              <a:avLst/>
              <a:gdLst>
                <a:gd name="connsiteX0" fmla="*/ 1431131 w 1447800"/>
                <a:gd name="connsiteY0" fmla="*/ 1370171 h 2095500"/>
                <a:gd name="connsiteX1" fmla="*/ 1431131 w 1447800"/>
                <a:gd name="connsiteY1" fmla="*/ 1855946 h 2095500"/>
                <a:gd name="connsiteX2" fmla="*/ 1207294 w 1447800"/>
                <a:gd name="connsiteY2" fmla="*/ 2079784 h 2095500"/>
                <a:gd name="connsiteX3" fmla="*/ 245269 w 1447800"/>
                <a:gd name="connsiteY3" fmla="*/ 2079784 h 2095500"/>
                <a:gd name="connsiteX4" fmla="*/ 21431 w 1447800"/>
                <a:gd name="connsiteY4" fmla="*/ 1854994 h 2095500"/>
                <a:gd name="connsiteX5" fmla="*/ 21431 w 1447800"/>
                <a:gd name="connsiteY5" fmla="*/ 245269 h 2095500"/>
                <a:gd name="connsiteX6" fmla="*/ 245269 w 1447800"/>
                <a:gd name="connsiteY6" fmla="*/ 21431 h 2095500"/>
                <a:gd name="connsiteX7" fmla="*/ 1207294 w 1447800"/>
                <a:gd name="connsiteY7" fmla="*/ 21431 h 2095500"/>
                <a:gd name="connsiteX8" fmla="*/ 1431131 w 1447800"/>
                <a:gd name="connsiteY8" fmla="*/ 245269 h 2095500"/>
                <a:gd name="connsiteX9" fmla="*/ 1431131 w 1447800"/>
                <a:gd name="connsiteY9" fmla="*/ 1050131 h 2095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47800" h="2095500">
                  <a:moveTo>
                    <a:pt x="1431131" y="1370171"/>
                  </a:moveTo>
                  <a:lnTo>
                    <a:pt x="1431131" y="1855946"/>
                  </a:lnTo>
                  <a:cubicBezTo>
                    <a:pt x="1431131" y="1979771"/>
                    <a:pt x="1331119" y="2079784"/>
                    <a:pt x="1207294" y="2079784"/>
                  </a:cubicBezTo>
                  <a:lnTo>
                    <a:pt x="245269" y="2079784"/>
                  </a:lnTo>
                  <a:cubicBezTo>
                    <a:pt x="121444" y="2078831"/>
                    <a:pt x="21431" y="1978819"/>
                    <a:pt x="21431" y="1854994"/>
                  </a:cubicBezTo>
                  <a:lnTo>
                    <a:pt x="21431" y="245269"/>
                  </a:lnTo>
                  <a:cubicBezTo>
                    <a:pt x="21431" y="121444"/>
                    <a:pt x="121444" y="21431"/>
                    <a:pt x="245269" y="21431"/>
                  </a:cubicBezTo>
                  <a:lnTo>
                    <a:pt x="1207294" y="21431"/>
                  </a:lnTo>
                  <a:cubicBezTo>
                    <a:pt x="1331119" y="21431"/>
                    <a:pt x="1431131" y="121444"/>
                    <a:pt x="1431131" y="245269"/>
                  </a:cubicBezTo>
                  <a:lnTo>
                    <a:pt x="1431131" y="1050131"/>
                  </a:lnTo>
                </a:path>
              </a:pathLst>
            </a:custGeom>
            <a:solidFill>
              <a:srgbClr val="FFFFFF"/>
            </a:solidFill>
            <a:ln w="31750" cap="flat">
              <a:solidFill>
                <a:schemeClr val="accent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8" name="Freeform: Shape 807">
              <a:extLst>
                <a:ext uri="{FF2B5EF4-FFF2-40B4-BE49-F238E27FC236}">
                  <a16:creationId xmlns:a16="http://schemas.microsoft.com/office/drawing/2014/main" id="{BD3DE764-E5A3-4869-AC82-E9D702B41B86}"/>
                </a:ext>
              </a:extLst>
            </p:cNvPr>
            <p:cNvSpPr/>
            <p:nvPr/>
          </p:nvSpPr>
          <p:spPr>
            <a:xfrm>
              <a:off x="3132706" y="4398357"/>
              <a:ext cx="750805" cy="288016"/>
            </a:xfrm>
            <a:custGeom>
              <a:avLst/>
              <a:gdLst>
                <a:gd name="connsiteX0" fmla="*/ 455771 w 476250"/>
                <a:gd name="connsiteY0" fmla="*/ 21431 h 133350"/>
                <a:gd name="connsiteX1" fmla="*/ 111919 w 476250"/>
                <a:gd name="connsiteY1" fmla="*/ 21431 h 133350"/>
                <a:gd name="connsiteX2" fmla="*/ 53816 w 476250"/>
                <a:gd name="connsiteY2" fmla="*/ 40481 h 133350"/>
                <a:gd name="connsiteX3" fmla="*/ 21431 w 476250"/>
                <a:gd name="connsiteY3" fmla="*/ 114776 h 133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6250" h="133350">
                  <a:moveTo>
                    <a:pt x="455771" y="21431"/>
                  </a:moveTo>
                  <a:lnTo>
                    <a:pt x="111919" y="21431"/>
                  </a:lnTo>
                  <a:cubicBezTo>
                    <a:pt x="90964" y="21431"/>
                    <a:pt x="70009" y="28099"/>
                    <a:pt x="53816" y="40481"/>
                  </a:cubicBezTo>
                  <a:cubicBezTo>
                    <a:pt x="36671" y="53816"/>
                    <a:pt x="21431" y="76676"/>
                    <a:pt x="21431" y="114776"/>
                  </a:cubicBezTo>
                </a:path>
              </a:pathLst>
            </a:custGeom>
            <a:noFill/>
            <a:ln w="31750" cap="flat">
              <a:solidFill>
                <a:schemeClr val="accent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9" name="Freeform: Shape 808">
              <a:extLst>
                <a:ext uri="{FF2B5EF4-FFF2-40B4-BE49-F238E27FC236}">
                  <a16:creationId xmlns:a16="http://schemas.microsoft.com/office/drawing/2014/main" id="{24557831-2D82-451E-BE00-9C09CDF179EF}"/>
                </a:ext>
              </a:extLst>
            </p:cNvPr>
            <p:cNvSpPr/>
            <p:nvPr/>
          </p:nvSpPr>
          <p:spPr>
            <a:xfrm>
              <a:off x="3657378" y="4259224"/>
              <a:ext cx="215371" cy="369205"/>
            </a:xfrm>
            <a:custGeom>
              <a:avLst/>
              <a:gdLst>
                <a:gd name="connsiteX0" fmla="*/ 0 w 129310"/>
                <a:gd name="connsiteY0" fmla="*/ 0 h 221673"/>
                <a:gd name="connsiteX1" fmla="*/ 129310 w 129310"/>
                <a:gd name="connsiteY1" fmla="*/ 113915 h 221673"/>
                <a:gd name="connsiteX2" fmla="*/ 3079 w 129310"/>
                <a:gd name="connsiteY2" fmla="*/ 221673 h 221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9310" h="221673">
                  <a:moveTo>
                    <a:pt x="0" y="0"/>
                  </a:moveTo>
                  <a:lnTo>
                    <a:pt x="129310" y="113915"/>
                  </a:lnTo>
                  <a:lnTo>
                    <a:pt x="3079" y="221673"/>
                  </a:lnTo>
                </a:path>
              </a:pathLst>
            </a:custGeom>
            <a:noFill/>
            <a:ln w="317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10" name="Rectangle 809">
            <a:extLst>
              <a:ext uri="{FF2B5EF4-FFF2-40B4-BE49-F238E27FC236}">
                <a16:creationId xmlns:a16="http://schemas.microsoft.com/office/drawing/2014/main" id="{20BFAE32-8261-4A6C-BE86-5E7D9E608A06}"/>
              </a:ext>
            </a:extLst>
          </p:cNvPr>
          <p:cNvSpPr/>
          <p:nvPr/>
        </p:nvSpPr>
        <p:spPr>
          <a:xfrm>
            <a:off x="3035660" y="4098664"/>
            <a:ext cx="750805" cy="5877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11" name="Group 810">
            <a:extLst>
              <a:ext uri="{FF2B5EF4-FFF2-40B4-BE49-F238E27FC236}">
                <a16:creationId xmlns:a16="http://schemas.microsoft.com/office/drawing/2014/main" id="{EB89733F-BC77-4A36-A076-0891C32B48BD}"/>
              </a:ext>
            </a:extLst>
          </p:cNvPr>
          <p:cNvGrpSpPr/>
          <p:nvPr/>
        </p:nvGrpSpPr>
        <p:grpSpPr>
          <a:xfrm>
            <a:off x="738195" y="1688950"/>
            <a:ext cx="2973188" cy="4525962"/>
            <a:chOff x="910323" y="1688950"/>
            <a:chExt cx="2973188" cy="4525962"/>
          </a:xfrm>
        </p:grpSpPr>
        <p:sp>
          <p:nvSpPr>
            <p:cNvPr id="812" name="Freeform: Shape 811">
              <a:extLst>
                <a:ext uri="{FF2B5EF4-FFF2-40B4-BE49-F238E27FC236}">
                  <a16:creationId xmlns:a16="http://schemas.microsoft.com/office/drawing/2014/main" id="{F43BB0FC-D61F-41F7-9F3C-B4807B888A96}"/>
                </a:ext>
              </a:extLst>
            </p:cNvPr>
            <p:cNvSpPr/>
            <p:nvPr/>
          </p:nvSpPr>
          <p:spPr>
            <a:xfrm>
              <a:off x="910323" y="1688950"/>
              <a:ext cx="2282447" cy="4525962"/>
            </a:xfrm>
            <a:custGeom>
              <a:avLst/>
              <a:gdLst>
                <a:gd name="connsiteX0" fmla="*/ 1431131 w 1447800"/>
                <a:gd name="connsiteY0" fmla="*/ 1370171 h 2095500"/>
                <a:gd name="connsiteX1" fmla="*/ 1431131 w 1447800"/>
                <a:gd name="connsiteY1" fmla="*/ 1855946 h 2095500"/>
                <a:gd name="connsiteX2" fmla="*/ 1207294 w 1447800"/>
                <a:gd name="connsiteY2" fmla="*/ 2079784 h 2095500"/>
                <a:gd name="connsiteX3" fmla="*/ 245269 w 1447800"/>
                <a:gd name="connsiteY3" fmla="*/ 2079784 h 2095500"/>
                <a:gd name="connsiteX4" fmla="*/ 21431 w 1447800"/>
                <a:gd name="connsiteY4" fmla="*/ 1854994 h 2095500"/>
                <a:gd name="connsiteX5" fmla="*/ 21431 w 1447800"/>
                <a:gd name="connsiteY5" fmla="*/ 245269 h 2095500"/>
                <a:gd name="connsiteX6" fmla="*/ 245269 w 1447800"/>
                <a:gd name="connsiteY6" fmla="*/ 21431 h 2095500"/>
                <a:gd name="connsiteX7" fmla="*/ 1207294 w 1447800"/>
                <a:gd name="connsiteY7" fmla="*/ 21431 h 2095500"/>
                <a:gd name="connsiteX8" fmla="*/ 1431131 w 1447800"/>
                <a:gd name="connsiteY8" fmla="*/ 245269 h 2095500"/>
                <a:gd name="connsiteX9" fmla="*/ 1431131 w 1447800"/>
                <a:gd name="connsiteY9" fmla="*/ 1050131 h 2095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47800" h="2095500">
                  <a:moveTo>
                    <a:pt x="1431131" y="1370171"/>
                  </a:moveTo>
                  <a:lnTo>
                    <a:pt x="1431131" y="1855946"/>
                  </a:lnTo>
                  <a:cubicBezTo>
                    <a:pt x="1431131" y="1979771"/>
                    <a:pt x="1331119" y="2079784"/>
                    <a:pt x="1207294" y="2079784"/>
                  </a:cubicBezTo>
                  <a:lnTo>
                    <a:pt x="245269" y="2079784"/>
                  </a:lnTo>
                  <a:cubicBezTo>
                    <a:pt x="121444" y="2078831"/>
                    <a:pt x="21431" y="1978819"/>
                    <a:pt x="21431" y="1854994"/>
                  </a:cubicBezTo>
                  <a:lnTo>
                    <a:pt x="21431" y="245269"/>
                  </a:lnTo>
                  <a:cubicBezTo>
                    <a:pt x="21431" y="121444"/>
                    <a:pt x="121444" y="21431"/>
                    <a:pt x="245269" y="21431"/>
                  </a:cubicBezTo>
                  <a:lnTo>
                    <a:pt x="1207294" y="21431"/>
                  </a:lnTo>
                  <a:cubicBezTo>
                    <a:pt x="1331119" y="21431"/>
                    <a:pt x="1431131" y="121444"/>
                    <a:pt x="1431131" y="245269"/>
                  </a:cubicBezTo>
                  <a:lnTo>
                    <a:pt x="1431131" y="1050131"/>
                  </a:lnTo>
                </a:path>
              </a:pathLst>
            </a:custGeom>
            <a:solidFill>
              <a:srgbClr val="FFFFFF"/>
            </a:solidFill>
            <a:ln w="31750" cap="flat">
              <a:solidFill>
                <a:schemeClr val="accent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3" name="Freeform: Shape 812">
              <a:extLst>
                <a:ext uri="{FF2B5EF4-FFF2-40B4-BE49-F238E27FC236}">
                  <a16:creationId xmlns:a16="http://schemas.microsoft.com/office/drawing/2014/main" id="{8F34D412-A0BC-4E1E-9AAE-6BF3FBCE2FB4}"/>
                </a:ext>
              </a:extLst>
            </p:cNvPr>
            <p:cNvSpPr/>
            <p:nvPr/>
          </p:nvSpPr>
          <p:spPr>
            <a:xfrm>
              <a:off x="3132706" y="4398357"/>
              <a:ext cx="750805" cy="288016"/>
            </a:xfrm>
            <a:custGeom>
              <a:avLst/>
              <a:gdLst>
                <a:gd name="connsiteX0" fmla="*/ 455771 w 476250"/>
                <a:gd name="connsiteY0" fmla="*/ 21431 h 133350"/>
                <a:gd name="connsiteX1" fmla="*/ 111919 w 476250"/>
                <a:gd name="connsiteY1" fmla="*/ 21431 h 133350"/>
                <a:gd name="connsiteX2" fmla="*/ 53816 w 476250"/>
                <a:gd name="connsiteY2" fmla="*/ 40481 h 133350"/>
                <a:gd name="connsiteX3" fmla="*/ 21431 w 476250"/>
                <a:gd name="connsiteY3" fmla="*/ 114776 h 133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6250" h="133350">
                  <a:moveTo>
                    <a:pt x="455771" y="21431"/>
                  </a:moveTo>
                  <a:lnTo>
                    <a:pt x="111919" y="21431"/>
                  </a:lnTo>
                  <a:cubicBezTo>
                    <a:pt x="90964" y="21431"/>
                    <a:pt x="70009" y="28099"/>
                    <a:pt x="53816" y="40481"/>
                  </a:cubicBezTo>
                  <a:cubicBezTo>
                    <a:pt x="36671" y="53816"/>
                    <a:pt x="21431" y="76676"/>
                    <a:pt x="21431" y="114776"/>
                  </a:cubicBezTo>
                </a:path>
              </a:pathLst>
            </a:custGeom>
            <a:noFill/>
            <a:ln w="31750" cap="flat">
              <a:solidFill>
                <a:schemeClr val="accent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4" name="Freeform: Shape 813">
              <a:extLst>
                <a:ext uri="{FF2B5EF4-FFF2-40B4-BE49-F238E27FC236}">
                  <a16:creationId xmlns:a16="http://schemas.microsoft.com/office/drawing/2014/main" id="{4DA99A42-4920-472D-9BC7-235A99801738}"/>
                </a:ext>
              </a:extLst>
            </p:cNvPr>
            <p:cNvSpPr/>
            <p:nvPr/>
          </p:nvSpPr>
          <p:spPr>
            <a:xfrm>
              <a:off x="3657378" y="4259224"/>
              <a:ext cx="215371" cy="369205"/>
            </a:xfrm>
            <a:custGeom>
              <a:avLst/>
              <a:gdLst>
                <a:gd name="connsiteX0" fmla="*/ 0 w 129310"/>
                <a:gd name="connsiteY0" fmla="*/ 0 h 221673"/>
                <a:gd name="connsiteX1" fmla="*/ 129310 w 129310"/>
                <a:gd name="connsiteY1" fmla="*/ 113915 h 221673"/>
                <a:gd name="connsiteX2" fmla="*/ 3079 w 129310"/>
                <a:gd name="connsiteY2" fmla="*/ 221673 h 221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9310" h="221673">
                  <a:moveTo>
                    <a:pt x="0" y="0"/>
                  </a:moveTo>
                  <a:lnTo>
                    <a:pt x="129310" y="113915"/>
                  </a:lnTo>
                  <a:lnTo>
                    <a:pt x="3079" y="221673"/>
                  </a:lnTo>
                </a:path>
              </a:pathLst>
            </a:custGeom>
            <a:noFill/>
            <a:ln w="317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15" name="Group 814">
            <a:extLst>
              <a:ext uri="{FF2B5EF4-FFF2-40B4-BE49-F238E27FC236}">
                <a16:creationId xmlns:a16="http://schemas.microsoft.com/office/drawing/2014/main" id="{057B6423-9F83-4DFE-88C4-ACC00AA1522C}"/>
              </a:ext>
            </a:extLst>
          </p:cNvPr>
          <p:cNvGrpSpPr/>
          <p:nvPr/>
        </p:nvGrpSpPr>
        <p:grpSpPr>
          <a:xfrm>
            <a:off x="6475127" y="3181159"/>
            <a:ext cx="1538611" cy="2722412"/>
            <a:chOff x="1010876" y="2100869"/>
            <a:chExt cx="1538611" cy="2552035"/>
          </a:xfrm>
        </p:grpSpPr>
        <p:sp>
          <p:nvSpPr>
            <p:cNvPr id="816" name="Text Placeholder 2">
              <a:extLst>
                <a:ext uri="{FF2B5EF4-FFF2-40B4-BE49-F238E27FC236}">
                  <a16:creationId xmlns:a16="http://schemas.microsoft.com/office/drawing/2014/main" id="{D06C8B5D-8758-4E28-92DF-A8151880293B}"/>
                </a:ext>
              </a:extLst>
            </p:cNvPr>
            <p:cNvSpPr txBox="1">
              <a:spLocks/>
            </p:cNvSpPr>
            <p:nvPr/>
          </p:nvSpPr>
          <p:spPr>
            <a:xfrm>
              <a:off x="1010876" y="2415239"/>
              <a:ext cx="1538611" cy="2237665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Reports and Presentations with our Templates.</a:t>
              </a:r>
            </a:p>
            <a:p>
              <a:pPr marL="0" indent="0" algn="ctr">
                <a:buNone/>
              </a:pPr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cs typeface="Arial" pitchFamily="34" charset="0"/>
              </a:endParaRPr>
            </a:p>
            <a:p>
              <a:pPr marL="0" indent="0" algn="ctr">
                <a:buNone/>
              </a:pP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817" name="TextBox 816">
              <a:extLst>
                <a:ext uri="{FF2B5EF4-FFF2-40B4-BE49-F238E27FC236}">
                  <a16:creationId xmlns:a16="http://schemas.microsoft.com/office/drawing/2014/main" id="{04A8A723-CB31-470F-A074-868C8DF63537}"/>
                </a:ext>
              </a:extLst>
            </p:cNvPr>
            <p:cNvSpPr txBox="1"/>
            <p:nvPr/>
          </p:nvSpPr>
          <p:spPr>
            <a:xfrm>
              <a:off x="1010876" y="2100869"/>
              <a:ext cx="1538611" cy="2885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grpSp>
        <p:nvGrpSpPr>
          <p:cNvPr id="818" name="Group 817">
            <a:extLst>
              <a:ext uri="{FF2B5EF4-FFF2-40B4-BE49-F238E27FC236}">
                <a16:creationId xmlns:a16="http://schemas.microsoft.com/office/drawing/2014/main" id="{3A466E57-5DAC-49AE-A2A2-24CBDFD840A0}"/>
              </a:ext>
            </a:extLst>
          </p:cNvPr>
          <p:cNvGrpSpPr/>
          <p:nvPr/>
        </p:nvGrpSpPr>
        <p:grpSpPr>
          <a:xfrm>
            <a:off x="3793915" y="3181159"/>
            <a:ext cx="1538611" cy="2722412"/>
            <a:chOff x="2853815" y="2100869"/>
            <a:chExt cx="1538611" cy="2552035"/>
          </a:xfrm>
        </p:grpSpPr>
        <p:sp>
          <p:nvSpPr>
            <p:cNvPr id="819" name="Text Placeholder 2">
              <a:extLst>
                <a:ext uri="{FF2B5EF4-FFF2-40B4-BE49-F238E27FC236}">
                  <a16:creationId xmlns:a16="http://schemas.microsoft.com/office/drawing/2014/main" id="{A43BBAB0-6471-4D61-B77B-3DB57E3C708D}"/>
                </a:ext>
              </a:extLst>
            </p:cNvPr>
            <p:cNvSpPr txBox="1">
              <a:spLocks/>
            </p:cNvSpPr>
            <p:nvPr/>
          </p:nvSpPr>
          <p:spPr>
            <a:xfrm>
              <a:off x="2853815" y="2415239"/>
              <a:ext cx="1538611" cy="2237665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Reports and Presentations with our Templates.</a:t>
              </a:r>
            </a:p>
            <a:p>
              <a:pPr marL="0" indent="0" algn="ctr">
                <a:buNone/>
              </a:pPr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cs typeface="Arial" pitchFamily="34" charset="0"/>
              </a:endParaRPr>
            </a:p>
            <a:p>
              <a:pPr marL="0" indent="0" algn="ctr">
                <a:buNone/>
              </a:pP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820" name="TextBox 819">
              <a:extLst>
                <a:ext uri="{FF2B5EF4-FFF2-40B4-BE49-F238E27FC236}">
                  <a16:creationId xmlns:a16="http://schemas.microsoft.com/office/drawing/2014/main" id="{BC5749B0-6D7F-4AAD-AD66-F5929258B43A}"/>
                </a:ext>
              </a:extLst>
            </p:cNvPr>
            <p:cNvSpPr txBox="1"/>
            <p:nvPr/>
          </p:nvSpPr>
          <p:spPr>
            <a:xfrm>
              <a:off x="2853815" y="2100869"/>
              <a:ext cx="1538611" cy="2885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grpSp>
        <p:nvGrpSpPr>
          <p:cNvPr id="821" name="Group 820">
            <a:extLst>
              <a:ext uri="{FF2B5EF4-FFF2-40B4-BE49-F238E27FC236}">
                <a16:creationId xmlns:a16="http://schemas.microsoft.com/office/drawing/2014/main" id="{8135E34C-733F-474E-AFD5-1B31A82A1B90}"/>
              </a:ext>
            </a:extLst>
          </p:cNvPr>
          <p:cNvGrpSpPr/>
          <p:nvPr/>
        </p:nvGrpSpPr>
        <p:grpSpPr>
          <a:xfrm>
            <a:off x="1112703" y="3183348"/>
            <a:ext cx="1538611" cy="2720223"/>
            <a:chOff x="4696755" y="2102767"/>
            <a:chExt cx="1538611" cy="2516451"/>
          </a:xfrm>
        </p:grpSpPr>
        <p:sp>
          <p:nvSpPr>
            <p:cNvPr id="822" name="Text Placeholder 2">
              <a:extLst>
                <a:ext uri="{FF2B5EF4-FFF2-40B4-BE49-F238E27FC236}">
                  <a16:creationId xmlns:a16="http://schemas.microsoft.com/office/drawing/2014/main" id="{5DFDCEA8-2970-4833-AE0B-E58EB8393524}"/>
                </a:ext>
              </a:extLst>
            </p:cNvPr>
            <p:cNvSpPr txBox="1">
              <a:spLocks/>
            </p:cNvSpPr>
            <p:nvPr/>
          </p:nvSpPr>
          <p:spPr>
            <a:xfrm>
              <a:off x="4696755" y="2415240"/>
              <a:ext cx="1538611" cy="2203978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Reports and Presentations with our Templates.</a:t>
              </a:r>
            </a:p>
            <a:p>
              <a:pPr marL="0" indent="0" algn="ctr">
                <a:buNone/>
              </a:pPr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</a:p>
            <a:p>
              <a:pPr marL="0" indent="0" algn="ctr">
                <a:buNone/>
              </a:pPr>
              <a:endParaRPr lang="ko-KR" altLang="en-US" sz="1200" dirty="0">
                <a:cs typeface="Arial" pitchFamily="34" charset="0"/>
              </a:endParaRPr>
            </a:p>
            <a:p>
              <a:pPr marL="0" indent="0" algn="ctr">
                <a:buNone/>
              </a:pP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823" name="TextBox 822">
              <a:extLst>
                <a:ext uri="{FF2B5EF4-FFF2-40B4-BE49-F238E27FC236}">
                  <a16:creationId xmlns:a16="http://schemas.microsoft.com/office/drawing/2014/main" id="{953571CC-4D41-4CA3-973D-120D2F1998BA}"/>
                </a:ext>
              </a:extLst>
            </p:cNvPr>
            <p:cNvSpPr txBox="1"/>
            <p:nvPr/>
          </p:nvSpPr>
          <p:spPr>
            <a:xfrm>
              <a:off x="4696755" y="2102767"/>
              <a:ext cx="1538611" cy="2847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grpSp>
        <p:nvGrpSpPr>
          <p:cNvPr id="824" name="Group 823">
            <a:extLst>
              <a:ext uri="{FF2B5EF4-FFF2-40B4-BE49-F238E27FC236}">
                <a16:creationId xmlns:a16="http://schemas.microsoft.com/office/drawing/2014/main" id="{137F6703-683D-45B9-AFB5-6408E1C95B6D}"/>
              </a:ext>
            </a:extLst>
          </p:cNvPr>
          <p:cNvGrpSpPr/>
          <p:nvPr/>
        </p:nvGrpSpPr>
        <p:grpSpPr>
          <a:xfrm>
            <a:off x="9156340" y="3181159"/>
            <a:ext cx="1538611" cy="2722412"/>
            <a:chOff x="6539695" y="2100869"/>
            <a:chExt cx="1538611" cy="2552035"/>
          </a:xfrm>
        </p:grpSpPr>
        <p:sp>
          <p:nvSpPr>
            <p:cNvPr id="825" name="Text Placeholder 2">
              <a:extLst>
                <a:ext uri="{FF2B5EF4-FFF2-40B4-BE49-F238E27FC236}">
                  <a16:creationId xmlns:a16="http://schemas.microsoft.com/office/drawing/2014/main" id="{5FC23265-8793-43CE-8490-DF2C65974D41}"/>
                </a:ext>
              </a:extLst>
            </p:cNvPr>
            <p:cNvSpPr txBox="1">
              <a:spLocks/>
            </p:cNvSpPr>
            <p:nvPr/>
          </p:nvSpPr>
          <p:spPr>
            <a:xfrm>
              <a:off x="6539695" y="2415239"/>
              <a:ext cx="1538611" cy="2237665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Reports and Presentations with our Templates.</a:t>
              </a:r>
            </a:p>
            <a:p>
              <a:pPr marL="0" indent="0" algn="ctr">
                <a:buNone/>
              </a:pPr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826" name="TextBox 825">
              <a:extLst>
                <a:ext uri="{FF2B5EF4-FFF2-40B4-BE49-F238E27FC236}">
                  <a16:creationId xmlns:a16="http://schemas.microsoft.com/office/drawing/2014/main" id="{D033A488-DB2A-40C8-9C68-639781332325}"/>
                </a:ext>
              </a:extLst>
            </p:cNvPr>
            <p:cNvSpPr txBox="1"/>
            <p:nvPr/>
          </p:nvSpPr>
          <p:spPr>
            <a:xfrm>
              <a:off x="6539695" y="2100869"/>
              <a:ext cx="1538611" cy="2885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sp>
        <p:nvSpPr>
          <p:cNvPr id="827" name="Freeform: Shape 826">
            <a:extLst>
              <a:ext uri="{FF2B5EF4-FFF2-40B4-BE49-F238E27FC236}">
                <a16:creationId xmlns:a16="http://schemas.microsoft.com/office/drawing/2014/main" id="{8BF07795-3834-4756-8462-4BB9288891B5}"/>
              </a:ext>
            </a:extLst>
          </p:cNvPr>
          <p:cNvSpPr/>
          <p:nvPr/>
        </p:nvSpPr>
        <p:spPr>
          <a:xfrm>
            <a:off x="2334456" y="2097519"/>
            <a:ext cx="316858" cy="724247"/>
          </a:xfrm>
          <a:custGeom>
            <a:avLst/>
            <a:gdLst/>
            <a:ahLst/>
            <a:cxnLst/>
            <a:rect l="l" t="t" r="r" b="b"/>
            <a:pathLst>
              <a:path w="158744" h="362843">
                <a:moveTo>
                  <a:pt x="102543" y="0"/>
                </a:moveTo>
                <a:lnTo>
                  <a:pt x="158744" y="0"/>
                </a:lnTo>
                <a:lnTo>
                  <a:pt x="158744" y="362843"/>
                </a:lnTo>
                <a:lnTo>
                  <a:pt x="89479" y="362843"/>
                </a:lnTo>
                <a:lnTo>
                  <a:pt x="89479" y="101803"/>
                </a:lnTo>
                <a:cubicBezTo>
                  <a:pt x="64172" y="125467"/>
                  <a:pt x="34346" y="142968"/>
                  <a:pt x="0" y="154307"/>
                </a:cubicBezTo>
                <a:lnTo>
                  <a:pt x="0" y="91450"/>
                </a:lnTo>
                <a:cubicBezTo>
                  <a:pt x="18077" y="85534"/>
                  <a:pt x="37714" y="74319"/>
                  <a:pt x="58913" y="57804"/>
                </a:cubicBezTo>
                <a:cubicBezTo>
                  <a:pt x="80112" y="41288"/>
                  <a:pt x="94655" y="22020"/>
                  <a:pt x="102543" y="0"/>
                </a:cubicBezTo>
                <a:close/>
              </a:path>
            </a:pathLst>
          </a:custGeom>
          <a:noFill/>
          <a:ln w="317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8" name="Freeform: Shape 827">
            <a:extLst>
              <a:ext uri="{FF2B5EF4-FFF2-40B4-BE49-F238E27FC236}">
                <a16:creationId xmlns:a16="http://schemas.microsoft.com/office/drawing/2014/main" id="{3AEBA469-4C07-42F1-A84E-FA8DBD0CC0EA}"/>
              </a:ext>
            </a:extLst>
          </p:cNvPr>
          <p:cNvSpPr/>
          <p:nvPr/>
        </p:nvSpPr>
        <p:spPr>
          <a:xfrm>
            <a:off x="4847889" y="2097519"/>
            <a:ext cx="484637" cy="724247"/>
          </a:xfrm>
          <a:custGeom>
            <a:avLst/>
            <a:gdLst/>
            <a:ahLst/>
            <a:cxnLst/>
            <a:rect l="l" t="t" r="r" b="b"/>
            <a:pathLst>
              <a:path w="242800" h="362843">
                <a:moveTo>
                  <a:pt x="128179" y="0"/>
                </a:moveTo>
                <a:cubicBezTo>
                  <a:pt x="163838" y="0"/>
                  <a:pt x="191857" y="9613"/>
                  <a:pt x="212234" y="28840"/>
                </a:cubicBezTo>
                <a:cubicBezTo>
                  <a:pt x="232611" y="48067"/>
                  <a:pt x="242800" y="71977"/>
                  <a:pt x="242800" y="100571"/>
                </a:cubicBezTo>
                <a:cubicBezTo>
                  <a:pt x="242800" y="116839"/>
                  <a:pt x="239883" y="132328"/>
                  <a:pt x="234049" y="147035"/>
                </a:cubicBezTo>
                <a:cubicBezTo>
                  <a:pt x="228215" y="161743"/>
                  <a:pt x="218972" y="177149"/>
                  <a:pt x="206318" y="193253"/>
                </a:cubicBezTo>
                <a:cubicBezTo>
                  <a:pt x="197937" y="203935"/>
                  <a:pt x="182819" y="219300"/>
                  <a:pt x="160963" y="239348"/>
                </a:cubicBezTo>
                <a:cubicBezTo>
                  <a:pt x="139107" y="259397"/>
                  <a:pt x="125262" y="272707"/>
                  <a:pt x="119428" y="279281"/>
                </a:cubicBezTo>
                <a:cubicBezTo>
                  <a:pt x="113594" y="285854"/>
                  <a:pt x="108870" y="292263"/>
                  <a:pt x="105254" y="298507"/>
                </a:cubicBezTo>
                <a:lnTo>
                  <a:pt x="242800" y="298507"/>
                </a:lnTo>
                <a:lnTo>
                  <a:pt x="242800" y="362843"/>
                </a:lnTo>
                <a:lnTo>
                  <a:pt x="0" y="362843"/>
                </a:lnTo>
                <a:cubicBezTo>
                  <a:pt x="2630" y="338522"/>
                  <a:pt x="10518" y="315475"/>
                  <a:pt x="23664" y="293701"/>
                </a:cubicBezTo>
                <a:cubicBezTo>
                  <a:pt x="36811" y="271927"/>
                  <a:pt x="62775" y="243046"/>
                  <a:pt x="101557" y="207057"/>
                </a:cubicBezTo>
                <a:cubicBezTo>
                  <a:pt x="132780" y="177971"/>
                  <a:pt x="151924" y="158251"/>
                  <a:pt x="158991" y="147898"/>
                </a:cubicBezTo>
                <a:cubicBezTo>
                  <a:pt x="168522" y="133601"/>
                  <a:pt x="173287" y="119469"/>
                  <a:pt x="173287" y="105501"/>
                </a:cubicBezTo>
                <a:cubicBezTo>
                  <a:pt x="173287" y="90053"/>
                  <a:pt x="169138" y="78181"/>
                  <a:pt x="160839" y="69882"/>
                </a:cubicBezTo>
                <a:cubicBezTo>
                  <a:pt x="152541" y="61583"/>
                  <a:pt x="141079" y="57434"/>
                  <a:pt x="126453" y="57434"/>
                </a:cubicBezTo>
                <a:cubicBezTo>
                  <a:pt x="111992" y="57434"/>
                  <a:pt x="100489" y="61789"/>
                  <a:pt x="91944" y="70498"/>
                </a:cubicBezTo>
                <a:cubicBezTo>
                  <a:pt x="83398" y="79208"/>
                  <a:pt x="78468" y="93669"/>
                  <a:pt x="77154" y="113881"/>
                </a:cubicBezTo>
                <a:lnTo>
                  <a:pt x="8135" y="106980"/>
                </a:lnTo>
                <a:cubicBezTo>
                  <a:pt x="12243" y="68855"/>
                  <a:pt x="25143" y="41494"/>
                  <a:pt x="46835" y="24896"/>
                </a:cubicBezTo>
                <a:cubicBezTo>
                  <a:pt x="68526" y="8299"/>
                  <a:pt x="95641" y="0"/>
                  <a:pt x="128179" y="0"/>
                </a:cubicBezTo>
                <a:close/>
              </a:path>
            </a:pathLst>
          </a:custGeom>
          <a:noFill/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9" name="Freeform: Shape 828">
            <a:extLst>
              <a:ext uri="{FF2B5EF4-FFF2-40B4-BE49-F238E27FC236}">
                <a16:creationId xmlns:a16="http://schemas.microsoft.com/office/drawing/2014/main" id="{F84D9B79-DB67-4B35-AC5C-8029F1719CF9}"/>
              </a:ext>
            </a:extLst>
          </p:cNvPr>
          <p:cNvSpPr/>
          <p:nvPr/>
        </p:nvSpPr>
        <p:spPr>
          <a:xfrm>
            <a:off x="7534514" y="2097519"/>
            <a:ext cx="479224" cy="736547"/>
          </a:xfrm>
          <a:custGeom>
            <a:avLst/>
            <a:gdLst/>
            <a:ahLst/>
            <a:cxnLst/>
            <a:rect l="l" t="t" r="r" b="b"/>
            <a:pathLst>
              <a:path w="240088" h="369005">
                <a:moveTo>
                  <a:pt x="116593" y="0"/>
                </a:moveTo>
                <a:cubicBezTo>
                  <a:pt x="150610" y="0"/>
                  <a:pt x="177889" y="10846"/>
                  <a:pt x="198430" y="32538"/>
                </a:cubicBezTo>
                <a:cubicBezTo>
                  <a:pt x="215356" y="50285"/>
                  <a:pt x="223819" y="70334"/>
                  <a:pt x="223819" y="92683"/>
                </a:cubicBezTo>
                <a:cubicBezTo>
                  <a:pt x="223819" y="124399"/>
                  <a:pt x="206482" y="149706"/>
                  <a:pt x="171808" y="168604"/>
                </a:cubicBezTo>
                <a:cubicBezTo>
                  <a:pt x="192514" y="173041"/>
                  <a:pt x="209071" y="182983"/>
                  <a:pt x="221477" y="198430"/>
                </a:cubicBezTo>
                <a:cubicBezTo>
                  <a:pt x="233884" y="213877"/>
                  <a:pt x="240088" y="232529"/>
                  <a:pt x="240088" y="254385"/>
                </a:cubicBezTo>
                <a:cubicBezTo>
                  <a:pt x="240088" y="286100"/>
                  <a:pt x="228503" y="313133"/>
                  <a:pt x="205332" y="335482"/>
                </a:cubicBezTo>
                <a:cubicBezTo>
                  <a:pt x="182161" y="357831"/>
                  <a:pt x="153321" y="369005"/>
                  <a:pt x="118812" y="369005"/>
                </a:cubicBezTo>
                <a:cubicBezTo>
                  <a:pt x="86110" y="369005"/>
                  <a:pt x="58995" y="359597"/>
                  <a:pt x="37468" y="340782"/>
                </a:cubicBezTo>
                <a:cubicBezTo>
                  <a:pt x="15940" y="321966"/>
                  <a:pt x="3451" y="297357"/>
                  <a:pt x="0" y="266956"/>
                </a:cubicBezTo>
                <a:lnTo>
                  <a:pt x="67047" y="258821"/>
                </a:lnTo>
                <a:cubicBezTo>
                  <a:pt x="69184" y="275912"/>
                  <a:pt x="74935" y="288976"/>
                  <a:pt x="84302" y="298014"/>
                </a:cubicBezTo>
                <a:cubicBezTo>
                  <a:pt x="93669" y="307053"/>
                  <a:pt x="105008" y="311572"/>
                  <a:pt x="118319" y="311572"/>
                </a:cubicBezTo>
                <a:cubicBezTo>
                  <a:pt x="132615" y="311572"/>
                  <a:pt x="144653" y="306149"/>
                  <a:pt x="154430" y="295303"/>
                </a:cubicBezTo>
                <a:cubicBezTo>
                  <a:pt x="164208" y="284457"/>
                  <a:pt x="169097" y="269832"/>
                  <a:pt x="169097" y="251427"/>
                </a:cubicBezTo>
                <a:cubicBezTo>
                  <a:pt x="169097" y="234007"/>
                  <a:pt x="164414" y="220204"/>
                  <a:pt x="155047" y="210015"/>
                </a:cubicBezTo>
                <a:cubicBezTo>
                  <a:pt x="145680" y="199827"/>
                  <a:pt x="134259" y="194732"/>
                  <a:pt x="120784" y="194732"/>
                </a:cubicBezTo>
                <a:cubicBezTo>
                  <a:pt x="111910" y="194732"/>
                  <a:pt x="101310" y="196458"/>
                  <a:pt x="88986" y="199909"/>
                </a:cubicBezTo>
                <a:lnTo>
                  <a:pt x="96627" y="143461"/>
                </a:lnTo>
                <a:cubicBezTo>
                  <a:pt x="115361" y="143954"/>
                  <a:pt x="129658" y="139887"/>
                  <a:pt x="139517" y="131259"/>
                </a:cubicBezTo>
                <a:cubicBezTo>
                  <a:pt x="149377" y="122632"/>
                  <a:pt x="154307" y="111170"/>
                  <a:pt x="154307" y="96873"/>
                </a:cubicBezTo>
                <a:cubicBezTo>
                  <a:pt x="154307" y="84713"/>
                  <a:pt x="150692" y="75017"/>
                  <a:pt x="143461" y="67787"/>
                </a:cubicBezTo>
                <a:cubicBezTo>
                  <a:pt x="136231" y="60556"/>
                  <a:pt x="126617" y="56941"/>
                  <a:pt x="114621" y="56941"/>
                </a:cubicBezTo>
                <a:cubicBezTo>
                  <a:pt x="102789" y="56941"/>
                  <a:pt x="92683" y="61049"/>
                  <a:pt x="84302" y="69266"/>
                </a:cubicBezTo>
                <a:cubicBezTo>
                  <a:pt x="75921" y="77482"/>
                  <a:pt x="70827" y="89478"/>
                  <a:pt x="69019" y="105254"/>
                </a:cubicBezTo>
                <a:lnTo>
                  <a:pt x="5177" y="94408"/>
                </a:lnTo>
                <a:cubicBezTo>
                  <a:pt x="9614" y="72552"/>
                  <a:pt x="16310" y="55092"/>
                  <a:pt x="25266" y="42028"/>
                </a:cubicBezTo>
                <a:cubicBezTo>
                  <a:pt x="34222" y="28963"/>
                  <a:pt x="46711" y="18693"/>
                  <a:pt x="62734" y="11216"/>
                </a:cubicBezTo>
                <a:cubicBezTo>
                  <a:pt x="78756" y="3739"/>
                  <a:pt x="96709" y="0"/>
                  <a:pt x="116593" y="0"/>
                </a:cubicBezTo>
                <a:close/>
              </a:path>
            </a:pathLst>
          </a:custGeom>
          <a:noFill/>
          <a:ln w="317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0" name="Freeform: Shape 829">
            <a:extLst>
              <a:ext uri="{FF2B5EF4-FFF2-40B4-BE49-F238E27FC236}">
                <a16:creationId xmlns:a16="http://schemas.microsoft.com/office/drawing/2014/main" id="{1BE82145-BB4F-430A-BFA4-039488CF2422}"/>
              </a:ext>
            </a:extLst>
          </p:cNvPr>
          <p:cNvSpPr/>
          <p:nvPr/>
        </p:nvSpPr>
        <p:spPr>
          <a:xfrm>
            <a:off x="10176367" y="2097519"/>
            <a:ext cx="518584" cy="724247"/>
          </a:xfrm>
          <a:custGeom>
            <a:avLst/>
            <a:gdLst/>
            <a:ahLst/>
            <a:cxnLst/>
            <a:rect l="l" t="t" r="r" b="b"/>
            <a:pathLst>
              <a:path w="259807" h="362843">
                <a:moveTo>
                  <a:pt x="147898" y="105747"/>
                </a:moveTo>
                <a:lnTo>
                  <a:pt x="64829" y="229242"/>
                </a:lnTo>
                <a:lnTo>
                  <a:pt x="147898" y="229242"/>
                </a:lnTo>
                <a:close/>
                <a:moveTo>
                  <a:pt x="156772" y="0"/>
                </a:moveTo>
                <a:lnTo>
                  <a:pt x="214945" y="0"/>
                </a:lnTo>
                <a:lnTo>
                  <a:pt x="214945" y="229242"/>
                </a:lnTo>
                <a:lnTo>
                  <a:pt x="259807" y="229242"/>
                </a:lnTo>
                <a:lnTo>
                  <a:pt x="259807" y="290127"/>
                </a:lnTo>
                <a:lnTo>
                  <a:pt x="214945" y="290127"/>
                </a:lnTo>
                <a:lnTo>
                  <a:pt x="214945" y="362843"/>
                </a:lnTo>
                <a:lnTo>
                  <a:pt x="147898" y="362843"/>
                </a:lnTo>
                <a:lnTo>
                  <a:pt x="147898" y="290127"/>
                </a:lnTo>
                <a:lnTo>
                  <a:pt x="0" y="290127"/>
                </a:lnTo>
                <a:lnTo>
                  <a:pt x="0" y="229488"/>
                </a:lnTo>
                <a:close/>
              </a:path>
            </a:pathLst>
          </a:custGeom>
          <a:noFill/>
          <a:ln w="317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1" name="TextBox 830">
            <a:extLst>
              <a:ext uri="{FF2B5EF4-FFF2-40B4-BE49-F238E27FC236}">
                <a16:creationId xmlns:a16="http://schemas.microsoft.com/office/drawing/2014/main" id="{F4D3E826-20D0-4040-BBC1-29A3F7B46A66}"/>
              </a:ext>
            </a:extLst>
          </p:cNvPr>
          <p:cNvSpPr txBox="1"/>
          <p:nvPr/>
        </p:nvSpPr>
        <p:spPr>
          <a:xfrm>
            <a:off x="1112703" y="2398270"/>
            <a:ext cx="96607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Step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32" name="TextBox 831">
            <a:extLst>
              <a:ext uri="{FF2B5EF4-FFF2-40B4-BE49-F238E27FC236}">
                <a16:creationId xmlns:a16="http://schemas.microsoft.com/office/drawing/2014/main" id="{830CDF97-F150-4146-8349-2BB14D3F08B2}"/>
              </a:ext>
            </a:extLst>
          </p:cNvPr>
          <p:cNvSpPr txBox="1"/>
          <p:nvPr/>
        </p:nvSpPr>
        <p:spPr>
          <a:xfrm>
            <a:off x="3793915" y="2399378"/>
            <a:ext cx="96607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Step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833" name="TextBox 832">
            <a:extLst>
              <a:ext uri="{FF2B5EF4-FFF2-40B4-BE49-F238E27FC236}">
                <a16:creationId xmlns:a16="http://schemas.microsoft.com/office/drawing/2014/main" id="{44423196-549A-4D6C-BC05-EF42A2202DCF}"/>
              </a:ext>
            </a:extLst>
          </p:cNvPr>
          <p:cNvSpPr txBox="1"/>
          <p:nvPr/>
        </p:nvSpPr>
        <p:spPr>
          <a:xfrm>
            <a:off x="6475127" y="2400486"/>
            <a:ext cx="96607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Step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834" name="TextBox 833">
            <a:extLst>
              <a:ext uri="{FF2B5EF4-FFF2-40B4-BE49-F238E27FC236}">
                <a16:creationId xmlns:a16="http://schemas.microsoft.com/office/drawing/2014/main" id="{0D1F328A-4A3C-4315-B182-30AD4EC5F224}"/>
              </a:ext>
            </a:extLst>
          </p:cNvPr>
          <p:cNvSpPr txBox="1"/>
          <p:nvPr/>
        </p:nvSpPr>
        <p:spPr>
          <a:xfrm>
            <a:off x="9156340" y="2401594"/>
            <a:ext cx="96607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Step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11189</TotalTime>
  <Words>160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31</cp:revision>
  <dcterms:created xsi:type="dcterms:W3CDTF">2018-02-18T19:39:47Z</dcterms:created>
  <dcterms:modified xsi:type="dcterms:W3CDTF">2019-04-24T06:28:22Z</dcterms:modified>
</cp:coreProperties>
</file>