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7900B56-7F83-4C94-9648-E552CD57AE7D}"/>
              </a:ext>
            </a:extLst>
          </p:cNvPr>
          <p:cNvSpPr txBox="1"/>
          <p:nvPr/>
        </p:nvSpPr>
        <p:spPr>
          <a:xfrm>
            <a:off x="4593261" y="221467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4899B80-CD25-4EF8-A50B-7A06758FD176}"/>
              </a:ext>
            </a:extLst>
          </p:cNvPr>
          <p:cNvSpPr txBox="1"/>
          <p:nvPr/>
        </p:nvSpPr>
        <p:spPr>
          <a:xfrm>
            <a:off x="4593528" y="439094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5"/>
                </a:solidFill>
                <a:cs typeface="Arial" pitchFamily="34" charset="0"/>
              </a:rPr>
              <a:t>05</a:t>
            </a:r>
            <a:endParaRPr lang="ko-KR" altLang="en-US" sz="4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68" name="Group 5">
            <a:extLst>
              <a:ext uri="{FF2B5EF4-FFF2-40B4-BE49-F238E27FC236}">
                <a16:creationId xmlns:a16="http://schemas.microsoft.com/office/drawing/2014/main" id="{FF496440-2D62-4F9C-899B-D5C627552A34}"/>
              </a:ext>
            </a:extLst>
          </p:cNvPr>
          <p:cNvGrpSpPr/>
          <p:nvPr/>
        </p:nvGrpSpPr>
        <p:grpSpPr>
          <a:xfrm>
            <a:off x="5655483" y="2214673"/>
            <a:ext cx="1961545" cy="1313612"/>
            <a:chOff x="2676933" y="3301949"/>
            <a:chExt cx="1550267" cy="1313612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B88892A5-DF9C-4DA3-9616-9D37D4EF861C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024744F-EA78-4428-8843-57D99C99B9FC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" name="Group 5">
            <a:extLst>
              <a:ext uri="{FF2B5EF4-FFF2-40B4-BE49-F238E27FC236}">
                <a16:creationId xmlns:a16="http://schemas.microsoft.com/office/drawing/2014/main" id="{861D714F-F7AE-45A1-BDA2-2C63A5682DDE}"/>
              </a:ext>
            </a:extLst>
          </p:cNvPr>
          <p:cNvGrpSpPr/>
          <p:nvPr/>
        </p:nvGrpSpPr>
        <p:grpSpPr>
          <a:xfrm>
            <a:off x="5655483" y="4390945"/>
            <a:ext cx="1961545" cy="1313612"/>
            <a:chOff x="2676933" y="3301949"/>
            <a:chExt cx="1550267" cy="1313612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EB4A109D-FBFE-47D6-9A8F-D7BF7A3D0024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D3A1725-2F37-4A24-A1ED-0DFE66499143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3" name="Freeform 18">
            <a:extLst>
              <a:ext uri="{FF2B5EF4-FFF2-40B4-BE49-F238E27FC236}">
                <a16:creationId xmlns:a16="http://schemas.microsoft.com/office/drawing/2014/main" id="{B46B6772-74B3-4E3E-AC4E-4A5E8B30F4E5}"/>
              </a:ext>
            </a:extLst>
          </p:cNvPr>
          <p:cNvSpPr/>
          <p:nvPr/>
        </p:nvSpPr>
        <p:spPr>
          <a:xfrm>
            <a:off x="4771536" y="5059360"/>
            <a:ext cx="654428" cy="52817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6" name="Rounded Rectangle 7">
            <a:extLst>
              <a:ext uri="{FF2B5EF4-FFF2-40B4-BE49-F238E27FC236}">
                <a16:creationId xmlns:a16="http://schemas.microsoft.com/office/drawing/2014/main" id="{10E2639F-4540-447D-97DB-09C833F066C2}"/>
              </a:ext>
            </a:extLst>
          </p:cNvPr>
          <p:cNvSpPr/>
          <p:nvPr/>
        </p:nvSpPr>
        <p:spPr>
          <a:xfrm>
            <a:off x="4823014" y="2927016"/>
            <a:ext cx="554680" cy="4786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FF128C8-4876-421E-A12B-9A296A4EC3C3}"/>
              </a:ext>
            </a:extLst>
          </p:cNvPr>
          <p:cNvSpPr txBox="1"/>
          <p:nvPr/>
        </p:nvSpPr>
        <p:spPr>
          <a:xfrm>
            <a:off x="8219352" y="221467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64A3BD1-C183-4BB0-BCFD-ACF91C7C249E}"/>
              </a:ext>
            </a:extLst>
          </p:cNvPr>
          <p:cNvSpPr txBox="1"/>
          <p:nvPr/>
        </p:nvSpPr>
        <p:spPr>
          <a:xfrm>
            <a:off x="8219886" y="439094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6"/>
                </a:solidFill>
                <a:cs typeface="Arial" pitchFamily="34" charset="0"/>
              </a:rPr>
              <a:t>06</a:t>
            </a:r>
            <a:endParaRPr lang="ko-KR" altLang="en-US" sz="4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171" name="Group 5">
            <a:extLst>
              <a:ext uri="{FF2B5EF4-FFF2-40B4-BE49-F238E27FC236}">
                <a16:creationId xmlns:a16="http://schemas.microsoft.com/office/drawing/2014/main" id="{5B32C179-72D4-40D0-90AF-C4B892251C6E}"/>
              </a:ext>
            </a:extLst>
          </p:cNvPr>
          <p:cNvGrpSpPr/>
          <p:nvPr/>
        </p:nvGrpSpPr>
        <p:grpSpPr>
          <a:xfrm>
            <a:off x="9281573" y="2214673"/>
            <a:ext cx="1961545" cy="1313612"/>
            <a:chOff x="2676933" y="3301949"/>
            <a:chExt cx="1550267" cy="1313612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775FDD5-C873-4338-9C6F-576E9A686A5D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3630599-721C-4B26-8EE1-2ADB945618F7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5">
            <a:extLst>
              <a:ext uri="{FF2B5EF4-FFF2-40B4-BE49-F238E27FC236}">
                <a16:creationId xmlns:a16="http://schemas.microsoft.com/office/drawing/2014/main" id="{A75756E8-89B8-4538-AF35-AA205344F5C7}"/>
              </a:ext>
            </a:extLst>
          </p:cNvPr>
          <p:cNvGrpSpPr/>
          <p:nvPr/>
        </p:nvGrpSpPr>
        <p:grpSpPr>
          <a:xfrm>
            <a:off x="9281573" y="4390945"/>
            <a:ext cx="1961545" cy="1313612"/>
            <a:chOff x="2676933" y="3301949"/>
            <a:chExt cx="1550267" cy="1313612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D326E4CB-699E-485D-A722-8219DE252102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E5449D2-B11D-4D37-A269-0078304577BC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4" name="Round Same Side Corner Rectangle 11">
            <a:extLst>
              <a:ext uri="{FF2B5EF4-FFF2-40B4-BE49-F238E27FC236}">
                <a16:creationId xmlns:a16="http://schemas.microsoft.com/office/drawing/2014/main" id="{B28B8F16-899F-4CC4-96D9-9122889F071A}"/>
              </a:ext>
            </a:extLst>
          </p:cNvPr>
          <p:cNvSpPr/>
          <p:nvPr/>
        </p:nvSpPr>
        <p:spPr>
          <a:xfrm rot="9900000">
            <a:off x="8477125" y="2936333"/>
            <a:ext cx="534366" cy="45384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7" name="Rounded Rectangle 5">
            <a:extLst>
              <a:ext uri="{FF2B5EF4-FFF2-40B4-BE49-F238E27FC236}">
                <a16:creationId xmlns:a16="http://schemas.microsoft.com/office/drawing/2014/main" id="{CD219FA5-EB5D-4521-9456-0DE051BEDABF}"/>
              </a:ext>
            </a:extLst>
          </p:cNvPr>
          <p:cNvSpPr/>
          <p:nvPr/>
        </p:nvSpPr>
        <p:spPr>
          <a:xfrm flipH="1">
            <a:off x="8427498" y="5138653"/>
            <a:ext cx="545575" cy="45006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3BEFB44-D1CB-42EA-BE1E-70E1479C7DB9}"/>
              </a:ext>
            </a:extLst>
          </p:cNvPr>
          <p:cNvSpPr txBox="1"/>
          <p:nvPr/>
        </p:nvSpPr>
        <p:spPr>
          <a:xfrm>
            <a:off x="967170" y="221467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78F9CD7-E3C1-4A1C-B8DB-B2C0738B37CF}"/>
              </a:ext>
            </a:extLst>
          </p:cNvPr>
          <p:cNvSpPr txBox="1"/>
          <p:nvPr/>
        </p:nvSpPr>
        <p:spPr>
          <a:xfrm>
            <a:off x="967170" y="439094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65" name="Group 5">
            <a:extLst>
              <a:ext uri="{FF2B5EF4-FFF2-40B4-BE49-F238E27FC236}">
                <a16:creationId xmlns:a16="http://schemas.microsoft.com/office/drawing/2014/main" id="{C73D7617-A751-4588-B686-3204E2DC98C7}"/>
              </a:ext>
            </a:extLst>
          </p:cNvPr>
          <p:cNvGrpSpPr/>
          <p:nvPr/>
        </p:nvGrpSpPr>
        <p:grpSpPr>
          <a:xfrm>
            <a:off x="2029392" y="2214673"/>
            <a:ext cx="1961545" cy="1313612"/>
            <a:chOff x="2676933" y="3301949"/>
            <a:chExt cx="1550267" cy="1313612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F5C849C4-6466-4A2C-A634-E5C491129188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EC78447-C84C-4F95-B06C-0C3FD9E03583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4" name="Group 5">
            <a:extLst>
              <a:ext uri="{FF2B5EF4-FFF2-40B4-BE49-F238E27FC236}">
                <a16:creationId xmlns:a16="http://schemas.microsoft.com/office/drawing/2014/main" id="{1B76F8B9-A63E-4F97-AB12-E249B3B55375}"/>
              </a:ext>
            </a:extLst>
          </p:cNvPr>
          <p:cNvGrpSpPr/>
          <p:nvPr/>
        </p:nvGrpSpPr>
        <p:grpSpPr>
          <a:xfrm>
            <a:off x="2029392" y="4390945"/>
            <a:ext cx="1961545" cy="1313612"/>
            <a:chOff x="2676933" y="3301949"/>
            <a:chExt cx="1550267" cy="1313612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EF3079C-C92C-4056-9A12-E18238FFC7EB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70827D96-F2EC-42EE-A171-9449E7AFCFC2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5" name="Rounded Rectangle 27">
            <a:extLst>
              <a:ext uri="{FF2B5EF4-FFF2-40B4-BE49-F238E27FC236}">
                <a16:creationId xmlns:a16="http://schemas.microsoft.com/office/drawing/2014/main" id="{366C8DBD-E3D5-46DB-ABCC-7218A30F6228}"/>
              </a:ext>
            </a:extLst>
          </p:cNvPr>
          <p:cNvSpPr/>
          <p:nvPr/>
        </p:nvSpPr>
        <p:spPr>
          <a:xfrm>
            <a:off x="1224425" y="5168455"/>
            <a:ext cx="545576" cy="4190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8" name="Oval 21">
            <a:extLst>
              <a:ext uri="{FF2B5EF4-FFF2-40B4-BE49-F238E27FC236}">
                <a16:creationId xmlns:a16="http://schemas.microsoft.com/office/drawing/2014/main" id="{F4DEA6AD-CE2E-4F1E-93C7-DD85137D1DBD}"/>
              </a:ext>
            </a:extLst>
          </p:cNvPr>
          <p:cNvSpPr>
            <a:spLocks noChangeAspect="1"/>
          </p:cNvSpPr>
          <p:nvPr/>
        </p:nvSpPr>
        <p:spPr>
          <a:xfrm>
            <a:off x="1181720" y="2904398"/>
            <a:ext cx="571905" cy="57668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2019-04-24T05:55:30Z</dcterms:modified>
</cp:coreProperties>
</file>