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E5829A0-283F-467F-9D5B-2468071B3FD7}"/>
              </a:ext>
            </a:extLst>
          </p:cNvPr>
          <p:cNvGrpSpPr/>
          <p:nvPr/>
        </p:nvGrpSpPr>
        <p:grpSpPr>
          <a:xfrm>
            <a:off x="1248690" y="2525554"/>
            <a:ext cx="3024188" cy="3026092"/>
            <a:chOff x="-111919" y="2595562"/>
            <a:chExt cx="3024188" cy="3026092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AD65DBB-638C-4D63-9ED4-CDE4484F7A4A}"/>
                </a:ext>
              </a:extLst>
            </p:cNvPr>
            <p:cNvSpPr/>
            <p:nvPr/>
          </p:nvSpPr>
          <p:spPr>
            <a:xfrm>
              <a:off x="1388269" y="2595562"/>
              <a:ext cx="1524000" cy="2085975"/>
            </a:xfrm>
            <a:custGeom>
              <a:avLst/>
              <a:gdLst>
                <a:gd name="connsiteX0" fmla="*/ 39053 w 1524000"/>
                <a:gd name="connsiteY0" fmla="*/ 758190 h 2085975"/>
                <a:gd name="connsiteX1" fmla="*/ 771525 w 1524000"/>
                <a:gd name="connsiteY1" fmla="*/ 1514475 h 2085975"/>
                <a:gd name="connsiteX2" fmla="*/ 750570 w 1524000"/>
                <a:gd name="connsiteY2" fmla="*/ 1692593 h 2085975"/>
                <a:gd name="connsiteX3" fmla="*/ 941070 w 1524000"/>
                <a:gd name="connsiteY3" fmla="*/ 2091690 h 2085975"/>
                <a:gd name="connsiteX4" fmla="*/ 1417320 w 1524000"/>
                <a:gd name="connsiteY4" fmla="*/ 2085975 h 2085975"/>
                <a:gd name="connsiteX5" fmla="*/ 1528763 w 1524000"/>
                <a:gd name="connsiteY5" fmla="*/ 1514475 h 2085975"/>
                <a:gd name="connsiteX6" fmla="*/ 14288 w 1524000"/>
                <a:gd name="connsiteY6" fmla="*/ 0 h 2085975"/>
                <a:gd name="connsiteX7" fmla="*/ 0 w 1524000"/>
                <a:gd name="connsiteY7" fmla="*/ 0 h 2085975"/>
                <a:gd name="connsiteX8" fmla="*/ 261938 w 1524000"/>
                <a:gd name="connsiteY8" fmla="*/ 409575 h 2085975"/>
                <a:gd name="connsiteX9" fmla="*/ 39053 w 1524000"/>
                <a:gd name="connsiteY9" fmla="*/ 758190 h 2085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0" h="2085975">
                  <a:moveTo>
                    <a:pt x="39053" y="758190"/>
                  </a:moveTo>
                  <a:cubicBezTo>
                    <a:pt x="445770" y="771525"/>
                    <a:pt x="771525" y="1104900"/>
                    <a:pt x="771525" y="1514475"/>
                  </a:cubicBezTo>
                  <a:cubicBezTo>
                    <a:pt x="771525" y="1575435"/>
                    <a:pt x="763905" y="1635443"/>
                    <a:pt x="750570" y="1692593"/>
                  </a:cubicBezTo>
                  <a:lnTo>
                    <a:pt x="941070" y="2091690"/>
                  </a:lnTo>
                  <a:lnTo>
                    <a:pt x="1417320" y="2085975"/>
                  </a:lnTo>
                  <a:cubicBezTo>
                    <a:pt x="1489710" y="1909763"/>
                    <a:pt x="1528763" y="1716405"/>
                    <a:pt x="1528763" y="1514475"/>
                  </a:cubicBezTo>
                  <a:cubicBezTo>
                    <a:pt x="1528763" y="678180"/>
                    <a:pt x="850583" y="0"/>
                    <a:pt x="14288" y="0"/>
                  </a:cubicBezTo>
                  <a:cubicBezTo>
                    <a:pt x="9525" y="0"/>
                    <a:pt x="4763" y="0"/>
                    <a:pt x="0" y="0"/>
                  </a:cubicBezTo>
                  <a:lnTo>
                    <a:pt x="261938" y="409575"/>
                  </a:lnTo>
                  <a:lnTo>
                    <a:pt x="39053" y="758190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8170AB7-B207-45D2-9775-0154D97C2255}"/>
                </a:ext>
              </a:extLst>
            </p:cNvPr>
            <p:cNvSpPr/>
            <p:nvPr/>
          </p:nvSpPr>
          <p:spPr>
            <a:xfrm>
              <a:off x="-111919" y="2604134"/>
              <a:ext cx="1600200" cy="2305050"/>
            </a:xfrm>
            <a:custGeom>
              <a:avLst/>
              <a:gdLst>
                <a:gd name="connsiteX0" fmla="*/ 818198 w 1600200"/>
                <a:gd name="connsiteY0" fmla="*/ 1803083 h 2305050"/>
                <a:gd name="connsiteX1" fmla="*/ 757238 w 1600200"/>
                <a:gd name="connsiteY1" fmla="*/ 1505903 h 2305050"/>
                <a:gd name="connsiteX2" fmla="*/ 1374458 w 1600200"/>
                <a:gd name="connsiteY2" fmla="*/ 762000 h 2305050"/>
                <a:gd name="connsiteX3" fmla="*/ 1604963 w 1600200"/>
                <a:gd name="connsiteY3" fmla="*/ 401003 h 2305050"/>
                <a:gd name="connsiteX4" fmla="*/ 1348740 w 1600200"/>
                <a:gd name="connsiteY4" fmla="*/ 0 h 2305050"/>
                <a:gd name="connsiteX5" fmla="*/ 0 w 1600200"/>
                <a:gd name="connsiteY5" fmla="*/ 1505903 h 2305050"/>
                <a:gd name="connsiteX6" fmla="*/ 233363 w 1600200"/>
                <a:gd name="connsiteY6" fmla="*/ 2313623 h 2305050"/>
                <a:gd name="connsiteX7" fmla="*/ 366713 w 1600200"/>
                <a:gd name="connsiteY7" fmla="*/ 1866900 h 2305050"/>
                <a:gd name="connsiteX8" fmla="*/ 818198 w 1600200"/>
                <a:gd name="connsiteY8" fmla="*/ 1803083 h 230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0200" h="2305050">
                  <a:moveTo>
                    <a:pt x="818198" y="1803083"/>
                  </a:moveTo>
                  <a:cubicBezTo>
                    <a:pt x="779145" y="1711643"/>
                    <a:pt x="757238" y="1611630"/>
                    <a:pt x="757238" y="1505903"/>
                  </a:cubicBezTo>
                  <a:cubicBezTo>
                    <a:pt x="757238" y="1135380"/>
                    <a:pt x="1022985" y="827723"/>
                    <a:pt x="1374458" y="762000"/>
                  </a:cubicBezTo>
                  <a:lnTo>
                    <a:pt x="1604963" y="401003"/>
                  </a:lnTo>
                  <a:lnTo>
                    <a:pt x="1348740" y="0"/>
                  </a:lnTo>
                  <a:cubicBezTo>
                    <a:pt x="590550" y="82868"/>
                    <a:pt x="0" y="725805"/>
                    <a:pt x="0" y="1505903"/>
                  </a:cubicBezTo>
                  <a:cubicBezTo>
                    <a:pt x="0" y="1803083"/>
                    <a:pt x="85725" y="2080260"/>
                    <a:pt x="233363" y="2313623"/>
                  </a:cubicBezTo>
                  <a:lnTo>
                    <a:pt x="366713" y="1866900"/>
                  </a:lnTo>
                  <a:lnTo>
                    <a:pt x="818198" y="1803083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43EA589-2772-4B46-8486-13B8D0A8228B}"/>
                </a:ext>
              </a:extLst>
            </p:cNvPr>
            <p:cNvSpPr/>
            <p:nvPr/>
          </p:nvSpPr>
          <p:spPr>
            <a:xfrm>
              <a:off x="218599" y="4459604"/>
              <a:ext cx="2514600" cy="1162050"/>
            </a:xfrm>
            <a:custGeom>
              <a:avLst/>
              <a:gdLst>
                <a:gd name="connsiteX0" fmla="*/ 1855470 w 2514600"/>
                <a:gd name="connsiteY0" fmla="*/ 0 h 1162050"/>
                <a:gd name="connsiteX1" fmla="*/ 1183958 w 2514600"/>
                <a:gd name="connsiteY1" fmla="*/ 407670 h 1162050"/>
                <a:gd name="connsiteX2" fmla="*/ 554355 w 2514600"/>
                <a:gd name="connsiteY2" fmla="*/ 71438 h 1162050"/>
                <a:gd name="connsiteX3" fmla="*/ 139065 w 2514600"/>
                <a:gd name="connsiteY3" fmla="*/ 131445 h 1162050"/>
                <a:gd name="connsiteX4" fmla="*/ 0 w 2514600"/>
                <a:gd name="connsiteY4" fmla="*/ 595313 h 1162050"/>
                <a:gd name="connsiteX5" fmla="*/ 1183005 w 2514600"/>
                <a:gd name="connsiteY5" fmla="*/ 1164908 h 1162050"/>
                <a:gd name="connsiteX6" fmla="*/ 2523173 w 2514600"/>
                <a:gd name="connsiteY6" fmla="*/ 355283 h 1162050"/>
                <a:gd name="connsiteX7" fmla="*/ 2025967 w 2514600"/>
                <a:gd name="connsiteY7" fmla="*/ 360998 h 1162050"/>
                <a:gd name="connsiteX8" fmla="*/ 1855470 w 2514600"/>
                <a:gd name="connsiteY8" fmla="*/ 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14600" h="1162050">
                  <a:moveTo>
                    <a:pt x="1855470" y="0"/>
                  </a:moveTo>
                  <a:cubicBezTo>
                    <a:pt x="1728788" y="241935"/>
                    <a:pt x="1476375" y="407670"/>
                    <a:pt x="1183958" y="407670"/>
                  </a:cubicBezTo>
                  <a:cubicBezTo>
                    <a:pt x="922020" y="407670"/>
                    <a:pt x="690562" y="274320"/>
                    <a:pt x="554355" y="71438"/>
                  </a:cubicBezTo>
                  <a:lnTo>
                    <a:pt x="139065" y="131445"/>
                  </a:lnTo>
                  <a:lnTo>
                    <a:pt x="0" y="595313"/>
                  </a:lnTo>
                  <a:cubicBezTo>
                    <a:pt x="277178" y="942975"/>
                    <a:pt x="704850" y="1164908"/>
                    <a:pt x="1183005" y="1164908"/>
                  </a:cubicBezTo>
                  <a:cubicBezTo>
                    <a:pt x="1764983" y="1164908"/>
                    <a:pt x="2269808" y="836295"/>
                    <a:pt x="2523173" y="355283"/>
                  </a:cubicBezTo>
                  <a:lnTo>
                    <a:pt x="2025967" y="360998"/>
                  </a:lnTo>
                  <a:lnTo>
                    <a:pt x="1855470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2" name="직사각형 31">
            <a:extLst>
              <a:ext uri="{FF2B5EF4-FFF2-40B4-BE49-F238E27FC236}">
                <a16:creationId xmlns:a16="http://schemas.microsoft.com/office/drawing/2014/main" id="{3FB83FE8-A715-48BB-927E-CD3B73771C37}"/>
              </a:ext>
            </a:extLst>
          </p:cNvPr>
          <p:cNvSpPr/>
          <p:nvPr/>
        </p:nvSpPr>
        <p:spPr>
          <a:xfrm>
            <a:off x="6372278" y="4265864"/>
            <a:ext cx="48308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직사각형 32">
            <a:extLst>
              <a:ext uri="{FF2B5EF4-FFF2-40B4-BE49-F238E27FC236}">
                <a16:creationId xmlns:a16="http://schemas.microsoft.com/office/drawing/2014/main" id="{EDEC6BCF-D777-44EA-8887-6FCD8188ACED}"/>
              </a:ext>
            </a:extLst>
          </p:cNvPr>
          <p:cNvSpPr/>
          <p:nvPr/>
        </p:nvSpPr>
        <p:spPr>
          <a:xfrm>
            <a:off x="6372278" y="4978278"/>
            <a:ext cx="48308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직사각형 33">
            <a:extLst>
              <a:ext uri="{FF2B5EF4-FFF2-40B4-BE49-F238E27FC236}">
                <a16:creationId xmlns:a16="http://schemas.microsoft.com/office/drawing/2014/main" id="{845B697D-2B86-4A5F-9266-E6381A5E24F4}"/>
              </a:ext>
            </a:extLst>
          </p:cNvPr>
          <p:cNvSpPr/>
          <p:nvPr/>
        </p:nvSpPr>
        <p:spPr>
          <a:xfrm>
            <a:off x="6372278" y="5690692"/>
            <a:ext cx="48308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Rounded Rectangle 10">
            <a:extLst>
              <a:ext uri="{FF2B5EF4-FFF2-40B4-BE49-F238E27FC236}">
                <a16:creationId xmlns:a16="http://schemas.microsoft.com/office/drawing/2014/main" id="{4E89ABF6-F034-4C74-92EB-E7F46ECEDFD8}"/>
              </a:ext>
            </a:extLst>
          </p:cNvPr>
          <p:cNvSpPr/>
          <p:nvPr/>
        </p:nvSpPr>
        <p:spPr>
          <a:xfrm>
            <a:off x="5739739" y="4207924"/>
            <a:ext cx="296873" cy="392878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" name="Rectangle 16">
            <a:extLst>
              <a:ext uri="{FF2B5EF4-FFF2-40B4-BE49-F238E27FC236}">
                <a16:creationId xmlns:a16="http://schemas.microsoft.com/office/drawing/2014/main" id="{0446958D-4706-4772-BDBE-A6B88555C335}"/>
              </a:ext>
            </a:extLst>
          </p:cNvPr>
          <p:cNvSpPr/>
          <p:nvPr/>
        </p:nvSpPr>
        <p:spPr>
          <a:xfrm rot="2700000">
            <a:off x="5732871" y="5550759"/>
            <a:ext cx="310609" cy="556864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7" name="Rectangle 9">
            <a:extLst>
              <a:ext uri="{FF2B5EF4-FFF2-40B4-BE49-F238E27FC236}">
                <a16:creationId xmlns:a16="http://schemas.microsoft.com/office/drawing/2014/main" id="{3FDA803A-2C5A-42C3-9188-859B0FD546CE}"/>
              </a:ext>
            </a:extLst>
          </p:cNvPr>
          <p:cNvSpPr/>
          <p:nvPr/>
        </p:nvSpPr>
        <p:spPr>
          <a:xfrm>
            <a:off x="5677852" y="4940463"/>
            <a:ext cx="420646" cy="39376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68" name="Round Same Side Corner Rectangle 11">
            <a:extLst>
              <a:ext uri="{FF2B5EF4-FFF2-40B4-BE49-F238E27FC236}">
                <a16:creationId xmlns:a16="http://schemas.microsoft.com/office/drawing/2014/main" id="{E30DCDA5-08C0-4BEC-B2BE-5442A9A8A960}"/>
              </a:ext>
            </a:extLst>
          </p:cNvPr>
          <p:cNvSpPr/>
          <p:nvPr/>
        </p:nvSpPr>
        <p:spPr>
          <a:xfrm rot="9900000">
            <a:off x="2524440" y="4943396"/>
            <a:ext cx="448874" cy="381232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Rounded Rectangle 27">
            <a:extLst>
              <a:ext uri="{FF2B5EF4-FFF2-40B4-BE49-F238E27FC236}">
                <a16:creationId xmlns:a16="http://schemas.microsoft.com/office/drawing/2014/main" id="{FE262008-FDEA-4F8C-96B7-A668B9141F62}"/>
              </a:ext>
            </a:extLst>
          </p:cNvPr>
          <p:cNvSpPr/>
          <p:nvPr/>
        </p:nvSpPr>
        <p:spPr>
          <a:xfrm>
            <a:off x="3605448" y="3369325"/>
            <a:ext cx="413112" cy="31732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Oval 21">
            <a:extLst>
              <a:ext uri="{FF2B5EF4-FFF2-40B4-BE49-F238E27FC236}">
                <a16:creationId xmlns:a16="http://schemas.microsoft.com/office/drawing/2014/main" id="{9857B4C6-342F-443A-B9D5-13C732C3532C}"/>
              </a:ext>
            </a:extLst>
          </p:cNvPr>
          <p:cNvSpPr>
            <a:spLocks noChangeAspect="1"/>
          </p:cNvSpPr>
          <p:nvPr/>
        </p:nvSpPr>
        <p:spPr>
          <a:xfrm>
            <a:off x="1503960" y="3369325"/>
            <a:ext cx="433221" cy="43683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Oval 1">
            <a:extLst>
              <a:ext uri="{FF2B5EF4-FFF2-40B4-BE49-F238E27FC236}">
                <a16:creationId xmlns:a16="http://schemas.microsoft.com/office/drawing/2014/main" id="{746B1D72-E4C2-4E65-9028-598CEDB84E85}"/>
              </a:ext>
            </a:extLst>
          </p:cNvPr>
          <p:cNvSpPr/>
          <p:nvPr/>
        </p:nvSpPr>
        <p:spPr>
          <a:xfrm>
            <a:off x="2482752" y="3647376"/>
            <a:ext cx="592928" cy="718651"/>
          </a:xfrm>
          <a:custGeom>
            <a:avLst/>
            <a:gdLst/>
            <a:ahLst/>
            <a:cxnLst/>
            <a:rect l="l" t="t" r="r" b="b"/>
            <a:pathLst>
              <a:path w="3254409" h="3944462">
                <a:moveTo>
                  <a:pt x="1259449" y="3654708"/>
                </a:moveTo>
                <a:lnTo>
                  <a:pt x="2056275" y="3654708"/>
                </a:lnTo>
                <a:lnTo>
                  <a:pt x="2056275" y="3799585"/>
                </a:lnTo>
                <a:cubicBezTo>
                  <a:pt x="2056275" y="3879598"/>
                  <a:pt x="1877900" y="3944462"/>
                  <a:pt x="1657862" y="3944462"/>
                </a:cubicBezTo>
                <a:cubicBezTo>
                  <a:pt x="1437825" y="3944462"/>
                  <a:pt x="1259449" y="3879598"/>
                  <a:pt x="1259449" y="3799585"/>
                </a:cubicBezTo>
                <a:close/>
                <a:moveTo>
                  <a:pt x="1261196" y="3409579"/>
                </a:moveTo>
                <a:lnTo>
                  <a:pt x="2054529" y="3409579"/>
                </a:lnTo>
                <a:cubicBezTo>
                  <a:pt x="2095500" y="3409579"/>
                  <a:pt x="2128714" y="3442793"/>
                  <a:pt x="2128714" y="3483764"/>
                </a:cubicBezTo>
                <a:lnTo>
                  <a:pt x="2128714" y="3516511"/>
                </a:lnTo>
                <a:cubicBezTo>
                  <a:pt x="2128714" y="3557481"/>
                  <a:pt x="2095500" y="3590696"/>
                  <a:pt x="2054529" y="3590696"/>
                </a:cubicBezTo>
                <a:lnTo>
                  <a:pt x="1261196" y="3590696"/>
                </a:lnTo>
                <a:cubicBezTo>
                  <a:pt x="1220225" y="3590696"/>
                  <a:pt x="1187011" y="3557481"/>
                  <a:pt x="1187011" y="3516511"/>
                </a:cubicBezTo>
                <a:lnTo>
                  <a:pt x="1187011" y="3483764"/>
                </a:lnTo>
                <a:cubicBezTo>
                  <a:pt x="1187011" y="3442793"/>
                  <a:pt x="1220225" y="3409579"/>
                  <a:pt x="1261196" y="3409579"/>
                </a:cubicBezTo>
                <a:close/>
                <a:moveTo>
                  <a:pt x="1224976" y="3164451"/>
                </a:moveTo>
                <a:lnTo>
                  <a:pt x="2090747" y="3164451"/>
                </a:lnTo>
                <a:cubicBezTo>
                  <a:pt x="2131719" y="3164451"/>
                  <a:pt x="2164933" y="3197665"/>
                  <a:pt x="2164933" y="3238636"/>
                </a:cubicBezTo>
                <a:lnTo>
                  <a:pt x="2164933" y="3271382"/>
                </a:lnTo>
                <a:cubicBezTo>
                  <a:pt x="2164933" y="3312353"/>
                  <a:pt x="2131719" y="3345567"/>
                  <a:pt x="2090747" y="3345567"/>
                </a:cubicBezTo>
                <a:lnTo>
                  <a:pt x="1224976" y="3345567"/>
                </a:lnTo>
                <a:cubicBezTo>
                  <a:pt x="1184005" y="3345567"/>
                  <a:pt x="1150791" y="3312353"/>
                  <a:pt x="1150791" y="3271382"/>
                </a:cubicBezTo>
                <a:lnTo>
                  <a:pt x="1150791" y="3238636"/>
                </a:lnTo>
                <a:cubicBezTo>
                  <a:pt x="1150791" y="3197665"/>
                  <a:pt x="1184005" y="3164451"/>
                  <a:pt x="1224976" y="3164451"/>
                </a:cubicBezTo>
                <a:close/>
                <a:moveTo>
                  <a:pt x="1188757" y="2919322"/>
                </a:moveTo>
                <a:lnTo>
                  <a:pt x="2126967" y="2919322"/>
                </a:lnTo>
                <a:cubicBezTo>
                  <a:pt x="2167938" y="2919322"/>
                  <a:pt x="2201152" y="2952536"/>
                  <a:pt x="2201152" y="2993507"/>
                </a:cubicBezTo>
                <a:lnTo>
                  <a:pt x="2201152" y="3026254"/>
                </a:lnTo>
                <a:cubicBezTo>
                  <a:pt x="2201152" y="3067224"/>
                  <a:pt x="2167938" y="3100439"/>
                  <a:pt x="2126967" y="3100439"/>
                </a:cubicBezTo>
                <a:lnTo>
                  <a:pt x="1188757" y="3100439"/>
                </a:lnTo>
                <a:cubicBezTo>
                  <a:pt x="1147785" y="3100439"/>
                  <a:pt x="1114571" y="3067224"/>
                  <a:pt x="1114571" y="3026254"/>
                </a:cubicBezTo>
                <a:lnTo>
                  <a:pt x="1114571" y="2993507"/>
                </a:lnTo>
                <a:cubicBezTo>
                  <a:pt x="1114571" y="2952536"/>
                  <a:pt x="1147785" y="2919322"/>
                  <a:pt x="1188757" y="2919322"/>
                </a:cubicBezTo>
                <a:close/>
                <a:moveTo>
                  <a:pt x="1574533" y="1620510"/>
                </a:moveTo>
                <a:cubicBezTo>
                  <a:pt x="1552384" y="1644018"/>
                  <a:pt x="1521864" y="1658080"/>
                  <a:pt x="1488300" y="1658080"/>
                </a:cubicBezTo>
                <a:cubicBezTo>
                  <a:pt x="1460798" y="1658080"/>
                  <a:pt x="1435338" y="1648638"/>
                  <a:pt x="1416032" y="1630675"/>
                </a:cubicBezTo>
                <a:lnTo>
                  <a:pt x="1584647" y="2695264"/>
                </a:lnTo>
                <a:lnTo>
                  <a:pt x="1650915" y="2694732"/>
                </a:lnTo>
                <a:lnTo>
                  <a:pt x="1650915" y="2694695"/>
                </a:lnTo>
                <a:lnTo>
                  <a:pt x="1653298" y="2694714"/>
                </a:lnTo>
                <a:lnTo>
                  <a:pt x="1655679" y="2694695"/>
                </a:lnTo>
                <a:lnTo>
                  <a:pt x="1655679" y="2694732"/>
                </a:lnTo>
                <a:lnTo>
                  <a:pt x="1721162" y="2695258"/>
                </a:lnTo>
                <a:lnTo>
                  <a:pt x="1887727" y="1643609"/>
                </a:lnTo>
                <a:cubicBezTo>
                  <a:pt x="1871593" y="1653234"/>
                  <a:pt x="1852936" y="1658080"/>
                  <a:pt x="1833231" y="1658080"/>
                </a:cubicBezTo>
                <a:cubicBezTo>
                  <a:pt x="1799667" y="1658080"/>
                  <a:pt x="1769147" y="1644018"/>
                  <a:pt x="1746999" y="1620510"/>
                </a:cubicBezTo>
                <a:cubicBezTo>
                  <a:pt x="1724849" y="1644018"/>
                  <a:pt x="1694329" y="1658080"/>
                  <a:pt x="1660766" y="1658080"/>
                </a:cubicBezTo>
                <a:cubicBezTo>
                  <a:pt x="1627202" y="1658080"/>
                  <a:pt x="1596682" y="1644018"/>
                  <a:pt x="1574533" y="1620510"/>
                </a:cubicBezTo>
                <a:close/>
                <a:moveTo>
                  <a:pt x="3254409" y="1194373"/>
                </a:moveTo>
                <a:lnTo>
                  <a:pt x="3254409" y="1446373"/>
                </a:lnTo>
                <a:lnTo>
                  <a:pt x="2894409" y="1395973"/>
                </a:lnTo>
                <a:lnTo>
                  <a:pt x="2894409" y="1244773"/>
                </a:lnTo>
                <a:close/>
                <a:moveTo>
                  <a:pt x="0" y="1194373"/>
                </a:moveTo>
                <a:lnTo>
                  <a:pt x="360000" y="1244773"/>
                </a:lnTo>
                <a:lnTo>
                  <a:pt x="360000" y="1395973"/>
                </a:lnTo>
                <a:lnTo>
                  <a:pt x="0" y="1446373"/>
                </a:lnTo>
                <a:close/>
                <a:moveTo>
                  <a:pt x="1650915" y="686852"/>
                </a:moveTo>
                <a:cubicBezTo>
                  <a:pt x="1164505" y="687423"/>
                  <a:pt x="770387" y="1081929"/>
                  <a:pt x="770387" y="1568485"/>
                </a:cubicBezTo>
                <a:cubicBezTo>
                  <a:pt x="770387" y="1897865"/>
                  <a:pt x="1005466" y="2222947"/>
                  <a:pt x="1190556" y="2371462"/>
                </a:cubicBezTo>
                <a:cubicBezTo>
                  <a:pt x="1274950" y="2469103"/>
                  <a:pt x="1268259" y="2471104"/>
                  <a:pt x="1302554" y="2596072"/>
                </a:cubicBezTo>
                <a:cubicBezTo>
                  <a:pt x="1316217" y="2683697"/>
                  <a:pt x="1288538" y="2692455"/>
                  <a:pt x="1367056" y="2697010"/>
                </a:cubicBezTo>
                <a:lnTo>
                  <a:pt x="1424224" y="2696551"/>
                </a:lnTo>
                <a:lnTo>
                  <a:pt x="1231891" y="1482210"/>
                </a:lnTo>
                <a:cubicBezTo>
                  <a:pt x="1225156" y="1439688"/>
                  <a:pt x="1254167" y="1399758"/>
                  <a:pt x="1296689" y="1393023"/>
                </a:cubicBezTo>
                <a:lnTo>
                  <a:pt x="1299400" y="1392594"/>
                </a:lnTo>
                <a:cubicBezTo>
                  <a:pt x="1338047" y="1386473"/>
                  <a:pt x="1374553" y="1409880"/>
                  <a:pt x="1384555" y="1446557"/>
                </a:cubicBezTo>
                <a:cubicBezTo>
                  <a:pt x="1405249" y="1408365"/>
                  <a:pt x="1444141" y="1384022"/>
                  <a:pt x="1488300" y="1384022"/>
                </a:cubicBezTo>
                <a:cubicBezTo>
                  <a:pt x="1521864" y="1384022"/>
                  <a:pt x="1552384" y="1398085"/>
                  <a:pt x="1574533" y="1421593"/>
                </a:cubicBezTo>
                <a:cubicBezTo>
                  <a:pt x="1596682" y="1398085"/>
                  <a:pt x="1627202" y="1384022"/>
                  <a:pt x="1660766" y="1384022"/>
                </a:cubicBezTo>
                <a:cubicBezTo>
                  <a:pt x="1694329" y="1384022"/>
                  <a:pt x="1724849" y="1398085"/>
                  <a:pt x="1746999" y="1421593"/>
                </a:cubicBezTo>
                <a:cubicBezTo>
                  <a:pt x="1769147" y="1398085"/>
                  <a:pt x="1799667" y="1384022"/>
                  <a:pt x="1833231" y="1384022"/>
                </a:cubicBezTo>
                <a:cubicBezTo>
                  <a:pt x="1870523" y="1384022"/>
                  <a:pt x="1904060" y="1401383"/>
                  <a:pt x="1926459" y="1429718"/>
                </a:cubicBezTo>
                <a:cubicBezTo>
                  <a:pt x="1940429" y="1399945"/>
                  <a:pt x="1972972" y="1382212"/>
                  <a:pt x="2007193" y="1387633"/>
                </a:cubicBezTo>
                <a:lnTo>
                  <a:pt x="2009904" y="1388062"/>
                </a:lnTo>
                <a:cubicBezTo>
                  <a:pt x="2052427" y="1394797"/>
                  <a:pt x="2081437" y="1434727"/>
                  <a:pt x="2074703" y="1477248"/>
                </a:cubicBezTo>
                <a:lnTo>
                  <a:pt x="1881585" y="2696545"/>
                </a:lnTo>
                <a:lnTo>
                  <a:pt x="1939537" y="2697010"/>
                </a:lnTo>
                <a:cubicBezTo>
                  <a:pt x="2018055" y="2692455"/>
                  <a:pt x="1990377" y="2683697"/>
                  <a:pt x="2004039" y="2596072"/>
                </a:cubicBezTo>
                <a:cubicBezTo>
                  <a:pt x="2038334" y="2471104"/>
                  <a:pt x="2031644" y="2469103"/>
                  <a:pt x="2116037" y="2371462"/>
                </a:cubicBezTo>
                <a:cubicBezTo>
                  <a:pt x="2301127" y="2222947"/>
                  <a:pt x="2536206" y="1897865"/>
                  <a:pt x="2536206" y="1568485"/>
                </a:cubicBezTo>
                <a:cubicBezTo>
                  <a:pt x="2536206" y="1081929"/>
                  <a:pt x="2142089" y="687423"/>
                  <a:pt x="1655679" y="686852"/>
                </a:cubicBezTo>
                <a:lnTo>
                  <a:pt x="1655679" y="687071"/>
                </a:lnTo>
                <a:lnTo>
                  <a:pt x="1653298" y="686887"/>
                </a:lnTo>
                <a:lnTo>
                  <a:pt x="1650915" y="687071"/>
                </a:lnTo>
                <a:close/>
                <a:moveTo>
                  <a:pt x="1651270" y="468000"/>
                </a:moveTo>
                <a:lnTo>
                  <a:pt x="1653298" y="468156"/>
                </a:lnTo>
                <a:lnTo>
                  <a:pt x="1655324" y="468000"/>
                </a:lnTo>
                <a:cubicBezTo>
                  <a:pt x="2251596" y="468000"/>
                  <a:pt x="2734970" y="951374"/>
                  <a:pt x="2734970" y="1547647"/>
                </a:cubicBezTo>
                <a:cubicBezTo>
                  <a:pt x="2734970" y="1951147"/>
                  <a:pt x="2446871" y="2349377"/>
                  <a:pt x="2220195" y="2531148"/>
                </a:cubicBezTo>
                <a:cubicBezTo>
                  <a:pt x="2152664" y="2608950"/>
                  <a:pt x="2182466" y="2649832"/>
                  <a:pt x="2167955" y="2751256"/>
                </a:cubicBezTo>
                <a:cubicBezTo>
                  <a:pt x="2130228" y="2829553"/>
                  <a:pt x="2096483" y="2854590"/>
                  <a:pt x="2029795" y="2854590"/>
                </a:cubicBezTo>
                <a:lnTo>
                  <a:pt x="1653298" y="2853242"/>
                </a:lnTo>
                <a:lnTo>
                  <a:pt x="1276798" y="2854590"/>
                </a:lnTo>
                <a:cubicBezTo>
                  <a:pt x="1210112" y="2854590"/>
                  <a:pt x="1176366" y="2829553"/>
                  <a:pt x="1138638" y="2751256"/>
                </a:cubicBezTo>
                <a:cubicBezTo>
                  <a:pt x="1124127" y="2649832"/>
                  <a:pt x="1153930" y="2608950"/>
                  <a:pt x="1086399" y="2531148"/>
                </a:cubicBezTo>
                <a:cubicBezTo>
                  <a:pt x="859722" y="2349377"/>
                  <a:pt x="571623" y="1951147"/>
                  <a:pt x="571623" y="1547647"/>
                </a:cubicBezTo>
                <a:cubicBezTo>
                  <a:pt x="571623" y="951374"/>
                  <a:pt x="1054998" y="468000"/>
                  <a:pt x="1651270" y="468000"/>
                </a:cubicBezTo>
                <a:close/>
                <a:moveTo>
                  <a:pt x="2572549" y="249121"/>
                </a:moveTo>
                <a:lnTo>
                  <a:pt x="2765592" y="411103"/>
                </a:lnTo>
                <a:lnTo>
                  <a:pt x="2495580" y="654483"/>
                </a:lnTo>
                <a:lnTo>
                  <a:pt x="2379754" y="557293"/>
                </a:lnTo>
                <a:close/>
                <a:moveTo>
                  <a:pt x="663986" y="249121"/>
                </a:moveTo>
                <a:lnTo>
                  <a:pt x="856781" y="557293"/>
                </a:lnTo>
                <a:lnTo>
                  <a:pt x="740955" y="654483"/>
                </a:lnTo>
                <a:lnTo>
                  <a:pt x="470943" y="411103"/>
                </a:lnTo>
                <a:close/>
                <a:moveTo>
                  <a:pt x="1527296" y="0"/>
                </a:moveTo>
                <a:lnTo>
                  <a:pt x="1779296" y="0"/>
                </a:lnTo>
                <a:lnTo>
                  <a:pt x="1728896" y="360000"/>
                </a:lnTo>
                <a:lnTo>
                  <a:pt x="1577696" y="36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B1E9CC7B-A847-4B6E-90EB-3ED72ACF8D1E}"/>
              </a:ext>
            </a:extLst>
          </p:cNvPr>
          <p:cNvGrpSpPr/>
          <p:nvPr/>
        </p:nvGrpSpPr>
        <p:grpSpPr>
          <a:xfrm>
            <a:off x="5608827" y="1859459"/>
            <a:ext cx="3987976" cy="775862"/>
            <a:chOff x="6324699" y="2356411"/>
            <a:chExt cx="2736305" cy="77586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8955823-EAFC-4BDA-85B8-4F8B3DB04644}"/>
                </a:ext>
              </a:extLst>
            </p:cNvPr>
            <p:cNvSpPr txBox="1"/>
            <p:nvPr/>
          </p:nvSpPr>
          <p:spPr>
            <a:xfrm>
              <a:off x="6324700" y="2670608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Simple Presentation  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EC647C4-9C46-4E7A-A557-C2628E83FE66}"/>
                </a:ext>
              </a:extLst>
            </p:cNvPr>
            <p:cNvSpPr txBox="1"/>
            <p:nvPr/>
          </p:nvSpPr>
          <p:spPr>
            <a:xfrm>
              <a:off x="6324699" y="2356411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Add Contents Title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C60A565-687E-46D8-8965-C9BB29172405}"/>
              </a:ext>
            </a:extLst>
          </p:cNvPr>
          <p:cNvGrpSpPr/>
          <p:nvPr/>
        </p:nvGrpSpPr>
        <p:grpSpPr>
          <a:xfrm>
            <a:off x="5608829" y="2708553"/>
            <a:ext cx="5803586" cy="1152106"/>
            <a:chOff x="4932040" y="3928857"/>
            <a:chExt cx="3456384" cy="1152106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3747E65-BBA4-45E9-81A7-9CBF4A2F98A1}"/>
                </a:ext>
              </a:extLst>
            </p:cNvPr>
            <p:cNvSpPr txBox="1"/>
            <p:nvPr/>
          </p:nvSpPr>
          <p:spPr>
            <a:xfrm>
              <a:off x="4932040" y="4249966"/>
              <a:ext cx="34563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A680561-ADF8-41E9-9BBD-C898FF6243A8}"/>
                </a:ext>
              </a:extLst>
            </p:cNvPr>
            <p:cNvSpPr txBox="1"/>
            <p:nvPr/>
          </p:nvSpPr>
          <p:spPr>
            <a:xfrm>
              <a:off x="4932040" y="3928857"/>
              <a:ext cx="345638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126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2019-04-24T05:52:04Z</dcterms:modified>
</cp:coreProperties>
</file>