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9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44" y="198"/>
      </p:cViewPr>
      <p:guideLst>
        <p:guide orient="horz" pos="249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BEBFBF"/>
            </a:solidFill>
          </c:spPr>
          <c:dPt>
            <c:idx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1-3827-4E18-9B4F-7381AB11FDB7}"/>
              </c:ext>
            </c:extLst>
          </c:dPt>
          <c:dPt>
            <c:idx val="1"/>
            <c:bubble3D val="0"/>
            <c:spPr>
              <a:solidFill>
                <a:srgbClr val="BEBFBF">
                  <a:alpha val="30000"/>
                </a:srgbClr>
              </a:solidFill>
            </c:spPr>
            <c:extLst>
              <c:ext xmlns:c16="http://schemas.microsoft.com/office/drawing/2014/chart" uri="{C3380CC4-5D6E-409C-BE32-E72D297353CC}">
                <c16:uniqueId val="{00000003-3827-4E18-9B4F-7381AB11FDB7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</c:v>
                </c:pt>
                <c:pt idx="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827-4E18-9B4F-7381AB11FD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BEBFBF"/>
            </a:solidFill>
          </c:spPr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CD69-4C30-8AA2-8DE953ED3C92}"/>
              </c:ext>
            </c:extLst>
          </c:dPt>
          <c:dPt>
            <c:idx val="1"/>
            <c:bubble3D val="0"/>
            <c:spPr>
              <a:solidFill>
                <a:srgbClr val="BEBFBF">
                  <a:alpha val="30000"/>
                </a:srgbClr>
              </a:solidFill>
            </c:spPr>
            <c:extLst>
              <c:ext xmlns:c16="http://schemas.microsoft.com/office/drawing/2014/chart" uri="{C3380CC4-5D6E-409C-BE32-E72D297353CC}">
                <c16:uniqueId val="{00000003-CD69-4C30-8AA2-8DE953ED3C92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</c:v>
                </c:pt>
                <c:pt idx="1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D69-4C30-8AA2-8DE953ED3C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477" name="Group 1476">
            <a:extLst>
              <a:ext uri="{FF2B5EF4-FFF2-40B4-BE49-F238E27FC236}">
                <a16:creationId xmlns:a16="http://schemas.microsoft.com/office/drawing/2014/main" id="{E6588DEA-D2BA-480D-97E7-67A61B1EA2EE}"/>
              </a:ext>
            </a:extLst>
          </p:cNvPr>
          <p:cNvGrpSpPr/>
          <p:nvPr/>
        </p:nvGrpSpPr>
        <p:grpSpPr>
          <a:xfrm>
            <a:off x="4425777" y="1088913"/>
            <a:ext cx="3398358" cy="5137766"/>
            <a:chOff x="4144231" y="176813"/>
            <a:chExt cx="4117709" cy="6225306"/>
          </a:xfrm>
        </p:grpSpPr>
        <p:sp>
          <p:nvSpPr>
            <p:cNvPr id="1478" name="Freeform: Shape 1477">
              <a:extLst>
                <a:ext uri="{FF2B5EF4-FFF2-40B4-BE49-F238E27FC236}">
                  <a16:creationId xmlns:a16="http://schemas.microsoft.com/office/drawing/2014/main" id="{FD670C92-1F4F-469F-810D-57C8AEB55B60}"/>
                </a:ext>
              </a:extLst>
            </p:cNvPr>
            <p:cNvSpPr/>
            <p:nvPr/>
          </p:nvSpPr>
          <p:spPr>
            <a:xfrm>
              <a:off x="5290700" y="3539494"/>
              <a:ext cx="1855304" cy="1689608"/>
            </a:xfrm>
            <a:custGeom>
              <a:avLst/>
              <a:gdLst>
                <a:gd name="connsiteX0" fmla="*/ 759215 w 1855304"/>
                <a:gd name="connsiteY0" fmla="*/ 210 h 1689608"/>
                <a:gd name="connsiteX1" fmla="*/ 927652 w 1855304"/>
                <a:gd name="connsiteY1" fmla="*/ 1840 h 1689608"/>
                <a:gd name="connsiteX2" fmla="*/ 1096089 w 1855304"/>
                <a:gd name="connsiteY2" fmla="*/ 210 h 1689608"/>
                <a:gd name="connsiteX3" fmla="*/ 1268322 w 1855304"/>
                <a:gd name="connsiteY3" fmla="*/ 42635 h 1689608"/>
                <a:gd name="connsiteX4" fmla="*/ 1314783 w 1855304"/>
                <a:gd name="connsiteY4" fmla="*/ 68201 h 1689608"/>
                <a:gd name="connsiteX5" fmla="*/ 1347587 w 1855304"/>
                <a:gd name="connsiteY5" fmla="*/ 84088 h 1689608"/>
                <a:gd name="connsiteX6" fmla="*/ 1419643 w 1855304"/>
                <a:gd name="connsiteY6" fmla="*/ 145301 h 1689608"/>
                <a:gd name="connsiteX7" fmla="*/ 1458484 w 1855304"/>
                <a:gd name="connsiteY7" fmla="*/ 267544 h 1689608"/>
                <a:gd name="connsiteX8" fmla="*/ 1468722 w 1855304"/>
                <a:gd name="connsiteY8" fmla="*/ 372803 h 1689608"/>
                <a:gd name="connsiteX9" fmla="*/ 1573527 w 1855304"/>
                <a:gd name="connsiteY9" fmla="*/ 953821 h 1689608"/>
                <a:gd name="connsiteX10" fmla="*/ 1855304 w 1855304"/>
                <a:gd name="connsiteY10" fmla="*/ 1689608 h 1689608"/>
                <a:gd name="connsiteX11" fmla="*/ 1742594 w 1855304"/>
                <a:gd name="connsiteY11" fmla="*/ 1665546 h 1689608"/>
                <a:gd name="connsiteX12" fmla="*/ 1455117 w 1855304"/>
                <a:gd name="connsiteY12" fmla="*/ 1603492 h 1689608"/>
                <a:gd name="connsiteX13" fmla="*/ 1429156 w 1855304"/>
                <a:gd name="connsiteY13" fmla="*/ 1601592 h 1689608"/>
                <a:gd name="connsiteX14" fmla="*/ 927652 w 1855304"/>
                <a:gd name="connsiteY14" fmla="*/ 1602232 h 1689608"/>
                <a:gd name="connsiteX15" fmla="*/ 426148 w 1855304"/>
                <a:gd name="connsiteY15" fmla="*/ 1601592 h 1689608"/>
                <a:gd name="connsiteX16" fmla="*/ 400187 w 1855304"/>
                <a:gd name="connsiteY16" fmla="*/ 1603492 h 1689608"/>
                <a:gd name="connsiteX17" fmla="*/ 112710 w 1855304"/>
                <a:gd name="connsiteY17" fmla="*/ 1665546 h 1689608"/>
                <a:gd name="connsiteX18" fmla="*/ 0 w 1855304"/>
                <a:gd name="connsiteY18" fmla="*/ 1689608 h 1689608"/>
                <a:gd name="connsiteX19" fmla="*/ 281777 w 1855304"/>
                <a:gd name="connsiteY19" fmla="*/ 953821 h 1689608"/>
                <a:gd name="connsiteX20" fmla="*/ 386582 w 1855304"/>
                <a:gd name="connsiteY20" fmla="*/ 372803 h 1689608"/>
                <a:gd name="connsiteX21" fmla="*/ 396820 w 1855304"/>
                <a:gd name="connsiteY21" fmla="*/ 267544 h 1689608"/>
                <a:gd name="connsiteX22" fmla="*/ 435661 w 1855304"/>
                <a:gd name="connsiteY22" fmla="*/ 145301 h 1689608"/>
                <a:gd name="connsiteX23" fmla="*/ 507717 w 1855304"/>
                <a:gd name="connsiteY23" fmla="*/ 84088 h 1689608"/>
                <a:gd name="connsiteX24" fmla="*/ 540521 w 1855304"/>
                <a:gd name="connsiteY24" fmla="*/ 68201 h 1689608"/>
                <a:gd name="connsiteX25" fmla="*/ 586982 w 1855304"/>
                <a:gd name="connsiteY25" fmla="*/ 42635 h 1689608"/>
                <a:gd name="connsiteX26" fmla="*/ 759215 w 1855304"/>
                <a:gd name="connsiteY26" fmla="*/ 210 h 1689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855304" h="1689608">
                  <a:moveTo>
                    <a:pt x="759215" y="210"/>
                  </a:moveTo>
                  <a:lnTo>
                    <a:pt x="927652" y="1840"/>
                  </a:lnTo>
                  <a:lnTo>
                    <a:pt x="1096089" y="210"/>
                  </a:lnTo>
                  <a:cubicBezTo>
                    <a:pt x="1158775" y="-1690"/>
                    <a:pt x="1215131" y="9074"/>
                    <a:pt x="1268322" y="42635"/>
                  </a:cubicBezTo>
                  <a:cubicBezTo>
                    <a:pt x="1283202" y="52133"/>
                    <a:pt x="1298874" y="60365"/>
                    <a:pt x="1314783" y="68201"/>
                  </a:cubicBezTo>
                  <a:lnTo>
                    <a:pt x="1347587" y="84088"/>
                  </a:lnTo>
                  <a:lnTo>
                    <a:pt x="1419643" y="145301"/>
                  </a:lnTo>
                  <a:lnTo>
                    <a:pt x="1458484" y="267544"/>
                  </a:lnTo>
                  <a:lnTo>
                    <a:pt x="1468722" y="372803"/>
                  </a:lnTo>
                  <a:cubicBezTo>
                    <a:pt x="1491725" y="569859"/>
                    <a:pt x="1526037" y="762909"/>
                    <a:pt x="1573527" y="953821"/>
                  </a:cubicBezTo>
                  <a:cubicBezTo>
                    <a:pt x="1637481" y="1209003"/>
                    <a:pt x="1720432" y="1457221"/>
                    <a:pt x="1855304" y="1689608"/>
                  </a:cubicBezTo>
                  <a:cubicBezTo>
                    <a:pt x="1816047" y="1681377"/>
                    <a:pt x="1779321" y="1673777"/>
                    <a:pt x="1742594" y="1665546"/>
                  </a:cubicBezTo>
                  <a:cubicBezTo>
                    <a:pt x="1646979" y="1644651"/>
                    <a:pt x="1550732" y="1624387"/>
                    <a:pt x="1455117" y="1603492"/>
                  </a:cubicBezTo>
                  <a:cubicBezTo>
                    <a:pt x="1446886" y="1601592"/>
                    <a:pt x="1438020" y="1601592"/>
                    <a:pt x="1429156" y="1601592"/>
                  </a:cubicBezTo>
                  <a:lnTo>
                    <a:pt x="927652" y="1602232"/>
                  </a:lnTo>
                  <a:lnTo>
                    <a:pt x="426148" y="1601592"/>
                  </a:lnTo>
                  <a:cubicBezTo>
                    <a:pt x="417284" y="1601592"/>
                    <a:pt x="408418" y="1601592"/>
                    <a:pt x="400187" y="1603492"/>
                  </a:cubicBezTo>
                  <a:cubicBezTo>
                    <a:pt x="304572" y="1624387"/>
                    <a:pt x="208325" y="1644651"/>
                    <a:pt x="112710" y="1665546"/>
                  </a:cubicBezTo>
                  <a:cubicBezTo>
                    <a:pt x="75983" y="1673777"/>
                    <a:pt x="39257" y="1681377"/>
                    <a:pt x="0" y="1689608"/>
                  </a:cubicBezTo>
                  <a:cubicBezTo>
                    <a:pt x="134872" y="1457221"/>
                    <a:pt x="217823" y="1209003"/>
                    <a:pt x="281777" y="953821"/>
                  </a:cubicBezTo>
                  <a:cubicBezTo>
                    <a:pt x="329267" y="762909"/>
                    <a:pt x="363579" y="569859"/>
                    <a:pt x="386582" y="372803"/>
                  </a:cubicBezTo>
                  <a:lnTo>
                    <a:pt x="396820" y="267544"/>
                  </a:lnTo>
                  <a:lnTo>
                    <a:pt x="435661" y="145301"/>
                  </a:lnTo>
                  <a:lnTo>
                    <a:pt x="507717" y="84088"/>
                  </a:lnTo>
                  <a:lnTo>
                    <a:pt x="540521" y="68201"/>
                  </a:lnTo>
                  <a:cubicBezTo>
                    <a:pt x="556430" y="60365"/>
                    <a:pt x="572102" y="52133"/>
                    <a:pt x="586982" y="42635"/>
                  </a:cubicBezTo>
                  <a:cubicBezTo>
                    <a:pt x="640173" y="9074"/>
                    <a:pt x="696529" y="-1690"/>
                    <a:pt x="759215" y="210"/>
                  </a:cubicBezTo>
                  <a:close/>
                </a:path>
              </a:pathLst>
            </a:custGeom>
            <a:solidFill>
              <a:schemeClr val="accent6"/>
            </a:solidFill>
            <a:ln w="3291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  <p:sp>
          <p:nvSpPr>
            <p:cNvPr id="1479" name="Freeform: Shape 1478">
              <a:extLst>
                <a:ext uri="{FF2B5EF4-FFF2-40B4-BE49-F238E27FC236}">
                  <a16:creationId xmlns:a16="http://schemas.microsoft.com/office/drawing/2014/main" id="{34AAC299-82D0-4281-954C-675FAD5B4214}"/>
                </a:ext>
              </a:extLst>
            </p:cNvPr>
            <p:cNvSpPr/>
            <p:nvPr/>
          </p:nvSpPr>
          <p:spPr>
            <a:xfrm>
              <a:off x="5230548" y="5319333"/>
              <a:ext cx="1975608" cy="1082786"/>
            </a:xfrm>
            <a:custGeom>
              <a:avLst/>
              <a:gdLst>
                <a:gd name="connsiteX0" fmla="*/ 1030573 w 1027280"/>
                <a:gd name="connsiteY0" fmla="*/ 54821 h 563028"/>
                <a:gd name="connsiteX1" fmla="*/ 1030573 w 1027280"/>
                <a:gd name="connsiteY1" fmla="*/ 518414 h 563028"/>
                <a:gd name="connsiteX2" fmla="*/ 943320 w 1027280"/>
                <a:gd name="connsiteY2" fmla="*/ 537182 h 563028"/>
                <a:gd name="connsiteX3" fmla="*/ 827751 w 1027280"/>
                <a:gd name="connsiteY3" fmla="*/ 561547 h 563028"/>
                <a:gd name="connsiteX4" fmla="*/ 798776 w 1027280"/>
                <a:gd name="connsiteY4" fmla="*/ 564181 h 563028"/>
                <a:gd name="connsiteX5" fmla="*/ 709548 w 1027280"/>
                <a:gd name="connsiteY5" fmla="*/ 564181 h 563028"/>
                <a:gd name="connsiteX6" fmla="*/ 709548 w 1027280"/>
                <a:gd name="connsiteY6" fmla="*/ 549035 h 563028"/>
                <a:gd name="connsiteX7" fmla="*/ 709877 w 1027280"/>
                <a:gd name="connsiteY7" fmla="*/ 234266 h 563028"/>
                <a:gd name="connsiteX8" fmla="*/ 698024 w 1027280"/>
                <a:gd name="connsiteY8" fmla="*/ 213194 h 563028"/>
                <a:gd name="connsiteX9" fmla="*/ 315428 w 1027280"/>
                <a:gd name="connsiteY9" fmla="*/ 224718 h 563028"/>
                <a:gd name="connsiteX10" fmla="*/ 306209 w 1027280"/>
                <a:gd name="connsiteY10" fmla="*/ 241839 h 563028"/>
                <a:gd name="connsiteX11" fmla="*/ 306538 w 1027280"/>
                <a:gd name="connsiteY11" fmla="*/ 549694 h 563028"/>
                <a:gd name="connsiteX12" fmla="*/ 306538 w 1027280"/>
                <a:gd name="connsiteY12" fmla="*/ 564510 h 563028"/>
                <a:gd name="connsiteX13" fmla="*/ 190969 w 1027280"/>
                <a:gd name="connsiteY13" fmla="*/ 559242 h 563028"/>
                <a:gd name="connsiteX14" fmla="*/ 12841 w 1027280"/>
                <a:gd name="connsiteY14" fmla="*/ 521378 h 563028"/>
                <a:gd name="connsiteX15" fmla="*/ 329 w 1027280"/>
                <a:gd name="connsiteY15" fmla="*/ 518414 h 563028"/>
                <a:gd name="connsiteX16" fmla="*/ 329 w 1027280"/>
                <a:gd name="connsiteY16" fmla="*/ 506890 h 563028"/>
                <a:gd name="connsiteX17" fmla="*/ 0 w 1027280"/>
                <a:gd name="connsiteY17" fmla="*/ 66016 h 563028"/>
                <a:gd name="connsiteX18" fmla="*/ 12182 w 1027280"/>
                <a:gd name="connsiteY18" fmla="*/ 51858 h 563028"/>
                <a:gd name="connsiteX19" fmla="*/ 243979 w 1027280"/>
                <a:gd name="connsiteY19" fmla="*/ 1482 h 563028"/>
                <a:gd name="connsiteX20" fmla="*/ 259783 w 1027280"/>
                <a:gd name="connsiteY20" fmla="*/ 165 h 563028"/>
                <a:gd name="connsiteX21" fmla="*/ 774082 w 1027280"/>
                <a:gd name="connsiteY21" fmla="*/ 823 h 563028"/>
                <a:gd name="connsiteX22" fmla="*/ 850140 w 1027280"/>
                <a:gd name="connsiteY22" fmla="*/ 14652 h 563028"/>
                <a:gd name="connsiteX23" fmla="*/ 1024646 w 1027280"/>
                <a:gd name="connsiteY23" fmla="*/ 53175 h 563028"/>
                <a:gd name="connsiteX24" fmla="*/ 1030573 w 1027280"/>
                <a:gd name="connsiteY24" fmla="*/ 54821 h 5630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027280" h="563028">
                  <a:moveTo>
                    <a:pt x="1030573" y="54821"/>
                  </a:moveTo>
                  <a:cubicBezTo>
                    <a:pt x="1030573" y="209242"/>
                    <a:pt x="1030573" y="363335"/>
                    <a:pt x="1030573" y="518414"/>
                  </a:cubicBezTo>
                  <a:cubicBezTo>
                    <a:pt x="1001598" y="524670"/>
                    <a:pt x="972295" y="530926"/>
                    <a:pt x="943320" y="537182"/>
                  </a:cubicBezTo>
                  <a:cubicBezTo>
                    <a:pt x="904797" y="545413"/>
                    <a:pt x="866274" y="553645"/>
                    <a:pt x="827751" y="561547"/>
                  </a:cubicBezTo>
                  <a:cubicBezTo>
                    <a:pt x="818202" y="563522"/>
                    <a:pt x="808325" y="564181"/>
                    <a:pt x="798776" y="564181"/>
                  </a:cubicBezTo>
                  <a:cubicBezTo>
                    <a:pt x="769472" y="564510"/>
                    <a:pt x="740169" y="564181"/>
                    <a:pt x="709548" y="564181"/>
                  </a:cubicBezTo>
                  <a:cubicBezTo>
                    <a:pt x="709548" y="558584"/>
                    <a:pt x="709548" y="553645"/>
                    <a:pt x="709548" y="549035"/>
                  </a:cubicBezTo>
                  <a:cubicBezTo>
                    <a:pt x="709548" y="444002"/>
                    <a:pt x="709548" y="339299"/>
                    <a:pt x="709877" y="234266"/>
                  </a:cubicBezTo>
                  <a:cubicBezTo>
                    <a:pt x="709877" y="224059"/>
                    <a:pt x="707243" y="218132"/>
                    <a:pt x="698024" y="213194"/>
                  </a:cubicBezTo>
                  <a:cubicBezTo>
                    <a:pt x="568297" y="144708"/>
                    <a:pt x="440875" y="148001"/>
                    <a:pt x="315428" y="224718"/>
                  </a:cubicBezTo>
                  <a:cubicBezTo>
                    <a:pt x="308513" y="228998"/>
                    <a:pt x="306209" y="233937"/>
                    <a:pt x="306209" y="241839"/>
                  </a:cubicBezTo>
                  <a:cubicBezTo>
                    <a:pt x="306538" y="344567"/>
                    <a:pt x="306538" y="446966"/>
                    <a:pt x="306538" y="549694"/>
                  </a:cubicBezTo>
                  <a:cubicBezTo>
                    <a:pt x="306538" y="553974"/>
                    <a:pt x="306538" y="558584"/>
                    <a:pt x="306538" y="564510"/>
                  </a:cubicBezTo>
                  <a:cubicBezTo>
                    <a:pt x="267356" y="562205"/>
                    <a:pt x="229163" y="567803"/>
                    <a:pt x="190969" y="559242"/>
                  </a:cubicBezTo>
                  <a:cubicBezTo>
                    <a:pt x="131703" y="545743"/>
                    <a:pt x="72107" y="533889"/>
                    <a:pt x="12841" y="521378"/>
                  </a:cubicBezTo>
                  <a:cubicBezTo>
                    <a:pt x="8890" y="520390"/>
                    <a:pt x="4939" y="519402"/>
                    <a:pt x="329" y="518414"/>
                  </a:cubicBezTo>
                  <a:cubicBezTo>
                    <a:pt x="329" y="514463"/>
                    <a:pt x="329" y="510841"/>
                    <a:pt x="329" y="506890"/>
                  </a:cubicBezTo>
                  <a:cubicBezTo>
                    <a:pt x="329" y="360042"/>
                    <a:pt x="329" y="212864"/>
                    <a:pt x="0" y="66016"/>
                  </a:cubicBezTo>
                  <a:cubicBezTo>
                    <a:pt x="0" y="56468"/>
                    <a:pt x="2963" y="53834"/>
                    <a:pt x="12182" y="51858"/>
                  </a:cubicBezTo>
                  <a:cubicBezTo>
                    <a:pt x="89558" y="35395"/>
                    <a:pt x="166604" y="18274"/>
                    <a:pt x="243979" y="1482"/>
                  </a:cubicBezTo>
                  <a:cubicBezTo>
                    <a:pt x="248918" y="494"/>
                    <a:pt x="254515" y="165"/>
                    <a:pt x="259783" y="165"/>
                  </a:cubicBezTo>
                  <a:cubicBezTo>
                    <a:pt x="431326" y="165"/>
                    <a:pt x="602539" y="-494"/>
                    <a:pt x="774082" y="823"/>
                  </a:cubicBezTo>
                  <a:cubicBezTo>
                    <a:pt x="799435" y="1152"/>
                    <a:pt x="824788" y="9384"/>
                    <a:pt x="850140" y="14652"/>
                  </a:cubicBezTo>
                  <a:cubicBezTo>
                    <a:pt x="908419" y="27164"/>
                    <a:pt x="966697" y="40334"/>
                    <a:pt x="1024646" y="53175"/>
                  </a:cubicBezTo>
                  <a:cubicBezTo>
                    <a:pt x="1026293" y="52846"/>
                    <a:pt x="1028268" y="53834"/>
                    <a:pt x="1030573" y="54821"/>
                  </a:cubicBezTo>
                  <a:close/>
                </a:path>
              </a:pathLst>
            </a:custGeom>
            <a:solidFill>
              <a:schemeClr val="accent6"/>
            </a:solidFill>
            <a:ln w="32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0" name="Rectangle: Rounded Corners 1479">
              <a:extLst>
                <a:ext uri="{FF2B5EF4-FFF2-40B4-BE49-F238E27FC236}">
                  <a16:creationId xmlns:a16="http://schemas.microsoft.com/office/drawing/2014/main" id="{BC91B5AD-E34B-455E-8242-D6A1E126F4D9}"/>
                </a:ext>
              </a:extLst>
            </p:cNvPr>
            <p:cNvSpPr/>
            <p:nvPr/>
          </p:nvSpPr>
          <p:spPr>
            <a:xfrm rot="18909359">
              <a:off x="6111693" y="176813"/>
              <a:ext cx="168078" cy="5663051"/>
            </a:xfrm>
            <a:prstGeom prst="roundRect">
              <a:avLst>
                <a:gd name="adj" fmla="val 50000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1" name="Rectangle: Rounded Corners 1480">
              <a:extLst>
                <a:ext uri="{FF2B5EF4-FFF2-40B4-BE49-F238E27FC236}">
                  <a16:creationId xmlns:a16="http://schemas.microsoft.com/office/drawing/2014/main" id="{F54327BA-7225-4E70-88D8-ECC7EFB11673}"/>
                </a:ext>
              </a:extLst>
            </p:cNvPr>
            <p:cNvSpPr/>
            <p:nvPr/>
          </p:nvSpPr>
          <p:spPr>
            <a:xfrm rot="2690641" flipH="1">
              <a:off x="6161809" y="176813"/>
              <a:ext cx="168078" cy="5663051"/>
            </a:xfrm>
            <a:prstGeom prst="roundRect">
              <a:avLst>
                <a:gd name="adj" fmla="val 50000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2" name="Rectangle 1481">
              <a:extLst>
                <a:ext uri="{FF2B5EF4-FFF2-40B4-BE49-F238E27FC236}">
                  <a16:creationId xmlns:a16="http://schemas.microsoft.com/office/drawing/2014/main" id="{A2986AFB-7219-42BF-BE68-8DEBC8226D81}"/>
                </a:ext>
              </a:extLst>
            </p:cNvPr>
            <p:cNvSpPr/>
            <p:nvPr/>
          </p:nvSpPr>
          <p:spPr>
            <a:xfrm rot="2727619">
              <a:off x="3943522" y="1671545"/>
              <a:ext cx="2020026" cy="58863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3" name="Rectangle 1482">
              <a:extLst>
                <a:ext uri="{FF2B5EF4-FFF2-40B4-BE49-F238E27FC236}">
                  <a16:creationId xmlns:a16="http://schemas.microsoft.com/office/drawing/2014/main" id="{A193AFAB-ECAA-4CA1-B502-8C66BC64C501}"/>
                </a:ext>
              </a:extLst>
            </p:cNvPr>
            <p:cNvSpPr/>
            <p:nvPr/>
          </p:nvSpPr>
          <p:spPr>
            <a:xfrm rot="2727619">
              <a:off x="6434756" y="3777754"/>
              <a:ext cx="2020026" cy="58863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4" name="Rectangle 1483">
              <a:extLst>
                <a:ext uri="{FF2B5EF4-FFF2-40B4-BE49-F238E27FC236}">
                  <a16:creationId xmlns:a16="http://schemas.microsoft.com/office/drawing/2014/main" id="{224A80EF-1140-4612-97D4-2C8E83497A4E}"/>
                </a:ext>
              </a:extLst>
            </p:cNvPr>
            <p:cNvSpPr/>
            <p:nvPr/>
          </p:nvSpPr>
          <p:spPr>
            <a:xfrm rot="18900000">
              <a:off x="6241914" y="1475911"/>
              <a:ext cx="2020026" cy="58863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5" name="Rectangle 1484">
              <a:extLst>
                <a:ext uri="{FF2B5EF4-FFF2-40B4-BE49-F238E27FC236}">
                  <a16:creationId xmlns:a16="http://schemas.microsoft.com/office/drawing/2014/main" id="{7FF92783-1984-4044-B31C-988409DAF9E8}"/>
                </a:ext>
              </a:extLst>
            </p:cNvPr>
            <p:cNvSpPr/>
            <p:nvPr/>
          </p:nvSpPr>
          <p:spPr>
            <a:xfrm rot="18900000">
              <a:off x="4144231" y="3970243"/>
              <a:ext cx="2020026" cy="58863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6" name="Freeform: Shape 1485">
              <a:extLst>
                <a:ext uri="{FF2B5EF4-FFF2-40B4-BE49-F238E27FC236}">
                  <a16:creationId xmlns:a16="http://schemas.microsoft.com/office/drawing/2014/main" id="{A8BEA986-56E5-46E7-9B93-95314386A260}"/>
                </a:ext>
              </a:extLst>
            </p:cNvPr>
            <p:cNvSpPr/>
            <p:nvPr/>
          </p:nvSpPr>
          <p:spPr>
            <a:xfrm>
              <a:off x="5821443" y="2739357"/>
              <a:ext cx="793819" cy="602902"/>
            </a:xfrm>
            <a:custGeom>
              <a:avLst/>
              <a:gdLst>
                <a:gd name="connsiteX0" fmla="*/ 128115 w 793819"/>
                <a:gd name="connsiteY0" fmla="*/ 211016 h 602902"/>
                <a:gd name="connsiteX1" fmla="*/ 665704 w 793819"/>
                <a:gd name="connsiteY1" fmla="*/ 211016 h 602902"/>
                <a:gd name="connsiteX2" fmla="*/ 793819 w 793819"/>
                <a:gd name="connsiteY2" fmla="*/ 602902 h 602902"/>
                <a:gd name="connsiteX3" fmla="*/ 0 w 793819"/>
                <a:gd name="connsiteY3" fmla="*/ 602902 h 602902"/>
                <a:gd name="connsiteX4" fmla="*/ 398779 w 793819"/>
                <a:gd name="connsiteY4" fmla="*/ 0 h 602902"/>
                <a:gd name="connsiteX5" fmla="*/ 668123 w 793819"/>
                <a:gd name="connsiteY5" fmla="*/ 211015 h 602902"/>
                <a:gd name="connsiteX6" fmla="*/ 129434 w 793819"/>
                <a:gd name="connsiteY6" fmla="*/ 211015 h 6029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93819" h="602902">
                  <a:moveTo>
                    <a:pt x="128115" y="211016"/>
                  </a:moveTo>
                  <a:lnTo>
                    <a:pt x="665704" y="211016"/>
                  </a:lnTo>
                  <a:lnTo>
                    <a:pt x="793819" y="602902"/>
                  </a:lnTo>
                  <a:lnTo>
                    <a:pt x="0" y="602902"/>
                  </a:lnTo>
                  <a:close/>
                  <a:moveTo>
                    <a:pt x="398779" y="0"/>
                  </a:moveTo>
                  <a:lnTo>
                    <a:pt x="668123" y="211015"/>
                  </a:lnTo>
                  <a:lnTo>
                    <a:pt x="129434" y="2110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87" name="TextBox 1486">
            <a:extLst>
              <a:ext uri="{FF2B5EF4-FFF2-40B4-BE49-F238E27FC236}">
                <a16:creationId xmlns:a16="http://schemas.microsoft.com/office/drawing/2014/main" id="{B41C36E4-B67F-41EE-8F68-385D45426C8D}"/>
              </a:ext>
            </a:extLst>
          </p:cNvPr>
          <p:cNvSpPr txBox="1"/>
          <p:nvPr/>
        </p:nvSpPr>
        <p:spPr>
          <a:xfrm rot="2700000">
            <a:off x="4127950" y="2426919"/>
            <a:ext cx="19314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Simple PowerPoint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88" name="TextBox 1487">
            <a:extLst>
              <a:ext uri="{FF2B5EF4-FFF2-40B4-BE49-F238E27FC236}">
                <a16:creationId xmlns:a16="http://schemas.microsoft.com/office/drawing/2014/main" id="{80EFC699-A6B6-4412-81C7-1AEEED1D904E}"/>
              </a:ext>
            </a:extLst>
          </p:cNvPr>
          <p:cNvSpPr txBox="1"/>
          <p:nvPr/>
        </p:nvSpPr>
        <p:spPr>
          <a:xfrm rot="2700000">
            <a:off x="6176757" y="4165182"/>
            <a:ext cx="19314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Simple PowerPoint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89" name="TextBox 1488">
            <a:extLst>
              <a:ext uri="{FF2B5EF4-FFF2-40B4-BE49-F238E27FC236}">
                <a16:creationId xmlns:a16="http://schemas.microsoft.com/office/drawing/2014/main" id="{A0A06D7F-6B6B-4DF9-B47A-D13288F9E99A}"/>
              </a:ext>
            </a:extLst>
          </p:cNvPr>
          <p:cNvSpPr txBox="1"/>
          <p:nvPr/>
        </p:nvSpPr>
        <p:spPr>
          <a:xfrm rot="18900000">
            <a:off x="4278233" y="4344065"/>
            <a:ext cx="19314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Simple PowerPoint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90" name="TextBox 1489">
            <a:extLst>
              <a:ext uri="{FF2B5EF4-FFF2-40B4-BE49-F238E27FC236}">
                <a16:creationId xmlns:a16="http://schemas.microsoft.com/office/drawing/2014/main" id="{E720A626-2457-492E-B3EE-5148E628F22C}"/>
              </a:ext>
            </a:extLst>
          </p:cNvPr>
          <p:cNvSpPr txBox="1"/>
          <p:nvPr/>
        </p:nvSpPr>
        <p:spPr>
          <a:xfrm rot="18900000">
            <a:off x="6024820" y="2265145"/>
            <a:ext cx="19314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Simple PowerPoint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graphicFrame>
        <p:nvGraphicFramePr>
          <p:cNvPr id="1491" name="Chart 1490">
            <a:extLst>
              <a:ext uri="{FF2B5EF4-FFF2-40B4-BE49-F238E27FC236}">
                <a16:creationId xmlns:a16="http://schemas.microsoft.com/office/drawing/2014/main" id="{557DBAA6-CAC4-4AA4-8B1A-044AB26C7DC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52444450"/>
              </p:ext>
            </p:extLst>
          </p:nvPr>
        </p:nvGraphicFramePr>
        <p:xfrm>
          <a:off x="1412581" y="3975042"/>
          <a:ext cx="2096285" cy="2016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492" name="Group 1491">
            <a:extLst>
              <a:ext uri="{FF2B5EF4-FFF2-40B4-BE49-F238E27FC236}">
                <a16:creationId xmlns:a16="http://schemas.microsoft.com/office/drawing/2014/main" id="{BA5D314E-22DC-4135-B533-208890EBE856}"/>
              </a:ext>
            </a:extLst>
          </p:cNvPr>
          <p:cNvGrpSpPr/>
          <p:nvPr/>
        </p:nvGrpSpPr>
        <p:grpSpPr>
          <a:xfrm>
            <a:off x="833990" y="2459584"/>
            <a:ext cx="3301597" cy="1262995"/>
            <a:chOff x="4830996" y="1683047"/>
            <a:chExt cx="1574762" cy="1262995"/>
          </a:xfrm>
        </p:grpSpPr>
        <p:sp>
          <p:nvSpPr>
            <p:cNvPr id="1493" name="Rectangle 1492">
              <a:extLst>
                <a:ext uri="{FF2B5EF4-FFF2-40B4-BE49-F238E27FC236}">
                  <a16:creationId xmlns:a16="http://schemas.microsoft.com/office/drawing/2014/main" id="{9224092E-3A26-4E3F-845D-2C2F5AC0D9A2}"/>
                </a:ext>
              </a:extLst>
            </p:cNvPr>
            <p:cNvSpPr/>
            <p:nvPr/>
          </p:nvSpPr>
          <p:spPr>
            <a:xfrm>
              <a:off x="4830996" y="1930379"/>
              <a:ext cx="1574762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Get a modern PowerPoint  Presentation that is beautifully designed. Easy to change colors, photos and Text.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94" name="TextBox 1493">
              <a:extLst>
                <a:ext uri="{FF2B5EF4-FFF2-40B4-BE49-F238E27FC236}">
                  <a16:creationId xmlns:a16="http://schemas.microsoft.com/office/drawing/2014/main" id="{66E8F409-AC2F-4143-88D2-2339365FEBD2}"/>
                </a:ext>
              </a:extLst>
            </p:cNvPr>
            <p:cNvSpPr txBox="1"/>
            <p:nvPr/>
          </p:nvSpPr>
          <p:spPr>
            <a:xfrm>
              <a:off x="4830996" y="1683047"/>
              <a:ext cx="1574762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3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1495" name="Group 1494">
            <a:extLst>
              <a:ext uri="{FF2B5EF4-FFF2-40B4-BE49-F238E27FC236}">
                <a16:creationId xmlns:a16="http://schemas.microsoft.com/office/drawing/2014/main" id="{CA40E004-B57C-433E-A260-8E3420154B2F}"/>
              </a:ext>
            </a:extLst>
          </p:cNvPr>
          <p:cNvGrpSpPr/>
          <p:nvPr/>
        </p:nvGrpSpPr>
        <p:grpSpPr>
          <a:xfrm>
            <a:off x="8035818" y="2459584"/>
            <a:ext cx="3301597" cy="1262995"/>
            <a:chOff x="4830996" y="1683047"/>
            <a:chExt cx="1574762" cy="1262995"/>
          </a:xfrm>
        </p:grpSpPr>
        <p:sp>
          <p:nvSpPr>
            <p:cNvPr id="1496" name="Rectangle 1495">
              <a:extLst>
                <a:ext uri="{FF2B5EF4-FFF2-40B4-BE49-F238E27FC236}">
                  <a16:creationId xmlns:a16="http://schemas.microsoft.com/office/drawing/2014/main" id="{DCB383BD-CA0F-4D9B-BB9E-083705B93525}"/>
                </a:ext>
              </a:extLst>
            </p:cNvPr>
            <p:cNvSpPr/>
            <p:nvPr/>
          </p:nvSpPr>
          <p:spPr>
            <a:xfrm>
              <a:off x="4830996" y="1930379"/>
              <a:ext cx="1574762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Get a modern PowerPoint  Presentation that is beautifully designed. Easy to change colors, photos and Text.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97" name="TextBox 1496">
              <a:extLst>
                <a:ext uri="{FF2B5EF4-FFF2-40B4-BE49-F238E27FC236}">
                  <a16:creationId xmlns:a16="http://schemas.microsoft.com/office/drawing/2014/main" id="{BF32A718-3E02-4F2F-9B6A-C8597EFC4B89}"/>
                </a:ext>
              </a:extLst>
            </p:cNvPr>
            <p:cNvSpPr txBox="1"/>
            <p:nvPr/>
          </p:nvSpPr>
          <p:spPr>
            <a:xfrm>
              <a:off x="4830996" y="1683047"/>
              <a:ext cx="1574762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2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aphicFrame>
        <p:nvGraphicFramePr>
          <p:cNvPr id="1498" name="Chart 2">
            <a:extLst>
              <a:ext uri="{FF2B5EF4-FFF2-40B4-BE49-F238E27FC236}">
                <a16:creationId xmlns:a16="http://schemas.microsoft.com/office/drawing/2014/main" id="{95417EFA-960C-4114-8C71-A3C9506905B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7215293"/>
              </p:ext>
            </p:extLst>
          </p:nvPr>
        </p:nvGraphicFramePr>
        <p:xfrm>
          <a:off x="8634452" y="3975042"/>
          <a:ext cx="2096285" cy="2016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1499" name="Graphic 93">
            <a:extLst>
              <a:ext uri="{FF2B5EF4-FFF2-40B4-BE49-F238E27FC236}">
                <a16:creationId xmlns:a16="http://schemas.microsoft.com/office/drawing/2014/main" id="{F144DE5D-597D-4995-B102-84DC8A613A30}"/>
              </a:ext>
            </a:extLst>
          </p:cNvPr>
          <p:cNvGrpSpPr/>
          <p:nvPr/>
        </p:nvGrpSpPr>
        <p:grpSpPr>
          <a:xfrm>
            <a:off x="2016105" y="4767298"/>
            <a:ext cx="889236" cy="456422"/>
            <a:chOff x="2867025" y="1771650"/>
            <a:chExt cx="6457950" cy="3314700"/>
          </a:xfrm>
          <a:solidFill>
            <a:schemeClr val="accent3"/>
          </a:solidFill>
        </p:grpSpPr>
        <p:sp>
          <p:nvSpPr>
            <p:cNvPr id="1500" name="Freeform: Shape 1499">
              <a:extLst>
                <a:ext uri="{FF2B5EF4-FFF2-40B4-BE49-F238E27FC236}">
                  <a16:creationId xmlns:a16="http://schemas.microsoft.com/office/drawing/2014/main" id="{40E3D26E-B0E6-4A14-B0A3-22093AF42102}"/>
                </a:ext>
              </a:extLst>
            </p:cNvPr>
            <p:cNvSpPr/>
            <p:nvPr/>
          </p:nvSpPr>
          <p:spPr>
            <a:xfrm>
              <a:off x="3952359" y="1771799"/>
              <a:ext cx="4924425" cy="2000250"/>
            </a:xfrm>
            <a:custGeom>
              <a:avLst/>
              <a:gdLst>
                <a:gd name="connsiteX0" fmla="*/ 4816356 w 4924425"/>
                <a:gd name="connsiteY0" fmla="*/ 503723 h 2000250"/>
                <a:gd name="connsiteX1" fmla="*/ 3545721 w 4924425"/>
                <a:gd name="connsiteY1" fmla="*/ 1756 h 2000250"/>
                <a:gd name="connsiteX2" fmla="*/ 1398786 w 4924425"/>
                <a:gd name="connsiteY2" fmla="*/ 1522898 h 2000250"/>
                <a:gd name="connsiteX3" fmla="*/ 448191 w 4924425"/>
                <a:gd name="connsiteY3" fmla="*/ 1861036 h 2000250"/>
                <a:gd name="connsiteX4" fmla="*/ 72906 w 4924425"/>
                <a:gd name="connsiteY4" fmla="*/ 1776263 h 2000250"/>
                <a:gd name="connsiteX5" fmla="*/ 37663 w 4924425"/>
                <a:gd name="connsiteY5" fmla="*/ 1849606 h 2000250"/>
                <a:gd name="connsiteX6" fmla="*/ 1003498 w 4924425"/>
                <a:gd name="connsiteY6" fmla="*/ 1944856 h 2000250"/>
                <a:gd name="connsiteX7" fmla="*/ 3428563 w 4924425"/>
                <a:gd name="connsiteY7" fmla="*/ 254168 h 2000250"/>
                <a:gd name="connsiteX8" fmla="*/ 4616331 w 4924425"/>
                <a:gd name="connsiteY8" fmla="*/ 495151 h 2000250"/>
                <a:gd name="connsiteX9" fmla="*/ 4816356 w 4924425"/>
                <a:gd name="connsiteY9" fmla="*/ 503723 h 2000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924425" h="2000250">
                  <a:moveTo>
                    <a:pt x="4816356" y="503723"/>
                  </a:moveTo>
                  <a:cubicBezTo>
                    <a:pt x="4614426" y="345608"/>
                    <a:pt x="4104839" y="-28724"/>
                    <a:pt x="3545721" y="1756"/>
                  </a:cubicBezTo>
                  <a:cubicBezTo>
                    <a:pt x="2733238" y="45571"/>
                    <a:pt x="2271276" y="718988"/>
                    <a:pt x="1398786" y="1522898"/>
                  </a:cubicBezTo>
                  <a:cubicBezTo>
                    <a:pt x="1044456" y="1849606"/>
                    <a:pt x="750133" y="1885801"/>
                    <a:pt x="448191" y="1861036"/>
                  </a:cubicBezTo>
                  <a:cubicBezTo>
                    <a:pt x="254833" y="1844843"/>
                    <a:pt x="199588" y="1760071"/>
                    <a:pt x="72906" y="1776263"/>
                  </a:cubicBezTo>
                  <a:cubicBezTo>
                    <a:pt x="-2342" y="1785788"/>
                    <a:pt x="-28059" y="1824841"/>
                    <a:pt x="37663" y="1849606"/>
                  </a:cubicBezTo>
                  <a:cubicBezTo>
                    <a:pt x="158631" y="1895326"/>
                    <a:pt x="477718" y="2100114"/>
                    <a:pt x="1003498" y="1944856"/>
                  </a:cubicBezTo>
                  <a:cubicBezTo>
                    <a:pt x="1836936" y="1697206"/>
                    <a:pt x="2517973" y="436096"/>
                    <a:pt x="3428563" y="254168"/>
                  </a:cubicBezTo>
                  <a:cubicBezTo>
                    <a:pt x="3926721" y="155108"/>
                    <a:pt x="4436309" y="376088"/>
                    <a:pt x="4616331" y="495151"/>
                  </a:cubicBezTo>
                  <a:cubicBezTo>
                    <a:pt x="4908748" y="686603"/>
                    <a:pt x="5031621" y="680888"/>
                    <a:pt x="4816356" y="5037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01" name="Freeform: Shape 1500">
              <a:extLst>
                <a:ext uri="{FF2B5EF4-FFF2-40B4-BE49-F238E27FC236}">
                  <a16:creationId xmlns:a16="http://schemas.microsoft.com/office/drawing/2014/main" id="{BCAF0AAA-3B7A-4558-8DD4-301F38270BBA}"/>
                </a:ext>
              </a:extLst>
            </p:cNvPr>
            <p:cNvSpPr/>
            <p:nvPr/>
          </p:nvSpPr>
          <p:spPr>
            <a:xfrm>
              <a:off x="2867057" y="2952853"/>
              <a:ext cx="4781550" cy="2124075"/>
            </a:xfrm>
            <a:custGeom>
              <a:avLst/>
              <a:gdLst>
                <a:gd name="connsiteX0" fmla="*/ 60928 w 4781550"/>
                <a:gd name="connsiteY0" fmla="*/ 811427 h 2124075"/>
                <a:gd name="connsiteX1" fmla="*/ 1222025 w 4781550"/>
                <a:gd name="connsiteY1" fmla="*/ 2005862 h 2124075"/>
                <a:gd name="connsiteX2" fmla="*/ 3521361 w 4781550"/>
                <a:gd name="connsiteY2" fmla="*/ 1166709 h 2124075"/>
                <a:gd name="connsiteX3" fmla="*/ 4294790 w 4781550"/>
                <a:gd name="connsiteY3" fmla="*/ 288504 h 2124075"/>
                <a:gd name="connsiteX4" fmla="*/ 4736750 w 4781550"/>
                <a:gd name="connsiteY4" fmla="*/ 87527 h 2124075"/>
                <a:gd name="connsiteX5" fmla="*/ 4673886 w 4781550"/>
                <a:gd name="connsiteY5" fmla="*/ 5612 h 2124075"/>
                <a:gd name="connsiteX6" fmla="*/ 3493738 w 4781550"/>
                <a:gd name="connsiteY6" fmla="*/ 829524 h 2124075"/>
                <a:gd name="connsiteX7" fmla="*/ 1367758 w 4781550"/>
                <a:gd name="connsiteY7" fmla="*/ 1776309 h 2124075"/>
                <a:gd name="connsiteX8" fmla="*/ 216185 w 4781550"/>
                <a:gd name="connsiteY8" fmla="*/ 794282 h 2124075"/>
                <a:gd name="connsiteX9" fmla="*/ 60928 w 4781550"/>
                <a:gd name="connsiteY9" fmla="*/ 811427 h 2124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781550" h="2124075">
                  <a:moveTo>
                    <a:pt x="60928" y="811427"/>
                  </a:moveTo>
                  <a:cubicBezTo>
                    <a:pt x="239045" y="1165757"/>
                    <a:pt x="554323" y="1754402"/>
                    <a:pt x="1222025" y="2005862"/>
                  </a:cubicBezTo>
                  <a:cubicBezTo>
                    <a:pt x="1984025" y="2292564"/>
                    <a:pt x="2795555" y="2114447"/>
                    <a:pt x="3521361" y="1166709"/>
                  </a:cubicBezTo>
                  <a:cubicBezTo>
                    <a:pt x="3869023" y="713319"/>
                    <a:pt x="4041425" y="431379"/>
                    <a:pt x="4294790" y="288504"/>
                  </a:cubicBezTo>
                  <a:cubicBezTo>
                    <a:pt x="4554823" y="141819"/>
                    <a:pt x="4627213" y="141819"/>
                    <a:pt x="4736750" y="87527"/>
                  </a:cubicBezTo>
                  <a:cubicBezTo>
                    <a:pt x="4804378" y="54189"/>
                    <a:pt x="4819618" y="-21058"/>
                    <a:pt x="4673886" y="5612"/>
                  </a:cubicBezTo>
                  <a:cubicBezTo>
                    <a:pt x="4180490" y="97052"/>
                    <a:pt x="3946175" y="340892"/>
                    <a:pt x="3493738" y="829524"/>
                  </a:cubicBezTo>
                  <a:cubicBezTo>
                    <a:pt x="2636488" y="1755354"/>
                    <a:pt x="2274538" y="1970619"/>
                    <a:pt x="1367758" y="1776309"/>
                  </a:cubicBezTo>
                  <a:cubicBezTo>
                    <a:pt x="738155" y="1639149"/>
                    <a:pt x="345725" y="967637"/>
                    <a:pt x="216185" y="794282"/>
                  </a:cubicBezTo>
                  <a:cubicBezTo>
                    <a:pt x="6635" y="513294"/>
                    <a:pt x="-61945" y="528534"/>
                    <a:pt x="60928" y="81142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02" name="Freeform: Shape 1501">
              <a:extLst>
                <a:ext uri="{FF2B5EF4-FFF2-40B4-BE49-F238E27FC236}">
                  <a16:creationId xmlns:a16="http://schemas.microsoft.com/office/drawing/2014/main" id="{90D7E203-4693-40B5-9318-453DD3018EF9}"/>
                </a:ext>
              </a:extLst>
            </p:cNvPr>
            <p:cNvSpPr/>
            <p:nvPr/>
          </p:nvSpPr>
          <p:spPr>
            <a:xfrm>
              <a:off x="3097529" y="2204085"/>
              <a:ext cx="6229350" cy="2381250"/>
            </a:xfrm>
            <a:custGeom>
              <a:avLst/>
              <a:gdLst>
                <a:gd name="connsiteX0" fmla="*/ 25719 w 6229350"/>
                <a:gd name="connsiteY0" fmla="*/ 330517 h 2381250"/>
                <a:gd name="connsiteX1" fmla="*/ 1000126 w 6229350"/>
                <a:gd name="connsiteY1" fmla="*/ 2107883 h 2381250"/>
                <a:gd name="connsiteX2" fmla="*/ 3358516 w 6229350"/>
                <a:gd name="connsiteY2" fmla="*/ 1084898 h 2381250"/>
                <a:gd name="connsiteX3" fmla="*/ 4532949 w 6229350"/>
                <a:gd name="connsiteY3" fmla="*/ 415290 h 2381250"/>
                <a:gd name="connsiteX4" fmla="*/ 5518786 w 6229350"/>
                <a:gd name="connsiteY4" fmla="*/ 726757 h 2381250"/>
                <a:gd name="connsiteX5" fmla="*/ 5325429 w 6229350"/>
                <a:gd name="connsiteY5" fmla="*/ 2019300 h 2381250"/>
                <a:gd name="connsiteX6" fmla="*/ 4798697 w 6229350"/>
                <a:gd name="connsiteY6" fmla="*/ 1522095 h 2381250"/>
                <a:gd name="connsiteX7" fmla="*/ 5192079 w 6229350"/>
                <a:gd name="connsiteY7" fmla="*/ 1128712 h 2381250"/>
                <a:gd name="connsiteX8" fmla="*/ 5470209 w 6229350"/>
                <a:gd name="connsiteY8" fmla="*/ 1330643 h 2381250"/>
                <a:gd name="connsiteX9" fmla="*/ 5098734 w 6229350"/>
                <a:gd name="connsiteY9" fmla="*/ 1575435 h 2381250"/>
                <a:gd name="connsiteX10" fmla="*/ 5379722 w 6229350"/>
                <a:gd name="connsiteY10" fmla="*/ 1746885 h 2381250"/>
                <a:gd name="connsiteX11" fmla="*/ 5694047 w 6229350"/>
                <a:gd name="connsiteY11" fmla="*/ 1315403 h 2381250"/>
                <a:gd name="connsiteX12" fmla="*/ 5046347 w 6229350"/>
                <a:gd name="connsiteY12" fmla="*/ 864870 h 2381250"/>
                <a:gd name="connsiteX13" fmla="*/ 4449129 w 6229350"/>
                <a:gd name="connsiteY13" fmla="*/ 1474470 h 2381250"/>
                <a:gd name="connsiteX14" fmla="*/ 5313047 w 6229350"/>
                <a:gd name="connsiteY14" fmla="*/ 2382203 h 2381250"/>
                <a:gd name="connsiteX15" fmla="*/ 6136007 w 6229350"/>
                <a:gd name="connsiteY15" fmla="*/ 1859280 h 2381250"/>
                <a:gd name="connsiteX16" fmla="*/ 5916932 w 6229350"/>
                <a:gd name="connsiteY16" fmla="*/ 547688 h 2381250"/>
                <a:gd name="connsiteX17" fmla="*/ 4589147 w 6229350"/>
                <a:gd name="connsiteY17" fmla="*/ 0 h 2381250"/>
                <a:gd name="connsiteX18" fmla="*/ 3239454 w 6229350"/>
                <a:gd name="connsiteY18" fmla="*/ 626745 h 2381250"/>
                <a:gd name="connsiteX19" fmla="*/ 1113474 w 6229350"/>
                <a:gd name="connsiteY19" fmla="*/ 1830705 h 2381250"/>
                <a:gd name="connsiteX20" fmla="*/ 144781 w 6229350"/>
                <a:gd name="connsiteY20" fmla="*/ 279082 h 2381250"/>
                <a:gd name="connsiteX21" fmla="*/ 25719 w 6229350"/>
                <a:gd name="connsiteY21" fmla="*/ 330517 h 2381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6229350" h="2381250">
                  <a:moveTo>
                    <a:pt x="25719" y="330517"/>
                  </a:moveTo>
                  <a:cubicBezTo>
                    <a:pt x="-114299" y="1200150"/>
                    <a:pt x="332424" y="1857375"/>
                    <a:pt x="1000126" y="2107883"/>
                  </a:cubicBezTo>
                  <a:cubicBezTo>
                    <a:pt x="1762126" y="2394585"/>
                    <a:pt x="2336484" y="2121218"/>
                    <a:pt x="3358516" y="1084898"/>
                  </a:cubicBezTo>
                  <a:cubicBezTo>
                    <a:pt x="3822384" y="614363"/>
                    <a:pt x="4031934" y="507682"/>
                    <a:pt x="4532949" y="415290"/>
                  </a:cubicBezTo>
                  <a:cubicBezTo>
                    <a:pt x="4652964" y="393382"/>
                    <a:pt x="5161599" y="481013"/>
                    <a:pt x="5518786" y="726757"/>
                  </a:cubicBezTo>
                  <a:cubicBezTo>
                    <a:pt x="5968366" y="1035368"/>
                    <a:pt x="5968366" y="1968818"/>
                    <a:pt x="5325429" y="2019300"/>
                  </a:cubicBezTo>
                  <a:cubicBezTo>
                    <a:pt x="5155884" y="2032635"/>
                    <a:pt x="4754882" y="1919287"/>
                    <a:pt x="4798697" y="1522095"/>
                  </a:cubicBezTo>
                  <a:cubicBezTo>
                    <a:pt x="4806316" y="1453515"/>
                    <a:pt x="4834891" y="1163003"/>
                    <a:pt x="5192079" y="1128712"/>
                  </a:cubicBezTo>
                  <a:cubicBezTo>
                    <a:pt x="5227322" y="1124903"/>
                    <a:pt x="5465447" y="1211580"/>
                    <a:pt x="5470209" y="1330643"/>
                  </a:cubicBezTo>
                  <a:cubicBezTo>
                    <a:pt x="5488307" y="1765935"/>
                    <a:pt x="5145407" y="1486853"/>
                    <a:pt x="5098734" y="1575435"/>
                  </a:cubicBezTo>
                  <a:cubicBezTo>
                    <a:pt x="5060634" y="1647825"/>
                    <a:pt x="5215891" y="1764030"/>
                    <a:pt x="5379722" y="1746885"/>
                  </a:cubicBezTo>
                  <a:cubicBezTo>
                    <a:pt x="5620704" y="1721168"/>
                    <a:pt x="5722622" y="1493520"/>
                    <a:pt x="5694047" y="1315403"/>
                  </a:cubicBezTo>
                  <a:cubicBezTo>
                    <a:pt x="5626419" y="892493"/>
                    <a:pt x="5255897" y="820103"/>
                    <a:pt x="5046347" y="864870"/>
                  </a:cubicBezTo>
                  <a:cubicBezTo>
                    <a:pt x="4565334" y="966787"/>
                    <a:pt x="4459606" y="1340168"/>
                    <a:pt x="4449129" y="1474470"/>
                  </a:cubicBezTo>
                  <a:cubicBezTo>
                    <a:pt x="4385312" y="2303145"/>
                    <a:pt x="5052061" y="2382203"/>
                    <a:pt x="5313047" y="2382203"/>
                  </a:cubicBezTo>
                  <a:cubicBezTo>
                    <a:pt x="5772152" y="2382203"/>
                    <a:pt x="6018849" y="2139315"/>
                    <a:pt x="6136007" y="1859280"/>
                  </a:cubicBezTo>
                  <a:cubicBezTo>
                    <a:pt x="6297932" y="1473518"/>
                    <a:pt x="6264594" y="1008698"/>
                    <a:pt x="5916932" y="547688"/>
                  </a:cubicBezTo>
                  <a:cubicBezTo>
                    <a:pt x="5782629" y="370523"/>
                    <a:pt x="5327334" y="0"/>
                    <a:pt x="4589147" y="0"/>
                  </a:cubicBezTo>
                  <a:cubicBezTo>
                    <a:pt x="4246247" y="0"/>
                    <a:pt x="3691891" y="139065"/>
                    <a:pt x="3239454" y="626745"/>
                  </a:cubicBezTo>
                  <a:cubicBezTo>
                    <a:pt x="2382204" y="1552575"/>
                    <a:pt x="2020254" y="2025015"/>
                    <a:pt x="1113474" y="1830705"/>
                  </a:cubicBezTo>
                  <a:cubicBezTo>
                    <a:pt x="485776" y="1696403"/>
                    <a:pt x="8574" y="984885"/>
                    <a:pt x="144781" y="279082"/>
                  </a:cubicBezTo>
                  <a:cubicBezTo>
                    <a:pt x="199074" y="0"/>
                    <a:pt x="100014" y="3810"/>
                    <a:pt x="25719" y="33051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503" name="Group 1502">
            <a:extLst>
              <a:ext uri="{FF2B5EF4-FFF2-40B4-BE49-F238E27FC236}">
                <a16:creationId xmlns:a16="http://schemas.microsoft.com/office/drawing/2014/main" id="{A3C8A8DD-B1B5-446D-91E8-1E3AE29BCA30}"/>
              </a:ext>
            </a:extLst>
          </p:cNvPr>
          <p:cNvGrpSpPr/>
          <p:nvPr/>
        </p:nvGrpSpPr>
        <p:grpSpPr>
          <a:xfrm>
            <a:off x="9211926" y="4514136"/>
            <a:ext cx="951053" cy="953302"/>
            <a:chOff x="5882220" y="3348558"/>
            <a:chExt cx="1128277" cy="1130945"/>
          </a:xfrm>
          <a:solidFill>
            <a:schemeClr val="accent2"/>
          </a:solidFill>
        </p:grpSpPr>
        <p:sp>
          <p:nvSpPr>
            <p:cNvPr id="1504" name="Freeform: Shape 1503">
              <a:extLst>
                <a:ext uri="{FF2B5EF4-FFF2-40B4-BE49-F238E27FC236}">
                  <a16:creationId xmlns:a16="http://schemas.microsoft.com/office/drawing/2014/main" id="{A905A1EB-805E-4CA9-9700-6CF543289C24}"/>
                </a:ext>
              </a:extLst>
            </p:cNvPr>
            <p:cNvSpPr/>
            <p:nvPr/>
          </p:nvSpPr>
          <p:spPr>
            <a:xfrm>
              <a:off x="6280965" y="3708658"/>
              <a:ext cx="330785" cy="410744"/>
            </a:xfrm>
            <a:custGeom>
              <a:avLst/>
              <a:gdLst>
                <a:gd name="connsiteX0" fmla="*/ 2637844 w 4157304"/>
                <a:gd name="connsiteY0" fmla="*/ 4502302 h 5162222"/>
                <a:gd name="connsiteX1" fmla="*/ 2584552 w 4157304"/>
                <a:gd name="connsiteY1" fmla="*/ 4502304 h 5162222"/>
                <a:gd name="connsiteX2" fmla="*/ 1601586 w 4157304"/>
                <a:gd name="connsiteY2" fmla="*/ 4679948 h 5162222"/>
                <a:gd name="connsiteX3" fmla="*/ 1542371 w 4157304"/>
                <a:gd name="connsiteY3" fmla="*/ 4751006 h 5162222"/>
                <a:gd name="connsiteX4" fmla="*/ 1625272 w 4157304"/>
                <a:gd name="connsiteY4" fmla="*/ 4798378 h 5162222"/>
                <a:gd name="connsiteX5" fmla="*/ 2608238 w 4157304"/>
                <a:gd name="connsiteY5" fmla="*/ 4614809 h 5162222"/>
                <a:gd name="connsiteX6" fmla="*/ 2673372 w 4157304"/>
                <a:gd name="connsiteY6" fmla="*/ 4537833 h 5162222"/>
                <a:gd name="connsiteX7" fmla="*/ 2637844 w 4157304"/>
                <a:gd name="connsiteY7" fmla="*/ 4502302 h 5162222"/>
                <a:gd name="connsiteX8" fmla="*/ 2607682 w 4157304"/>
                <a:gd name="connsiteY8" fmla="*/ 4156265 h 5162222"/>
                <a:gd name="connsiteX9" fmla="*/ 2572709 w 4157304"/>
                <a:gd name="connsiteY9" fmla="*/ 4158858 h 5162222"/>
                <a:gd name="connsiteX10" fmla="*/ 1631190 w 4157304"/>
                <a:gd name="connsiteY10" fmla="*/ 4336502 h 5162222"/>
                <a:gd name="connsiteX11" fmla="*/ 1548289 w 4157304"/>
                <a:gd name="connsiteY11" fmla="*/ 4419403 h 5162222"/>
                <a:gd name="connsiteX12" fmla="*/ 1660800 w 4157304"/>
                <a:gd name="connsiteY12" fmla="*/ 4466775 h 5162222"/>
                <a:gd name="connsiteX13" fmla="*/ 2596395 w 4157304"/>
                <a:gd name="connsiteY13" fmla="*/ 4283206 h 5162222"/>
                <a:gd name="connsiteX14" fmla="*/ 2679295 w 4157304"/>
                <a:gd name="connsiteY14" fmla="*/ 4206229 h 5162222"/>
                <a:gd name="connsiteX15" fmla="*/ 2607682 w 4157304"/>
                <a:gd name="connsiteY15" fmla="*/ 4156265 h 5162222"/>
                <a:gd name="connsiteX16" fmla="*/ 2102367 w 4157304"/>
                <a:gd name="connsiteY16" fmla="*/ 2 h 5162222"/>
                <a:gd name="connsiteX17" fmla="*/ 3993865 w 4157304"/>
                <a:gd name="connsiteY17" fmla="*/ 1269174 h 5162222"/>
                <a:gd name="connsiteX18" fmla="*/ 3271444 w 4157304"/>
                <a:gd name="connsiteY18" fmla="*/ 3773965 h 5162222"/>
                <a:gd name="connsiteX19" fmla="*/ 3111561 w 4157304"/>
                <a:gd name="connsiteY19" fmla="*/ 4070039 h 5162222"/>
                <a:gd name="connsiteX20" fmla="*/ 3111561 w 4157304"/>
                <a:gd name="connsiteY20" fmla="*/ 4401642 h 5162222"/>
                <a:gd name="connsiteX21" fmla="*/ 2377297 w 4157304"/>
                <a:gd name="connsiteY21" fmla="*/ 5159592 h 5162222"/>
                <a:gd name="connsiteX22" fmla="*/ 1939107 w 4157304"/>
                <a:gd name="connsiteY22" fmla="*/ 5159592 h 5162222"/>
                <a:gd name="connsiteX23" fmla="*/ 1050885 w 4157304"/>
                <a:gd name="connsiteY23" fmla="*/ 4218073 h 5162222"/>
                <a:gd name="connsiteX24" fmla="*/ 784421 w 4157304"/>
                <a:gd name="connsiteY24" fmla="*/ 3691064 h 5162222"/>
                <a:gd name="connsiteX25" fmla="*/ 91604 w 4157304"/>
                <a:gd name="connsiteY25" fmla="*/ 1517877 h 5162222"/>
                <a:gd name="connsiteX26" fmla="*/ 1755544 w 4157304"/>
                <a:gd name="connsiteY26" fmla="*/ 31588 h 5162222"/>
                <a:gd name="connsiteX27" fmla="*/ 2102367 w 4157304"/>
                <a:gd name="connsiteY27" fmla="*/ 2 h 5162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4157304" h="5162222">
                  <a:moveTo>
                    <a:pt x="2637844" y="4502302"/>
                  </a:moveTo>
                  <a:cubicBezTo>
                    <a:pt x="2621561" y="4497861"/>
                    <a:pt x="2602317" y="4499342"/>
                    <a:pt x="2584552" y="4502304"/>
                  </a:cubicBezTo>
                  <a:cubicBezTo>
                    <a:pt x="2258868" y="4561519"/>
                    <a:pt x="1927265" y="4620734"/>
                    <a:pt x="1601586" y="4679948"/>
                  </a:cubicBezTo>
                  <a:cubicBezTo>
                    <a:pt x="1566057" y="4685867"/>
                    <a:pt x="1530528" y="4703634"/>
                    <a:pt x="1542371" y="4751006"/>
                  </a:cubicBezTo>
                  <a:cubicBezTo>
                    <a:pt x="1554214" y="4792453"/>
                    <a:pt x="1583818" y="4804296"/>
                    <a:pt x="1625272" y="4798378"/>
                  </a:cubicBezTo>
                  <a:cubicBezTo>
                    <a:pt x="1950951" y="4739163"/>
                    <a:pt x="2282554" y="4679948"/>
                    <a:pt x="2608238" y="4614809"/>
                  </a:cubicBezTo>
                  <a:cubicBezTo>
                    <a:pt x="2643767" y="4608891"/>
                    <a:pt x="2679296" y="4591123"/>
                    <a:pt x="2673372" y="4537833"/>
                  </a:cubicBezTo>
                  <a:cubicBezTo>
                    <a:pt x="2667450" y="4517106"/>
                    <a:pt x="2654128" y="4506743"/>
                    <a:pt x="2637844" y="4502302"/>
                  </a:cubicBezTo>
                  <a:close/>
                  <a:moveTo>
                    <a:pt x="2607682" y="4156265"/>
                  </a:moveTo>
                  <a:cubicBezTo>
                    <a:pt x="2596395" y="4156266"/>
                    <a:pt x="2584552" y="4157377"/>
                    <a:pt x="2572709" y="4158858"/>
                  </a:cubicBezTo>
                  <a:cubicBezTo>
                    <a:pt x="2258867" y="4218072"/>
                    <a:pt x="1945031" y="4277287"/>
                    <a:pt x="1631190" y="4336502"/>
                  </a:cubicBezTo>
                  <a:cubicBezTo>
                    <a:pt x="1589742" y="4342420"/>
                    <a:pt x="1542370" y="4366106"/>
                    <a:pt x="1548289" y="4419403"/>
                  </a:cubicBezTo>
                  <a:cubicBezTo>
                    <a:pt x="1554213" y="4490461"/>
                    <a:pt x="1613428" y="4454932"/>
                    <a:pt x="1660800" y="4466775"/>
                  </a:cubicBezTo>
                  <a:cubicBezTo>
                    <a:pt x="1962793" y="4413478"/>
                    <a:pt x="2276634" y="4354263"/>
                    <a:pt x="2596395" y="4283206"/>
                  </a:cubicBezTo>
                  <a:cubicBezTo>
                    <a:pt x="2643766" y="4277287"/>
                    <a:pt x="2691138" y="4265444"/>
                    <a:pt x="2679295" y="4206229"/>
                  </a:cubicBezTo>
                  <a:cubicBezTo>
                    <a:pt x="2670413" y="4166257"/>
                    <a:pt x="2641546" y="4156264"/>
                    <a:pt x="2607682" y="4156265"/>
                  </a:cubicBezTo>
                  <a:close/>
                  <a:moveTo>
                    <a:pt x="2102367" y="2"/>
                  </a:moveTo>
                  <a:cubicBezTo>
                    <a:pt x="2909678" y="1052"/>
                    <a:pt x="3682987" y="512705"/>
                    <a:pt x="3993865" y="1269174"/>
                  </a:cubicBezTo>
                  <a:cubicBezTo>
                    <a:pt x="4372840" y="2181083"/>
                    <a:pt x="4076765" y="3217345"/>
                    <a:pt x="3271444" y="3773965"/>
                  </a:cubicBezTo>
                  <a:cubicBezTo>
                    <a:pt x="3153014" y="3856865"/>
                    <a:pt x="3099718" y="3933842"/>
                    <a:pt x="3111561" y="4070039"/>
                  </a:cubicBezTo>
                  <a:cubicBezTo>
                    <a:pt x="3123404" y="4176626"/>
                    <a:pt x="3111561" y="4289131"/>
                    <a:pt x="3111561" y="4401642"/>
                  </a:cubicBezTo>
                  <a:cubicBezTo>
                    <a:pt x="3105642" y="4845750"/>
                    <a:pt x="2827329" y="5141824"/>
                    <a:pt x="2377297" y="5159592"/>
                  </a:cubicBezTo>
                  <a:cubicBezTo>
                    <a:pt x="2229263" y="5165510"/>
                    <a:pt x="2087147" y="5159592"/>
                    <a:pt x="1939107" y="5159592"/>
                  </a:cubicBezTo>
                  <a:cubicBezTo>
                    <a:pt x="1293668" y="5165510"/>
                    <a:pt x="1050885" y="4928651"/>
                    <a:pt x="1050885" y="4218073"/>
                  </a:cubicBezTo>
                  <a:cubicBezTo>
                    <a:pt x="1104181" y="4010824"/>
                    <a:pt x="991670" y="3856865"/>
                    <a:pt x="784421" y="3691064"/>
                  </a:cubicBezTo>
                  <a:cubicBezTo>
                    <a:pt x="91604" y="3122602"/>
                    <a:pt x="-151173" y="2382413"/>
                    <a:pt x="91604" y="1517877"/>
                  </a:cubicBezTo>
                  <a:cubicBezTo>
                    <a:pt x="328464" y="682951"/>
                    <a:pt x="908769" y="185546"/>
                    <a:pt x="1755544" y="31588"/>
                  </a:cubicBezTo>
                  <a:cubicBezTo>
                    <a:pt x="1871013" y="10122"/>
                    <a:pt x="1987037" y="-149"/>
                    <a:pt x="2102367" y="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05" name="Freeform: Shape 1504">
              <a:extLst>
                <a:ext uri="{FF2B5EF4-FFF2-40B4-BE49-F238E27FC236}">
                  <a16:creationId xmlns:a16="http://schemas.microsoft.com/office/drawing/2014/main" id="{43B39AE7-2D89-42CD-AF97-F2DED026D703}"/>
                </a:ext>
              </a:extLst>
            </p:cNvPr>
            <p:cNvSpPr/>
            <p:nvPr/>
          </p:nvSpPr>
          <p:spPr>
            <a:xfrm>
              <a:off x="5882220" y="3348558"/>
              <a:ext cx="1128277" cy="1130945"/>
            </a:xfrm>
            <a:custGeom>
              <a:avLst/>
              <a:gdLst>
                <a:gd name="connsiteX0" fmla="*/ 354222 w 684230"/>
                <a:gd name="connsiteY0" fmla="*/ 512733 h 685848"/>
                <a:gd name="connsiteX1" fmla="*/ 372014 w 684230"/>
                <a:gd name="connsiteY1" fmla="*/ 535377 h 685848"/>
                <a:gd name="connsiteX2" fmla="*/ 372014 w 684230"/>
                <a:gd name="connsiteY2" fmla="*/ 600885 h 685848"/>
                <a:gd name="connsiteX3" fmla="*/ 372014 w 684230"/>
                <a:gd name="connsiteY3" fmla="*/ 663966 h 685848"/>
                <a:gd name="connsiteX4" fmla="*/ 353413 w 684230"/>
                <a:gd name="connsiteY4" fmla="*/ 685801 h 685848"/>
                <a:gd name="connsiteX5" fmla="*/ 335621 w 684230"/>
                <a:gd name="connsiteY5" fmla="*/ 663157 h 685848"/>
                <a:gd name="connsiteX6" fmla="*/ 335621 w 684230"/>
                <a:gd name="connsiteY6" fmla="*/ 534568 h 685848"/>
                <a:gd name="connsiteX7" fmla="*/ 354222 w 684230"/>
                <a:gd name="connsiteY7" fmla="*/ 512733 h 685848"/>
                <a:gd name="connsiteX8" fmla="*/ 215829 w 684230"/>
                <a:gd name="connsiteY8" fmla="*/ 469870 h 685848"/>
                <a:gd name="connsiteX9" fmla="*/ 221592 w 684230"/>
                <a:gd name="connsiteY9" fmla="*/ 483618 h 685848"/>
                <a:gd name="connsiteX10" fmla="*/ 148805 w 684230"/>
                <a:gd name="connsiteY10" fmla="*/ 544273 h 685848"/>
                <a:gd name="connsiteX11" fmla="*/ 140718 w 684230"/>
                <a:gd name="connsiteY11" fmla="*/ 522437 h 685848"/>
                <a:gd name="connsiteX12" fmla="*/ 202182 w 684230"/>
                <a:gd name="connsiteY12" fmla="*/ 470678 h 685848"/>
                <a:gd name="connsiteX13" fmla="*/ 215829 w 684230"/>
                <a:gd name="connsiteY13" fmla="*/ 469870 h 685848"/>
                <a:gd name="connsiteX14" fmla="*/ 480383 w 684230"/>
                <a:gd name="connsiteY14" fmla="*/ 465826 h 685848"/>
                <a:gd name="connsiteX15" fmla="*/ 493323 w 684230"/>
                <a:gd name="connsiteY15" fmla="*/ 474722 h 685848"/>
                <a:gd name="connsiteX16" fmla="*/ 536994 w 684230"/>
                <a:gd name="connsiteY16" fmla="*/ 524055 h 685848"/>
                <a:gd name="connsiteX17" fmla="*/ 536994 w 684230"/>
                <a:gd name="connsiteY17" fmla="*/ 547508 h 685848"/>
                <a:gd name="connsiteX18" fmla="*/ 515967 w 684230"/>
                <a:gd name="connsiteY18" fmla="*/ 543465 h 685848"/>
                <a:gd name="connsiteX19" fmla="*/ 472296 w 684230"/>
                <a:gd name="connsiteY19" fmla="*/ 494131 h 685848"/>
                <a:gd name="connsiteX20" fmla="*/ 469061 w 684230"/>
                <a:gd name="connsiteY20" fmla="*/ 474722 h 685848"/>
                <a:gd name="connsiteX21" fmla="*/ 480383 w 684230"/>
                <a:gd name="connsiteY21" fmla="*/ 465826 h 685848"/>
                <a:gd name="connsiteX22" fmla="*/ 17792 w 684230"/>
                <a:gd name="connsiteY22" fmla="*/ 339665 h 685848"/>
                <a:gd name="connsiteX23" fmla="*/ 157703 w 684230"/>
                <a:gd name="connsiteY23" fmla="*/ 339665 h 685848"/>
                <a:gd name="connsiteX24" fmla="*/ 177112 w 684230"/>
                <a:gd name="connsiteY24" fmla="*/ 353413 h 685848"/>
                <a:gd name="connsiteX25" fmla="*/ 159320 w 684230"/>
                <a:gd name="connsiteY25" fmla="*/ 367971 h 685848"/>
                <a:gd name="connsiteX26" fmla="*/ 87343 w 684230"/>
                <a:gd name="connsiteY26" fmla="*/ 367971 h 685848"/>
                <a:gd name="connsiteX27" fmla="*/ 18601 w 684230"/>
                <a:gd name="connsiteY27" fmla="*/ 367971 h 685848"/>
                <a:gd name="connsiteX28" fmla="*/ 0 w 684230"/>
                <a:gd name="connsiteY28" fmla="*/ 354222 h 685848"/>
                <a:gd name="connsiteX29" fmla="*/ 17792 w 684230"/>
                <a:gd name="connsiteY29" fmla="*/ 339665 h 685848"/>
                <a:gd name="connsiteX30" fmla="*/ 530524 w 684230"/>
                <a:gd name="connsiteY30" fmla="*/ 315404 h 685848"/>
                <a:gd name="connsiteX31" fmla="*/ 664774 w 684230"/>
                <a:gd name="connsiteY31" fmla="*/ 315404 h 685848"/>
                <a:gd name="connsiteX32" fmla="*/ 684183 w 684230"/>
                <a:gd name="connsiteY32" fmla="*/ 333196 h 685848"/>
                <a:gd name="connsiteX33" fmla="*/ 663965 w 684230"/>
                <a:gd name="connsiteY33" fmla="*/ 345327 h 685848"/>
                <a:gd name="connsiteX34" fmla="*/ 598458 w 684230"/>
                <a:gd name="connsiteY34" fmla="*/ 346136 h 685848"/>
                <a:gd name="connsiteX35" fmla="*/ 529715 w 684230"/>
                <a:gd name="connsiteY35" fmla="*/ 346136 h 685848"/>
                <a:gd name="connsiteX36" fmla="*/ 510306 w 684230"/>
                <a:gd name="connsiteY36" fmla="*/ 332388 h 685848"/>
                <a:gd name="connsiteX37" fmla="*/ 530524 w 684230"/>
                <a:gd name="connsiteY37" fmla="*/ 315404 h 685848"/>
                <a:gd name="connsiteX38" fmla="*/ 541847 w 684230"/>
                <a:gd name="connsiteY38" fmla="*/ 142740 h 685848"/>
                <a:gd name="connsiteX39" fmla="*/ 550743 w 684230"/>
                <a:gd name="connsiteY39" fmla="*/ 156893 h 685848"/>
                <a:gd name="connsiteX40" fmla="*/ 542656 w 684230"/>
                <a:gd name="connsiteY40" fmla="*/ 169024 h 685848"/>
                <a:gd name="connsiteX41" fmla="*/ 490896 w 684230"/>
                <a:gd name="connsiteY41" fmla="*/ 213504 h 685848"/>
                <a:gd name="connsiteX42" fmla="*/ 469870 w 684230"/>
                <a:gd name="connsiteY42" fmla="*/ 213504 h 685848"/>
                <a:gd name="connsiteX43" fmla="*/ 471487 w 684230"/>
                <a:gd name="connsiteY43" fmla="*/ 191668 h 685848"/>
                <a:gd name="connsiteX44" fmla="*/ 525672 w 684230"/>
                <a:gd name="connsiteY44" fmla="*/ 145571 h 685848"/>
                <a:gd name="connsiteX45" fmla="*/ 541847 w 684230"/>
                <a:gd name="connsiteY45" fmla="*/ 142740 h 685848"/>
                <a:gd name="connsiteX46" fmla="*/ 156084 w 684230"/>
                <a:gd name="connsiteY46" fmla="*/ 135057 h 685848"/>
                <a:gd name="connsiteX47" fmla="*/ 215930 w 684230"/>
                <a:gd name="connsiteY47" fmla="*/ 202991 h 685848"/>
                <a:gd name="connsiteX48" fmla="*/ 208651 w 684230"/>
                <a:gd name="connsiteY48" fmla="*/ 215122 h 685848"/>
                <a:gd name="connsiteX49" fmla="*/ 190051 w 684230"/>
                <a:gd name="connsiteY49" fmla="*/ 211887 h 685848"/>
                <a:gd name="connsiteX50" fmla="*/ 143145 w 684230"/>
                <a:gd name="connsiteY50" fmla="*/ 157701 h 685848"/>
                <a:gd name="connsiteX51" fmla="*/ 140719 w 684230"/>
                <a:gd name="connsiteY51" fmla="*/ 141527 h 685848"/>
                <a:gd name="connsiteX52" fmla="*/ 156084 w 684230"/>
                <a:gd name="connsiteY52" fmla="*/ 135057 h 685848"/>
                <a:gd name="connsiteX53" fmla="*/ 329961 w 684230"/>
                <a:gd name="connsiteY53" fmla="*/ 0 h 685848"/>
                <a:gd name="connsiteX54" fmla="*/ 343709 w 684230"/>
                <a:gd name="connsiteY54" fmla="*/ 19409 h 685848"/>
                <a:gd name="connsiteX55" fmla="*/ 344518 w 684230"/>
                <a:gd name="connsiteY55" fmla="*/ 88151 h 685848"/>
                <a:gd name="connsiteX56" fmla="*/ 344518 w 684230"/>
                <a:gd name="connsiteY56" fmla="*/ 154468 h 685848"/>
                <a:gd name="connsiteX57" fmla="*/ 331578 w 684230"/>
                <a:gd name="connsiteY57" fmla="*/ 173877 h 685848"/>
                <a:gd name="connsiteX58" fmla="*/ 315403 w 684230"/>
                <a:gd name="connsiteY58" fmla="*/ 156894 h 685848"/>
                <a:gd name="connsiteX59" fmla="*/ 314594 w 684230"/>
                <a:gd name="connsiteY59" fmla="*/ 18601 h 685848"/>
                <a:gd name="connsiteX60" fmla="*/ 329961 w 684230"/>
                <a:gd name="connsiteY60" fmla="*/ 0 h 6858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</a:cxnLst>
              <a:rect l="l" t="t" r="r" b="b"/>
              <a:pathLst>
                <a:path w="684230" h="685848">
                  <a:moveTo>
                    <a:pt x="354222" y="512733"/>
                  </a:moveTo>
                  <a:cubicBezTo>
                    <a:pt x="368779" y="512733"/>
                    <a:pt x="372014" y="523246"/>
                    <a:pt x="372014" y="535377"/>
                  </a:cubicBezTo>
                  <a:cubicBezTo>
                    <a:pt x="372014" y="556404"/>
                    <a:pt x="372014" y="578241"/>
                    <a:pt x="372014" y="600885"/>
                  </a:cubicBezTo>
                  <a:cubicBezTo>
                    <a:pt x="372014" y="621912"/>
                    <a:pt x="372014" y="642939"/>
                    <a:pt x="372014" y="663966"/>
                  </a:cubicBezTo>
                  <a:cubicBezTo>
                    <a:pt x="372014" y="676905"/>
                    <a:pt x="366353" y="686610"/>
                    <a:pt x="353413" y="685801"/>
                  </a:cubicBezTo>
                  <a:cubicBezTo>
                    <a:pt x="340474" y="685801"/>
                    <a:pt x="335621" y="676097"/>
                    <a:pt x="335621" y="663157"/>
                  </a:cubicBezTo>
                  <a:cubicBezTo>
                    <a:pt x="335621" y="620295"/>
                    <a:pt x="335621" y="577432"/>
                    <a:pt x="335621" y="534568"/>
                  </a:cubicBezTo>
                  <a:cubicBezTo>
                    <a:pt x="335621" y="521629"/>
                    <a:pt x="339665" y="512733"/>
                    <a:pt x="354222" y="512733"/>
                  </a:cubicBezTo>
                  <a:close/>
                  <a:moveTo>
                    <a:pt x="215829" y="469870"/>
                  </a:moveTo>
                  <a:cubicBezTo>
                    <a:pt x="219166" y="472700"/>
                    <a:pt x="221188" y="477957"/>
                    <a:pt x="221592" y="483618"/>
                  </a:cubicBezTo>
                  <a:cubicBezTo>
                    <a:pt x="222400" y="492514"/>
                    <a:pt x="160936" y="545081"/>
                    <a:pt x="148805" y="544273"/>
                  </a:cubicBezTo>
                  <a:cubicBezTo>
                    <a:pt x="137483" y="541038"/>
                    <a:pt x="132631" y="530524"/>
                    <a:pt x="140718" y="522437"/>
                  </a:cubicBezTo>
                  <a:cubicBezTo>
                    <a:pt x="159319" y="503836"/>
                    <a:pt x="180346" y="486044"/>
                    <a:pt x="202182" y="470678"/>
                  </a:cubicBezTo>
                  <a:cubicBezTo>
                    <a:pt x="207843" y="466635"/>
                    <a:pt x="212493" y="467039"/>
                    <a:pt x="215829" y="469870"/>
                  </a:cubicBezTo>
                  <a:close/>
                  <a:moveTo>
                    <a:pt x="480383" y="465826"/>
                  </a:moveTo>
                  <a:cubicBezTo>
                    <a:pt x="485235" y="469061"/>
                    <a:pt x="490088" y="471487"/>
                    <a:pt x="493323" y="474722"/>
                  </a:cubicBezTo>
                  <a:cubicBezTo>
                    <a:pt x="507880" y="490897"/>
                    <a:pt x="522437" y="507881"/>
                    <a:pt x="536994" y="524055"/>
                  </a:cubicBezTo>
                  <a:cubicBezTo>
                    <a:pt x="543464" y="531334"/>
                    <a:pt x="545890" y="541039"/>
                    <a:pt x="536994" y="547508"/>
                  </a:cubicBezTo>
                  <a:cubicBezTo>
                    <a:pt x="530524" y="552361"/>
                    <a:pt x="521628" y="550743"/>
                    <a:pt x="515967" y="543465"/>
                  </a:cubicBezTo>
                  <a:cubicBezTo>
                    <a:pt x="501410" y="527290"/>
                    <a:pt x="486853" y="510307"/>
                    <a:pt x="472296" y="494131"/>
                  </a:cubicBezTo>
                  <a:cubicBezTo>
                    <a:pt x="467443" y="488470"/>
                    <a:pt x="465826" y="481192"/>
                    <a:pt x="469061" y="474722"/>
                  </a:cubicBezTo>
                  <a:cubicBezTo>
                    <a:pt x="470678" y="471487"/>
                    <a:pt x="475531" y="469061"/>
                    <a:pt x="480383" y="465826"/>
                  </a:cubicBezTo>
                  <a:close/>
                  <a:moveTo>
                    <a:pt x="17792" y="339665"/>
                  </a:moveTo>
                  <a:cubicBezTo>
                    <a:pt x="64698" y="339665"/>
                    <a:pt x="110797" y="339665"/>
                    <a:pt x="157703" y="339665"/>
                  </a:cubicBezTo>
                  <a:cubicBezTo>
                    <a:pt x="167407" y="339665"/>
                    <a:pt x="176303" y="342900"/>
                    <a:pt x="177112" y="353413"/>
                  </a:cubicBezTo>
                  <a:cubicBezTo>
                    <a:pt x="177921" y="365545"/>
                    <a:pt x="168216" y="367971"/>
                    <a:pt x="159320" y="367971"/>
                  </a:cubicBezTo>
                  <a:cubicBezTo>
                    <a:pt x="135058" y="367971"/>
                    <a:pt x="110797" y="367163"/>
                    <a:pt x="87343" y="367971"/>
                  </a:cubicBezTo>
                  <a:cubicBezTo>
                    <a:pt x="64698" y="367971"/>
                    <a:pt x="42054" y="367971"/>
                    <a:pt x="18601" y="367971"/>
                  </a:cubicBezTo>
                  <a:cubicBezTo>
                    <a:pt x="9705" y="367971"/>
                    <a:pt x="0" y="367163"/>
                    <a:pt x="0" y="354222"/>
                  </a:cubicBezTo>
                  <a:cubicBezTo>
                    <a:pt x="0" y="342091"/>
                    <a:pt x="8087" y="339665"/>
                    <a:pt x="17792" y="339665"/>
                  </a:cubicBezTo>
                  <a:close/>
                  <a:moveTo>
                    <a:pt x="530524" y="315404"/>
                  </a:moveTo>
                  <a:cubicBezTo>
                    <a:pt x="575004" y="314595"/>
                    <a:pt x="620294" y="314595"/>
                    <a:pt x="664774" y="315404"/>
                  </a:cubicBezTo>
                  <a:cubicBezTo>
                    <a:pt x="675287" y="315404"/>
                    <a:pt x="684992" y="321065"/>
                    <a:pt x="684183" y="333196"/>
                  </a:cubicBezTo>
                  <a:cubicBezTo>
                    <a:pt x="683374" y="344519"/>
                    <a:pt x="673669" y="345327"/>
                    <a:pt x="663965" y="345327"/>
                  </a:cubicBezTo>
                  <a:cubicBezTo>
                    <a:pt x="642129" y="346136"/>
                    <a:pt x="620294" y="346136"/>
                    <a:pt x="598458" y="346136"/>
                  </a:cubicBezTo>
                  <a:cubicBezTo>
                    <a:pt x="575813" y="346136"/>
                    <a:pt x="552359" y="346136"/>
                    <a:pt x="529715" y="346136"/>
                  </a:cubicBezTo>
                  <a:cubicBezTo>
                    <a:pt x="520010" y="346136"/>
                    <a:pt x="511115" y="345327"/>
                    <a:pt x="510306" y="332388"/>
                  </a:cubicBezTo>
                  <a:cubicBezTo>
                    <a:pt x="509497" y="318638"/>
                    <a:pt x="520819" y="316212"/>
                    <a:pt x="530524" y="315404"/>
                  </a:cubicBezTo>
                  <a:close/>
                  <a:moveTo>
                    <a:pt x="541847" y="142740"/>
                  </a:moveTo>
                  <a:cubicBezTo>
                    <a:pt x="545891" y="145166"/>
                    <a:pt x="548722" y="150423"/>
                    <a:pt x="550743" y="156893"/>
                  </a:cubicBezTo>
                  <a:cubicBezTo>
                    <a:pt x="548317" y="160937"/>
                    <a:pt x="546700" y="165789"/>
                    <a:pt x="542656" y="169024"/>
                  </a:cubicBezTo>
                  <a:cubicBezTo>
                    <a:pt x="525672" y="184390"/>
                    <a:pt x="507880" y="198947"/>
                    <a:pt x="490896" y="213504"/>
                  </a:cubicBezTo>
                  <a:cubicBezTo>
                    <a:pt x="484427" y="219165"/>
                    <a:pt x="476339" y="221591"/>
                    <a:pt x="469870" y="213504"/>
                  </a:cubicBezTo>
                  <a:cubicBezTo>
                    <a:pt x="464208" y="206225"/>
                    <a:pt x="465826" y="197329"/>
                    <a:pt x="471487" y="191668"/>
                  </a:cubicBezTo>
                  <a:cubicBezTo>
                    <a:pt x="489279" y="175494"/>
                    <a:pt x="507072" y="160128"/>
                    <a:pt x="525672" y="145571"/>
                  </a:cubicBezTo>
                  <a:cubicBezTo>
                    <a:pt x="532546" y="140718"/>
                    <a:pt x="537803" y="140314"/>
                    <a:pt x="541847" y="142740"/>
                  </a:cubicBezTo>
                  <a:close/>
                  <a:moveTo>
                    <a:pt x="156084" y="135057"/>
                  </a:moveTo>
                  <a:cubicBezTo>
                    <a:pt x="165789" y="136674"/>
                    <a:pt x="215930" y="194904"/>
                    <a:pt x="215930" y="202991"/>
                  </a:cubicBezTo>
                  <a:cubicBezTo>
                    <a:pt x="215930" y="208652"/>
                    <a:pt x="212695" y="211887"/>
                    <a:pt x="208651" y="215122"/>
                  </a:cubicBezTo>
                  <a:cubicBezTo>
                    <a:pt x="201373" y="220783"/>
                    <a:pt x="194903" y="216739"/>
                    <a:pt x="190051" y="211887"/>
                  </a:cubicBezTo>
                  <a:cubicBezTo>
                    <a:pt x="173876" y="194095"/>
                    <a:pt x="158511" y="176302"/>
                    <a:pt x="143145" y="157701"/>
                  </a:cubicBezTo>
                  <a:cubicBezTo>
                    <a:pt x="139910" y="153658"/>
                    <a:pt x="135866" y="147997"/>
                    <a:pt x="140719" y="141527"/>
                  </a:cubicBezTo>
                  <a:cubicBezTo>
                    <a:pt x="144762" y="135866"/>
                    <a:pt x="149614" y="133440"/>
                    <a:pt x="156084" y="135057"/>
                  </a:cubicBezTo>
                  <a:close/>
                  <a:moveTo>
                    <a:pt x="329961" y="0"/>
                  </a:moveTo>
                  <a:cubicBezTo>
                    <a:pt x="342091" y="0"/>
                    <a:pt x="343709" y="9705"/>
                    <a:pt x="343709" y="19409"/>
                  </a:cubicBezTo>
                  <a:cubicBezTo>
                    <a:pt x="344518" y="42054"/>
                    <a:pt x="344518" y="65507"/>
                    <a:pt x="344518" y="88151"/>
                  </a:cubicBezTo>
                  <a:cubicBezTo>
                    <a:pt x="344518" y="109988"/>
                    <a:pt x="344518" y="131823"/>
                    <a:pt x="344518" y="154468"/>
                  </a:cubicBezTo>
                  <a:cubicBezTo>
                    <a:pt x="344518" y="163364"/>
                    <a:pt x="344518" y="173068"/>
                    <a:pt x="331578" y="173877"/>
                  </a:cubicBezTo>
                  <a:cubicBezTo>
                    <a:pt x="319446" y="174686"/>
                    <a:pt x="316212" y="166598"/>
                    <a:pt x="315403" y="156894"/>
                  </a:cubicBezTo>
                  <a:cubicBezTo>
                    <a:pt x="314594" y="110796"/>
                    <a:pt x="314594" y="64698"/>
                    <a:pt x="314594" y="18601"/>
                  </a:cubicBezTo>
                  <a:cubicBezTo>
                    <a:pt x="314594" y="8896"/>
                    <a:pt x="319446" y="0"/>
                    <a:pt x="329961" y="0"/>
                  </a:cubicBezTo>
                  <a:close/>
                </a:path>
              </a:pathLst>
            </a:custGeom>
            <a:grpFill/>
            <a:ln w="80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11213</TotalTime>
  <Words>102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48</cp:revision>
  <dcterms:created xsi:type="dcterms:W3CDTF">2018-02-18T19:39:47Z</dcterms:created>
  <dcterms:modified xsi:type="dcterms:W3CDTF">2019-04-24T06:52:44Z</dcterms:modified>
</cp:coreProperties>
</file>