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072" name="L-Shape 1071">
            <a:extLst>
              <a:ext uri="{FF2B5EF4-FFF2-40B4-BE49-F238E27FC236}">
                <a16:creationId xmlns:a16="http://schemas.microsoft.com/office/drawing/2014/main" id="{267419A5-8D7D-4A9A-A188-2F0D9F6E15E1}"/>
              </a:ext>
            </a:extLst>
          </p:cNvPr>
          <p:cNvSpPr/>
          <p:nvPr/>
        </p:nvSpPr>
        <p:spPr>
          <a:xfrm rot="5400000">
            <a:off x="5317613" y="4824758"/>
            <a:ext cx="714954" cy="1164928"/>
          </a:xfrm>
          <a:prstGeom prst="corner">
            <a:avLst>
              <a:gd name="adj1" fmla="val 7692"/>
              <a:gd name="adj2" fmla="val 2968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3" name="L-Shape 1072">
            <a:extLst>
              <a:ext uri="{FF2B5EF4-FFF2-40B4-BE49-F238E27FC236}">
                <a16:creationId xmlns:a16="http://schemas.microsoft.com/office/drawing/2014/main" id="{676DA33D-D129-42AC-AEE3-2689D270437B}"/>
              </a:ext>
            </a:extLst>
          </p:cNvPr>
          <p:cNvSpPr/>
          <p:nvPr/>
        </p:nvSpPr>
        <p:spPr>
          <a:xfrm rot="5400000">
            <a:off x="6483378" y="4314927"/>
            <a:ext cx="713232" cy="1164928"/>
          </a:xfrm>
          <a:prstGeom prst="corner">
            <a:avLst>
              <a:gd name="adj1" fmla="val 7692"/>
              <a:gd name="adj2" fmla="val 2968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4" name="L-Shape 1073">
            <a:extLst>
              <a:ext uri="{FF2B5EF4-FFF2-40B4-BE49-F238E27FC236}">
                <a16:creationId xmlns:a16="http://schemas.microsoft.com/office/drawing/2014/main" id="{0153FBC2-EBC8-4CF1-9018-1B9207F361F1}"/>
              </a:ext>
            </a:extLst>
          </p:cNvPr>
          <p:cNvSpPr/>
          <p:nvPr/>
        </p:nvSpPr>
        <p:spPr>
          <a:xfrm rot="5400000">
            <a:off x="7648283" y="3825836"/>
            <a:ext cx="713232" cy="1164928"/>
          </a:xfrm>
          <a:prstGeom prst="corner">
            <a:avLst>
              <a:gd name="adj1" fmla="val 7692"/>
              <a:gd name="adj2" fmla="val 2968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5" name="L-Shape 1074">
            <a:extLst>
              <a:ext uri="{FF2B5EF4-FFF2-40B4-BE49-F238E27FC236}">
                <a16:creationId xmlns:a16="http://schemas.microsoft.com/office/drawing/2014/main" id="{ADFB25A6-C80C-41B8-AF33-8B0BC4A689F8}"/>
              </a:ext>
            </a:extLst>
          </p:cNvPr>
          <p:cNvSpPr/>
          <p:nvPr/>
        </p:nvSpPr>
        <p:spPr>
          <a:xfrm rot="5400000">
            <a:off x="8803339" y="3326806"/>
            <a:ext cx="713232" cy="1164928"/>
          </a:xfrm>
          <a:prstGeom prst="corner">
            <a:avLst>
              <a:gd name="adj1" fmla="val 7692"/>
              <a:gd name="adj2" fmla="val 2968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6" name="L-Shape 1075">
            <a:extLst>
              <a:ext uri="{FF2B5EF4-FFF2-40B4-BE49-F238E27FC236}">
                <a16:creationId xmlns:a16="http://schemas.microsoft.com/office/drawing/2014/main" id="{62F1D1F8-47CF-4D73-A063-453FF805CD6A}"/>
              </a:ext>
            </a:extLst>
          </p:cNvPr>
          <p:cNvSpPr/>
          <p:nvPr/>
        </p:nvSpPr>
        <p:spPr>
          <a:xfrm rot="5400000">
            <a:off x="4192979" y="5313333"/>
            <a:ext cx="634411" cy="1164928"/>
          </a:xfrm>
          <a:prstGeom prst="corner">
            <a:avLst>
              <a:gd name="adj1" fmla="val 7692"/>
              <a:gd name="adj2" fmla="val 2968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77" name="Group 1076">
            <a:extLst>
              <a:ext uri="{FF2B5EF4-FFF2-40B4-BE49-F238E27FC236}">
                <a16:creationId xmlns:a16="http://schemas.microsoft.com/office/drawing/2014/main" id="{F19513C9-9568-4026-BF8E-BB6411E15149}"/>
              </a:ext>
            </a:extLst>
          </p:cNvPr>
          <p:cNvGrpSpPr/>
          <p:nvPr/>
        </p:nvGrpSpPr>
        <p:grpSpPr>
          <a:xfrm>
            <a:off x="6461417" y="1826518"/>
            <a:ext cx="1572552" cy="2723692"/>
            <a:chOff x="2158950" y="1606536"/>
            <a:chExt cx="1866716" cy="3233190"/>
          </a:xfrm>
          <a:solidFill>
            <a:schemeClr val="accent4"/>
          </a:solidFill>
        </p:grpSpPr>
        <p:sp>
          <p:nvSpPr>
            <p:cNvPr id="1078" name="Oval 1077">
              <a:extLst>
                <a:ext uri="{FF2B5EF4-FFF2-40B4-BE49-F238E27FC236}">
                  <a16:creationId xmlns:a16="http://schemas.microsoft.com/office/drawing/2014/main" id="{30EEBB2E-7E6C-4275-A88A-59D0C58644E3}"/>
                </a:ext>
              </a:extLst>
            </p:cNvPr>
            <p:cNvSpPr/>
            <p:nvPr/>
          </p:nvSpPr>
          <p:spPr>
            <a:xfrm>
              <a:off x="2865472" y="1606536"/>
              <a:ext cx="599516" cy="59951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9" name="Rectangle: Top Corners Rounded 1078">
              <a:extLst>
                <a:ext uri="{FF2B5EF4-FFF2-40B4-BE49-F238E27FC236}">
                  <a16:creationId xmlns:a16="http://schemas.microsoft.com/office/drawing/2014/main" id="{584E9FF3-6B44-4725-A291-5D20FB2ECA08}"/>
                </a:ext>
              </a:extLst>
            </p:cNvPr>
            <p:cNvSpPr/>
            <p:nvPr/>
          </p:nvSpPr>
          <p:spPr>
            <a:xfrm>
              <a:off x="2865471" y="2155699"/>
              <a:ext cx="599516" cy="1316319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0" name="Rectangle: Top Corners Rounded 1079">
              <a:extLst>
                <a:ext uri="{FF2B5EF4-FFF2-40B4-BE49-F238E27FC236}">
                  <a16:creationId xmlns:a16="http://schemas.microsoft.com/office/drawing/2014/main" id="{9E82A5CC-3253-4A2F-9A37-2911F912FE7B}"/>
                </a:ext>
              </a:extLst>
            </p:cNvPr>
            <p:cNvSpPr/>
            <p:nvPr/>
          </p:nvSpPr>
          <p:spPr>
            <a:xfrm rot="10800000">
              <a:off x="2865472" y="3348727"/>
              <a:ext cx="299760" cy="1490999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1" name="Rectangle: Top Corners Rounded 1080">
              <a:extLst>
                <a:ext uri="{FF2B5EF4-FFF2-40B4-BE49-F238E27FC236}">
                  <a16:creationId xmlns:a16="http://schemas.microsoft.com/office/drawing/2014/main" id="{9CFC4DD0-EBCE-46C6-8346-E6ABC78D1C17}"/>
                </a:ext>
              </a:extLst>
            </p:cNvPr>
            <p:cNvSpPr/>
            <p:nvPr/>
          </p:nvSpPr>
          <p:spPr>
            <a:xfrm rot="10800000">
              <a:off x="3610399" y="3508573"/>
              <a:ext cx="299760" cy="724249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2" name="Rectangle: Top Corners Rounded 1081">
              <a:extLst>
                <a:ext uri="{FF2B5EF4-FFF2-40B4-BE49-F238E27FC236}">
                  <a16:creationId xmlns:a16="http://schemas.microsoft.com/office/drawing/2014/main" id="{CC95E90C-842C-46E9-BB38-B17D883B303B}"/>
                </a:ext>
              </a:extLst>
            </p:cNvPr>
            <p:cNvSpPr/>
            <p:nvPr/>
          </p:nvSpPr>
          <p:spPr>
            <a:xfrm rot="7070763">
              <a:off x="3429929" y="3104389"/>
              <a:ext cx="299760" cy="724249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3" name="Rectangle: Top Corners Rounded 1082">
              <a:extLst>
                <a:ext uri="{FF2B5EF4-FFF2-40B4-BE49-F238E27FC236}">
                  <a16:creationId xmlns:a16="http://schemas.microsoft.com/office/drawing/2014/main" id="{2F8A561D-0216-4356-AA70-63CBA570D45F}"/>
                </a:ext>
              </a:extLst>
            </p:cNvPr>
            <p:cNvSpPr/>
            <p:nvPr/>
          </p:nvSpPr>
          <p:spPr>
            <a:xfrm rot="6300000">
              <a:off x="3543696" y="2361865"/>
              <a:ext cx="239691" cy="724249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4" name="Rectangle: Top Corners Rounded 1083">
              <a:extLst>
                <a:ext uri="{FF2B5EF4-FFF2-40B4-BE49-F238E27FC236}">
                  <a16:creationId xmlns:a16="http://schemas.microsoft.com/office/drawing/2014/main" id="{255EC759-0038-4124-86A6-21D741A45C60}"/>
                </a:ext>
              </a:extLst>
            </p:cNvPr>
            <p:cNvSpPr/>
            <p:nvPr/>
          </p:nvSpPr>
          <p:spPr>
            <a:xfrm rot="13500000">
              <a:off x="2591367" y="2165530"/>
              <a:ext cx="239691" cy="1104525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85" name="TextBox 1084">
            <a:extLst>
              <a:ext uri="{FF2B5EF4-FFF2-40B4-BE49-F238E27FC236}">
                <a16:creationId xmlns:a16="http://schemas.microsoft.com/office/drawing/2014/main" id="{6E8577D7-E386-49AC-91F2-4CC6F371C4AF}"/>
              </a:ext>
            </a:extLst>
          </p:cNvPr>
          <p:cNvSpPr txBox="1"/>
          <p:nvPr/>
        </p:nvSpPr>
        <p:spPr>
          <a:xfrm>
            <a:off x="8521787" y="1986823"/>
            <a:ext cx="30656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ko-KR" sz="4400" b="1" dirty="0">
                <a:solidFill>
                  <a:schemeClr val="accent4"/>
                </a:solidFill>
              </a:rPr>
              <a:t>SUCCESS BUSINESS</a:t>
            </a:r>
            <a:endParaRPr lang="ko-KR" altLang="en-US" sz="4400" b="1" dirty="0">
              <a:solidFill>
                <a:schemeClr val="accent4"/>
              </a:solidFill>
            </a:endParaRPr>
          </a:p>
        </p:txBody>
      </p:sp>
      <p:sp>
        <p:nvSpPr>
          <p:cNvPr id="1086" name="TextBox 1085">
            <a:extLst>
              <a:ext uri="{FF2B5EF4-FFF2-40B4-BE49-F238E27FC236}">
                <a16:creationId xmlns:a16="http://schemas.microsoft.com/office/drawing/2014/main" id="{C811D4BF-F320-4BC6-8766-E6B7369B318A}"/>
              </a:ext>
            </a:extLst>
          </p:cNvPr>
          <p:cNvSpPr txBox="1"/>
          <p:nvPr/>
        </p:nvSpPr>
        <p:spPr>
          <a:xfrm>
            <a:off x="4006390" y="5895797"/>
            <a:ext cx="12720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087" name="Group 1086">
            <a:extLst>
              <a:ext uri="{FF2B5EF4-FFF2-40B4-BE49-F238E27FC236}">
                <a16:creationId xmlns:a16="http://schemas.microsoft.com/office/drawing/2014/main" id="{39EC8F90-8457-4081-92E1-BD662F3BFCDA}"/>
              </a:ext>
            </a:extLst>
          </p:cNvPr>
          <p:cNvGrpSpPr/>
          <p:nvPr/>
        </p:nvGrpSpPr>
        <p:grpSpPr>
          <a:xfrm>
            <a:off x="1873877" y="4553004"/>
            <a:ext cx="3075726" cy="704881"/>
            <a:chOff x="1109958" y="5132809"/>
            <a:chExt cx="1720208" cy="704881"/>
          </a:xfrm>
        </p:grpSpPr>
        <p:sp>
          <p:nvSpPr>
            <p:cNvPr id="1088" name="TextBox 1087">
              <a:extLst>
                <a:ext uri="{FF2B5EF4-FFF2-40B4-BE49-F238E27FC236}">
                  <a16:creationId xmlns:a16="http://schemas.microsoft.com/office/drawing/2014/main" id="{23450009-D004-455C-A90D-A9F3CB6F1620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9" name="TextBox 1088">
              <a:extLst>
                <a:ext uri="{FF2B5EF4-FFF2-40B4-BE49-F238E27FC236}">
                  <a16:creationId xmlns:a16="http://schemas.microsoft.com/office/drawing/2014/main" id="{583B2B4C-3A2C-432F-9B34-F5E60DEAB050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090" name="TextBox 1089">
            <a:extLst>
              <a:ext uri="{FF2B5EF4-FFF2-40B4-BE49-F238E27FC236}">
                <a16:creationId xmlns:a16="http://schemas.microsoft.com/office/drawing/2014/main" id="{BA74A6FD-8216-4FF7-81E7-36C3273B3912}"/>
              </a:ext>
            </a:extLst>
          </p:cNvPr>
          <p:cNvSpPr txBox="1"/>
          <p:nvPr/>
        </p:nvSpPr>
        <p:spPr>
          <a:xfrm>
            <a:off x="5189383" y="5390838"/>
            <a:ext cx="12720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91" name="TextBox 1090">
            <a:extLst>
              <a:ext uri="{FF2B5EF4-FFF2-40B4-BE49-F238E27FC236}">
                <a16:creationId xmlns:a16="http://schemas.microsoft.com/office/drawing/2014/main" id="{5CE62BC2-9D83-4E9E-8741-07CBB9E70691}"/>
              </a:ext>
            </a:extLst>
          </p:cNvPr>
          <p:cNvSpPr txBox="1"/>
          <p:nvPr/>
        </p:nvSpPr>
        <p:spPr>
          <a:xfrm>
            <a:off x="6372376" y="4885878"/>
            <a:ext cx="12720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92" name="TextBox 1091">
            <a:extLst>
              <a:ext uri="{FF2B5EF4-FFF2-40B4-BE49-F238E27FC236}">
                <a16:creationId xmlns:a16="http://schemas.microsoft.com/office/drawing/2014/main" id="{3760759E-670F-467F-A2D3-1EA882B529E8}"/>
              </a:ext>
            </a:extLst>
          </p:cNvPr>
          <p:cNvSpPr txBox="1"/>
          <p:nvPr/>
        </p:nvSpPr>
        <p:spPr>
          <a:xfrm>
            <a:off x="7555369" y="4380918"/>
            <a:ext cx="12720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BDD595C3-7E10-4625-8869-EB17BD090279}"/>
              </a:ext>
            </a:extLst>
          </p:cNvPr>
          <p:cNvSpPr txBox="1"/>
          <p:nvPr/>
        </p:nvSpPr>
        <p:spPr>
          <a:xfrm>
            <a:off x="8738364" y="3875958"/>
            <a:ext cx="12720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094" name="Group 1093">
            <a:extLst>
              <a:ext uri="{FF2B5EF4-FFF2-40B4-BE49-F238E27FC236}">
                <a16:creationId xmlns:a16="http://schemas.microsoft.com/office/drawing/2014/main" id="{C18C3F27-84F4-4C51-9FBD-9175CFF0DC7A}"/>
              </a:ext>
            </a:extLst>
          </p:cNvPr>
          <p:cNvGrpSpPr/>
          <p:nvPr/>
        </p:nvGrpSpPr>
        <p:grpSpPr>
          <a:xfrm>
            <a:off x="679827" y="5510587"/>
            <a:ext cx="3075726" cy="704881"/>
            <a:chOff x="1109958" y="5132809"/>
            <a:chExt cx="1720208" cy="704881"/>
          </a:xfrm>
        </p:grpSpPr>
        <p:sp>
          <p:nvSpPr>
            <p:cNvPr id="1095" name="TextBox 1094">
              <a:extLst>
                <a:ext uri="{FF2B5EF4-FFF2-40B4-BE49-F238E27FC236}">
                  <a16:creationId xmlns:a16="http://schemas.microsoft.com/office/drawing/2014/main" id="{F5490222-1BE9-4101-A1D9-A61A7E7412DA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6" name="TextBox 1095">
              <a:extLst>
                <a:ext uri="{FF2B5EF4-FFF2-40B4-BE49-F238E27FC236}">
                  <a16:creationId xmlns:a16="http://schemas.microsoft.com/office/drawing/2014/main" id="{5AAE40C6-356C-4CD9-8AED-A9FC7FF1FEBE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97" name="Group 1096">
            <a:extLst>
              <a:ext uri="{FF2B5EF4-FFF2-40B4-BE49-F238E27FC236}">
                <a16:creationId xmlns:a16="http://schemas.microsoft.com/office/drawing/2014/main" id="{60881969-DCB4-4B97-A062-F9C771280410}"/>
              </a:ext>
            </a:extLst>
          </p:cNvPr>
          <p:cNvGrpSpPr/>
          <p:nvPr/>
        </p:nvGrpSpPr>
        <p:grpSpPr>
          <a:xfrm>
            <a:off x="2820412" y="3595421"/>
            <a:ext cx="3075726" cy="704881"/>
            <a:chOff x="1109958" y="5132809"/>
            <a:chExt cx="1720208" cy="704881"/>
          </a:xfrm>
        </p:grpSpPr>
        <p:sp>
          <p:nvSpPr>
            <p:cNvPr id="1098" name="TextBox 1097">
              <a:extLst>
                <a:ext uri="{FF2B5EF4-FFF2-40B4-BE49-F238E27FC236}">
                  <a16:creationId xmlns:a16="http://schemas.microsoft.com/office/drawing/2014/main" id="{27BB7B56-360F-4ABF-B2AA-6D12CA8FDFC5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9" name="TextBox 1098">
              <a:extLst>
                <a:ext uri="{FF2B5EF4-FFF2-40B4-BE49-F238E27FC236}">
                  <a16:creationId xmlns:a16="http://schemas.microsoft.com/office/drawing/2014/main" id="{788B5980-56FE-4182-9A80-72918ADE0179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00" name="Group 1099">
            <a:extLst>
              <a:ext uri="{FF2B5EF4-FFF2-40B4-BE49-F238E27FC236}">
                <a16:creationId xmlns:a16="http://schemas.microsoft.com/office/drawing/2014/main" id="{540C8B10-62AC-4F5F-95E4-F3CB5D93C513}"/>
              </a:ext>
            </a:extLst>
          </p:cNvPr>
          <p:cNvGrpSpPr/>
          <p:nvPr/>
        </p:nvGrpSpPr>
        <p:grpSpPr>
          <a:xfrm>
            <a:off x="2820412" y="2637838"/>
            <a:ext cx="3075726" cy="704881"/>
            <a:chOff x="1109958" y="5132809"/>
            <a:chExt cx="1720208" cy="704881"/>
          </a:xfrm>
        </p:grpSpPr>
        <p:sp>
          <p:nvSpPr>
            <p:cNvPr id="1101" name="TextBox 1100">
              <a:extLst>
                <a:ext uri="{FF2B5EF4-FFF2-40B4-BE49-F238E27FC236}">
                  <a16:creationId xmlns:a16="http://schemas.microsoft.com/office/drawing/2014/main" id="{E1E1A7F0-0286-478C-8A5E-7AB48BF37A11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2" name="TextBox 1101">
              <a:extLst>
                <a:ext uri="{FF2B5EF4-FFF2-40B4-BE49-F238E27FC236}">
                  <a16:creationId xmlns:a16="http://schemas.microsoft.com/office/drawing/2014/main" id="{2760B1F4-899C-41D4-8F57-C59B01B90335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03" name="Group 1102">
            <a:extLst>
              <a:ext uri="{FF2B5EF4-FFF2-40B4-BE49-F238E27FC236}">
                <a16:creationId xmlns:a16="http://schemas.microsoft.com/office/drawing/2014/main" id="{A70D1A09-BDE6-4438-910E-D2408E95E5C8}"/>
              </a:ext>
            </a:extLst>
          </p:cNvPr>
          <p:cNvGrpSpPr/>
          <p:nvPr/>
        </p:nvGrpSpPr>
        <p:grpSpPr>
          <a:xfrm>
            <a:off x="3766948" y="1680255"/>
            <a:ext cx="3075726" cy="704881"/>
            <a:chOff x="1109958" y="5132809"/>
            <a:chExt cx="1720208" cy="704881"/>
          </a:xfrm>
        </p:grpSpPr>
        <p:sp>
          <p:nvSpPr>
            <p:cNvPr id="1104" name="TextBox 1103">
              <a:extLst>
                <a:ext uri="{FF2B5EF4-FFF2-40B4-BE49-F238E27FC236}">
                  <a16:creationId xmlns:a16="http://schemas.microsoft.com/office/drawing/2014/main" id="{3EC44237-2652-49D5-9BC9-A49F7ED6FE89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5" name="TextBox 1104">
              <a:extLst>
                <a:ext uri="{FF2B5EF4-FFF2-40B4-BE49-F238E27FC236}">
                  <a16:creationId xmlns:a16="http://schemas.microsoft.com/office/drawing/2014/main" id="{393C963B-8BA4-4749-8841-4B646D369976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11202</TotalTime>
  <Words>92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39</cp:revision>
  <dcterms:created xsi:type="dcterms:W3CDTF">2018-02-18T19:39:47Z</dcterms:created>
  <dcterms:modified xsi:type="dcterms:W3CDTF">2019-04-24T06:41:43Z</dcterms:modified>
</cp:coreProperties>
</file>