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" name="Freeform: Shape 900">
            <a:extLst>
              <a:ext uri="{FF2B5EF4-FFF2-40B4-BE49-F238E27FC236}">
                <a16:creationId xmlns:a16="http://schemas.microsoft.com/office/drawing/2014/main" id="{0E1F121D-CDC9-47DA-882D-992FF8C6FC48}"/>
              </a:ext>
            </a:extLst>
          </p:cNvPr>
          <p:cNvSpPr/>
          <p:nvPr/>
        </p:nvSpPr>
        <p:spPr>
          <a:xfrm rot="18748526">
            <a:off x="-69569" y="2200703"/>
            <a:ext cx="3639866" cy="3405385"/>
          </a:xfrm>
          <a:custGeom>
            <a:avLst/>
            <a:gdLst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2235881 w 3639866"/>
              <a:gd name="connsiteY56" fmla="*/ 1484947 h 3405385"/>
              <a:gd name="connsiteX57" fmla="*/ 1856786 w 3639866"/>
              <a:gd name="connsiteY57" fmla="*/ 1834515 h 3405385"/>
              <a:gd name="connsiteX58" fmla="*/ 1572941 w 3639866"/>
              <a:gd name="connsiteY58" fmla="*/ 2096452 h 3405385"/>
              <a:gd name="connsiteX59" fmla="*/ 1191941 w 3639866"/>
              <a:gd name="connsiteY59" fmla="*/ 2446972 h 3405385"/>
              <a:gd name="connsiteX60" fmla="*/ 908096 w 3639866"/>
              <a:gd name="connsiteY60" fmla="*/ 2708910 h 3405385"/>
              <a:gd name="connsiteX61" fmla="*/ 526144 w 3639866"/>
              <a:gd name="connsiteY61" fmla="*/ 3060382 h 3405385"/>
              <a:gd name="connsiteX62" fmla="*/ 308021 w 3639866"/>
              <a:gd name="connsiteY62" fmla="*/ 3262312 h 3405385"/>
              <a:gd name="connsiteX63" fmla="*/ 278494 w 3639866"/>
              <a:gd name="connsiteY63" fmla="*/ 3261360 h 3405385"/>
              <a:gd name="connsiteX64" fmla="*/ 258491 w 3639866"/>
              <a:gd name="connsiteY64" fmla="*/ 3247072 h 3405385"/>
              <a:gd name="connsiteX65" fmla="*/ 249919 w 3639866"/>
              <a:gd name="connsiteY65" fmla="*/ 3274695 h 3405385"/>
              <a:gd name="connsiteX66" fmla="*/ 145144 w 3639866"/>
              <a:gd name="connsiteY66" fmla="*/ 3404235 h 3405385"/>
              <a:gd name="connsiteX67" fmla="*/ 3221 w 3639866"/>
              <a:gd name="connsiteY67" fmla="*/ 3307080 h 3405385"/>
              <a:gd name="connsiteX68" fmla="*/ 148001 w 3639866"/>
              <a:gd name="connsiteY68" fmla="*/ 3157537 h 3405385"/>
              <a:gd name="connsiteX69" fmla="*/ 163241 w 3639866"/>
              <a:gd name="connsiteY69" fmla="*/ 3157537 h 3405385"/>
              <a:gd name="connsiteX70" fmla="*/ 166099 w 3639866"/>
              <a:gd name="connsiteY70" fmla="*/ 3139440 h 3405385"/>
              <a:gd name="connsiteX71" fmla="*/ 168004 w 3639866"/>
              <a:gd name="connsiteY71" fmla="*/ 3090862 h 3405385"/>
              <a:gd name="connsiteX72" fmla="*/ 330881 w 3639866"/>
              <a:gd name="connsiteY72" fmla="*/ 2943225 h 3405385"/>
              <a:gd name="connsiteX73" fmla="*/ 339930 w 3639866"/>
              <a:gd name="connsiteY73" fmla="*/ 2929890 h 3405385"/>
              <a:gd name="connsiteX74" fmla="*/ 339229 w 3639866"/>
              <a:gd name="connsiteY74" fmla="*/ 2928736 h 3405385"/>
              <a:gd name="connsiteX75" fmla="*/ 610374 w 3639866"/>
              <a:gd name="connsiteY75" fmla="*/ 2681760 h 3405385"/>
              <a:gd name="connsiteX76" fmla="*/ 618536 w 3639866"/>
              <a:gd name="connsiteY76" fmla="*/ 2682240 h 3405385"/>
              <a:gd name="connsiteX77" fmla="*/ 872854 w 3639866"/>
              <a:gd name="connsiteY77" fmla="*/ 2449830 h 3405385"/>
              <a:gd name="connsiteX78" fmla="*/ 1219564 w 3639866"/>
              <a:gd name="connsiteY78" fmla="*/ 2133600 h 3405385"/>
              <a:gd name="connsiteX79" fmla="*/ 1473881 w 3639866"/>
              <a:gd name="connsiteY79" fmla="*/ 1901190 h 3405385"/>
              <a:gd name="connsiteX80" fmla="*/ 1823449 w 3639866"/>
              <a:gd name="connsiteY80" fmla="*/ 1582102 h 3405385"/>
              <a:gd name="connsiteX81" fmla="*/ 2074909 w 3639866"/>
              <a:gd name="connsiteY81" fmla="*/ 1352550 h 3405385"/>
              <a:gd name="connsiteX82" fmla="*/ 2344466 w 3639866"/>
              <a:gd name="connsiteY82" fmla="*/ 1106805 h 3405385"/>
              <a:gd name="connsiteX83" fmla="*/ 2346371 w 3639866"/>
              <a:gd name="connsiteY83" fmla="*/ 1083945 h 3405385"/>
              <a:gd name="connsiteX84" fmla="*/ 2353991 w 3639866"/>
              <a:gd name="connsiteY84" fmla="*/ 947737 h 3405385"/>
              <a:gd name="connsiteX85" fmla="*/ 2489246 w 3639866"/>
              <a:gd name="connsiteY85" fmla="*/ 941070 h 3405385"/>
              <a:gd name="connsiteX86" fmla="*/ 2499724 w 3639866"/>
              <a:gd name="connsiteY86" fmla="*/ 946785 h 3405385"/>
              <a:gd name="connsiteX87" fmla="*/ 2504486 w 3639866"/>
              <a:gd name="connsiteY87" fmla="*/ 934402 h 3405385"/>
              <a:gd name="connsiteX88" fmla="*/ 2514964 w 3639866"/>
              <a:gd name="connsiteY88" fmla="*/ 855345 h 3405385"/>
              <a:gd name="connsiteX89" fmla="*/ 2534966 w 3639866"/>
              <a:gd name="connsiteY89" fmla="*/ 832485 h 3405385"/>
              <a:gd name="connsiteX90" fmla="*/ 2656886 w 3639866"/>
              <a:gd name="connsiteY90" fmla="*/ 799147 h 3405385"/>
              <a:gd name="connsiteX91" fmla="*/ 2673079 w 3639866"/>
              <a:gd name="connsiteY91" fmla="*/ 793432 h 3405385"/>
              <a:gd name="connsiteX92" fmla="*/ 2605451 w 3639866"/>
              <a:gd name="connsiteY92" fmla="*/ 782955 h 3405385"/>
              <a:gd name="connsiteX93" fmla="*/ 2296841 w 3639866"/>
              <a:gd name="connsiteY93" fmla="*/ 446722 h 3405385"/>
              <a:gd name="connsiteX94" fmla="*/ 2617834 w 3639866"/>
              <a:gd name="connsiteY94" fmla="*/ 4762 h 3405385"/>
              <a:gd name="connsiteX95" fmla="*/ 2638789 w 3639866"/>
              <a:gd name="connsiteY95" fmla="*/ 0 h 3405385"/>
              <a:gd name="connsiteX96" fmla="*/ 2734039 w 3639866"/>
              <a:gd name="connsiteY96" fmla="*/ 0 h 3405385"/>
              <a:gd name="connsiteX97" fmla="*/ 2742611 w 3639866"/>
              <a:gd name="connsiteY97" fmla="*/ 1905 h 3405385"/>
              <a:gd name="connsiteX98" fmla="*/ 3005501 w 3639866"/>
              <a:gd name="connsiteY98" fmla="*/ 160972 h 3405385"/>
              <a:gd name="connsiteX99" fmla="*/ 3027409 w 3639866"/>
              <a:gd name="connsiteY99" fmla="*/ 160972 h 3405385"/>
              <a:gd name="connsiteX100" fmla="*/ 3553412 w 3639866"/>
              <a:gd name="connsiteY100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2235881 w 3639866"/>
              <a:gd name="connsiteY56" fmla="*/ 1484947 h 3405385"/>
              <a:gd name="connsiteX57" fmla="*/ 1856786 w 3639866"/>
              <a:gd name="connsiteY57" fmla="*/ 1834515 h 3405385"/>
              <a:gd name="connsiteX58" fmla="*/ 1572941 w 3639866"/>
              <a:gd name="connsiteY58" fmla="*/ 2096452 h 3405385"/>
              <a:gd name="connsiteX59" fmla="*/ 1191941 w 3639866"/>
              <a:gd name="connsiteY59" fmla="*/ 2446972 h 3405385"/>
              <a:gd name="connsiteX60" fmla="*/ 908096 w 3639866"/>
              <a:gd name="connsiteY60" fmla="*/ 2708910 h 3405385"/>
              <a:gd name="connsiteX61" fmla="*/ 526144 w 3639866"/>
              <a:gd name="connsiteY61" fmla="*/ 3060382 h 3405385"/>
              <a:gd name="connsiteX62" fmla="*/ 308021 w 3639866"/>
              <a:gd name="connsiteY62" fmla="*/ 3262312 h 3405385"/>
              <a:gd name="connsiteX63" fmla="*/ 278494 w 3639866"/>
              <a:gd name="connsiteY63" fmla="*/ 3261360 h 3405385"/>
              <a:gd name="connsiteX64" fmla="*/ 258491 w 3639866"/>
              <a:gd name="connsiteY64" fmla="*/ 3247072 h 3405385"/>
              <a:gd name="connsiteX65" fmla="*/ 249919 w 3639866"/>
              <a:gd name="connsiteY65" fmla="*/ 3274695 h 3405385"/>
              <a:gd name="connsiteX66" fmla="*/ 145144 w 3639866"/>
              <a:gd name="connsiteY66" fmla="*/ 3404235 h 3405385"/>
              <a:gd name="connsiteX67" fmla="*/ 3221 w 3639866"/>
              <a:gd name="connsiteY67" fmla="*/ 3307080 h 3405385"/>
              <a:gd name="connsiteX68" fmla="*/ 148001 w 3639866"/>
              <a:gd name="connsiteY68" fmla="*/ 3157537 h 3405385"/>
              <a:gd name="connsiteX69" fmla="*/ 163241 w 3639866"/>
              <a:gd name="connsiteY69" fmla="*/ 3157537 h 3405385"/>
              <a:gd name="connsiteX70" fmla="*/ 166099 w 3639866"/>
              <a:gd name="connsiteY70" fmla="*/ 3139440 h 3405385"/>
              <a:gd name="connsiteX71" fmla="*/ 168004 w 3639866"/>
              <a:gd name="connsiteY71" fmla="*/ 3090862 h 3405385"/>
              <a:gd name="connsiteX72" fmla="*/ 330881 w 3639866"/>
              <a:gd name="connsiteY72" fmla="*/ 2943225 h 3405385"/>
              <a:gd name="connsiteX73" fmla="*/ 339930 w 3639866"/>
              <a:gd name="connsiteY73" fmla="*/ 2929890 h 3405385"/>
              <a:gd name="connsiteX74" fmla="*/ 339229 w 3639866"/>
              <a:gd name="connsiteY74" fmla="*/ 2928736 h 3405385"/>
              <a:gd name="connsiteX75" fmla="*/ 610374 w 3639866"/>
              <a:gd name="connsiteY75" fmla="*/ 2681760 h 3405385"/>
              <a:gd name="connsiteX76" fmla="*/ 618536 w 3639866"/>
              <a:gd name="connsiteY76" fmla="*/ 2682240 h 3405385"/>
              <a:gd name="connsiteX77" fmla="*/ 872854 w 3639866"/>
              <a:gd name="connsiteY77" fmla="*/ 2449830 h 3405385"/>
              <a:gd name="connsiteX78" fmla="*/ 1219564 w 3639866"/>
              <a:gd name="connsiteY78" fmla="*/ 2133600 h 3405385"/>
              <a:gd name="connsiteX79" fmla="*/ 1473881 w 3639866"/>
              <a:gd name="connsiteY79" fmla="*/ 1901190 h 3405385"/>
              <a:gd name="connsiteX80" fmla="*/ 1823449 w 3639866"/>
              <a:gd name="connsiteY80" fmla="*/ 1582102 h 3405385"/>
              <a:gd name="connsiteX81" fmla="*/ 2344466 w 3639866"/>
              <a:gd name="connsiteY81" fmla="*/ 1106805 h 3405385"/>
              <a:gd name="connsiteX82" fmla="*/ 2346371 w 3639866"/>
              <a:gd name="connsiteY82" fmla="*/ 1083945 h 3405385"/>
              <a:gd name="connsiteX83" fmla="*/ 2353991 w 3639866"/>
              <a:gd name="connsiteY83" fmla="*/ 947737 h 3405385"/>
              <a:gd name="connsiteX84" fmla="*/ 2489246 w 3639866"/>
              <a:gd name="connsiteY84" fmla="*/ 941070 h 3405385"/>
              <a:gd name="connsiteX85" fmla="*/ 2499724 w 3639866"/>
              <a:gd name="connsiteY85" fmla="*/ 946785 h 3405385"/>
              <a:gd name="connsiteX86" fmla="*/ 2504486 w 3639866"/>
              <a:gd name="connsiteY86" fmla="*/ 934402 h 3405385"/>
              <a:gd name="connsiteX87" fmla="*/ 2514964 w 3639866"/>
              <a:gd name="connsiteY87" fmla="*/ 855345 h 3405385"/>
              <a:gd name="connsiteX88" fmla="*/ 2534966 w 3639866"/>
              <a:gd name="connsiteY88" fmla="*/ 832485 h 3405385"/>
              <a:gd name="connsiteX89" fmla="*/ 2656886 w 3639866"/>
              <a:gd name="connsiteY89" fmla="*/ 799147 h 3405385"/>
              <a:gd name="connsiteX90" fmla="*/ 2673079 w 3639866"/>
              <a:gd name="connsiteY90" fmla="*/ 793432 h 3405385"/>
              <a:gd name="connsiteX91" fmla="*/ 2605451 w 3639866"/>
              <a:gd name="connsiteY91" fmla="*/ 782955 h 3405385"/>
              <a:gd name="connsiteX92" fmla="*/ 2296841 w 3639866"/>
              <a:gd name="connsiteY92" fmla="*/ 446722 h 3405385"/>
              <a:gd name="connsiteX93" fmla="*/ 2617834 w 3639866"/>
              <a:gd name="connsiteY93" fmla="*/ 4762 h 3405385"/>
              <a:gd name="connsiteX94" fmla="*/ 2638789 w 3639866"/>
              <a:gd name="connsiteY94" fmla="*/ 0 h 3405385"/>
              <a:gd name="connsiteX95" fmla="*/ 2734039 w 3639866"/>
              <a:gd name="connsiteY95" fmla="*/ 0 h 3405385"/>
              <a:gd name="connsiteX96" fmla="*/ 2742611 w 3639866"/>
              <a:gd name="connsiteY96" fmla="*/ 1905 h 3405385"/>
              <a:gd name="connsiteX97" fmla="*/ 3005501 w 3639866"/>
              <a:gd name="connsiteY97" fmla="*/ 160972 h 3405385"/>
              <a:gd name="connsiteX98" fmla="*/ 3027409 w 3639866"/>
              <a:gd name="connsiteY98" fmla="*/ 160972 h 3405385"/>
              <a:gd name="connsiteX99" fmla="*/ 3553412 w 3639866"/>
              <a:gd name="connsiteY99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2235881 w 3639866"/>
              <a:gd name="connsiteY56" fmla="*/ 1484947 h 3405385"/>
              <a:gd name="connsiteX57" fmla="*/ 1856786 w 3639866"/>
              <a:gd name="connsiteY57" fmla="*/ 1834515 h 3405385"/>
              <a:gd name="connsiteX58" fmla="*/ 1572941 w 3639866"/>
              <a:gd name="connsiteY58" fmla="*/ 2096452 h 3405385"/>
              <a:gd name="connsiteX59" fmla="*/ 1191941 w 3639866"/>
              <a:gd name="connsiteY59" fmla="*/ 2446972 h 3405385"/>
              <a:gd name="connsiteX60" fmla="*/ 908096 w 3639866"/>
              <a:gd name="connsiteY60" fmla="*/ 2708910 h 3405385"/>
              <a:gd name="connsiteX61" fmla="*/ 526144 w 3639866"/>
              <a:gd name="connsiteY61" fmla="*/ 3060382 h 3405385"/>
              <a:gd name="connsiteX62" fmla="*/ 308021 w 3639866"/>
              <a:gd name="connsiteY62" fmla="*/ 3262312 h 3405385"/>
              <a:gd name="connsiteX63" fmla="*/ 278494 w 3639866"/>
              <a:gd name="connsiteY63" fmla="*/ 3261360 h 3405385"/>
              <a:gd name="connsiteX64" fmla="*/ 258491 w 3639866"/>
              <a:gd name="connsiteY64" fmla="*/ 3247072 h 3405385"/>
              <a:gd name="connsiteX65" fmla="*/ 249919 w 3639866"/>
              <a:gd name="connsiteY65" fmla="*/ 3274695 h 3405385"/>
              <a:gd name="connsiteX66" fmla="*/ 145144 w 3639866"/>
              <a:gd name="connsiteY66" fmla="*/ 3404235 h 3405385"/>
              <a:gd name="connsiteX67" fmla="*/ 3221 w 3639866"/>
              <a:gd name="connsiteY67" fmla="*/ 3307080 h 3405385"/>
              <a:gd name="connsiteX68" fmla="*/ 148001 w 3639866"/>
              <a:gd name="connsiteY68" fmla="*/ 3157537 h 3405385"/>
              <a:gd name="connsiteX69" fmla="*/ 163241 w 3639866"/>
              <a:gd name="connsiteY69" fmla="*/ 3157537 h 3405385"/>
              <a:gd name="connsiteX70" fmla="*/ 166099 w 3639866"/>
              <a:gd name="connsiteY70" fmla="*/ 3139440 h 3405385"/>
              <a:gd name="connsiteX71" fmla="*/ 168004 w 3639866"/>
              <a:gd name="connsiteY71" fmla="*/ 3090862 h 3405385"/>
              <a:gd name="connsiteX72" fmla="*/ 330881 w 3639866"/>
              <a:gd name="connsiteY72" fmla="*/ 2943225 h 3405385"/>
              <a:gd name="connsiteX73" fmla="*/ 339930 w 3639866"/>
              <a:gd name="connsiteY73" fmla="*/ 2929890 h 3405385"/>
              <a:gd name="connsiteX74" fmla="*/ 339229 w 3639866"/>
              <a:gd name="connsiteY74" fmla="*/ 2928736 h 3405385"/>
              <a:gd name="connsiteX75" fmla="*/ 610374 w 3639866"/>
              <a:gd name="connsiteY75" fmla="*/ 2681760 h 3405385"/>
              <a:gd name="connsiteX76" fmla="*/ 618536 w 3639866"/>
              <a:gd name="connsiteY76" fmla="*/ 2682240 h 3405385"/>
              <a:gd name="connsiteX77" fmla="*/ 872854 w 3639866"/>
              <a:gd name="connsiteY77" fmla="*/ 2449830 h 3405385"/>
              <a:gd name="connsiteX78" fmla="*/ 1219564 w 3639866"/>
              <a:gd name="connsiteY78" fmla="*/ 2133600 h 3405385"/>
              <a:gd name="connsiteX79" fmla="*/ 1473881 w 3639866"/>
              <a:gd name="connsiteY79" fmla="*/ 1901190 h 3405385"/>
              <a:gd name="connsiteX80" fmla="*/ 2344466 w 3639866"/>
              <a:gd name="connsiteY80" fmla="*/ 1106805 h 3405385"/>
              <a:gd name="connsiteX81" fmla="*/ 2346371 w 3639866"/>
              <a:gd name="connsiteY81" fmla="*/ 1083945 h 3405385"/>
              <a:gd name="connsiteX82" fmla="*/ 2353991 w 3639866"/>
              <a:gd name="connsiteY82" fmla="*/ 947737 h 3405385"/>
              <a:gd name="connsiteX83" fmla="*/ 2489246 w 3639866"/>
              <a:gd name="connsiteY83" fmla="*/ 941070 h 3405385"/>
              <a:gd name="connsiteX84" fmla="*/ 2499724 w 3639866"/>
              <a:gd name="connsiteY84" fmla="*/ 946785 h 3405385"/>
              <a:gd name="connsiteX85" fmla="*/ 2504486 w 3639866"/>
              <a:gd name="connsiteY85" fmla="*/ 934402 h 3405385"/>
              <a:gd name="connsiteX86" fmla="*/ 2514964 w 3639866"/>
              <a:gd name="connsiteY86" fmla="*/ 855345 h 3405385"/>
              <a:gd name="connsiteX87" fmla="*/ 2534966 w 3639866"/>
              <a:gd name="connsiteY87" fmla="*/ 832485 h 3405385"/>
              <a:gd name="connsiteX88" fmla="*/ 2656886 w 3639866"/>
              <a:gd name="connsiteY88" fmla="*/ 799147 h 3405385"/>
              <a:gd name="connsiteX89" fmla="*/ 2673079 w 3639866"/>
              <a:gd name="connsiteY89" fmla="*/ 793432 h 3405385"/>
              <a:gd name="connsiteX90" fmla="*/ 2605451 w 3639866"/>
              <a:gd name="connsiteY90" fmla="*/ 782955 h 3405385"/>
              <a:gd name="connsiteX91" fmla="*/ 2296841 w 3639866"/>
              <a:gd name="connsiteY91" fmla="*/ 446722 h 3405385"/>
              <a:gd name="connsiteX92" fmla="*/ 2617834 w 3639866"/>
              <a:gd name="connsiteY92" fmla="*/ 4762 h 3405385"/>
              <a:gd name="connsiteX93" fmla="*/ 2638789 w 3639866"/>
              <a:gd name="connsiteY93" fmla="*/ 0 h 3405385"/>
              <a:gd name="connsiteX94" fmla="*/ 2734039 w 3639866"/>
              <a:gd name="connsiteY94" fmla="*/ 0 h 3405385"/>
              <a:gd name="connsiteX95" fmla="*/ 2742611 w 3639866"/>
              <a:gd name="connsiteY95" fmla="*/ 1905 h 3405385"/>
              <a:gd name="connsiteX96" fmla="*/ 3005501 w 3639866"/>
              <a:gd name="connsiteY96" fmla="*/ 160972 h 3405385"/>
              <a:gd name="connsiteX97" fmla="*/ 3027409 w 3639866"/>
              <a:gd name="connsiteY97" fmla="*/ 160972 h 3405385"/>
              <a:gd name="connsiteX98" fmla="*/ 3553412 w 3639866"/>
              <a:gd name="connsiteY98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2235881 w 3639866"/>
              <a:gd name="connsiteY56" fmla="*/ 1484947 h 3405385"/>
              <a:gd name="connsiteX57" fmla="*/ 1856786 w 3639866"/>
              <a:gd name="connsiteY57" fmla="*/ 1834515 h 3405385"/>
              <a:gd name="connsiteX58" fmla="*/ 1572941 w 3639866"/>
              <a:gd name="connsiteY58" fmla="*/ 2096452 h 3405385"/>
              <a:gd name="connsiteX59" fmla="*/ 1191941 w 3639866"/>
              <a:gd name="connsiteY59" fmla="*/ 2446972 h 3405385"/>
              <a:gd name="connsiteX60" fmla="*/ 908096 w 3639866"/>
              <a:gd name="connsiteY60" fmla="*/ 2708910 h 3405385"/>
              <a:gd name="connsiteX61" fmla="*/ 526144 w 3639866"/>
              <a:gd name="connsiteY61" fmla="*/ 3060382 h 3405385"/>
              <a:gd name="connsiteX62" fmla="*/ 308021 w 3639866"/>
              <a:gd name="connsiteY62" fmla="*/ 3262312 h 3405385"/>
              <a:gd name="connsiteX63" fmla="*/ 278494 w 3639866"/>
              <a:gd name="connsiteY63" fmla="*/ 3261360 h 3405385"/>
              <a:gd name="connsiteX64" fmla="*/ 258491 w 3639866"/>
              <a:gd name="connsiteY64" fmla="*/ 3247072 h 3405385"/>
              <a:gd name="connsiteX65" fmla="*/ 249919 w 3639866"/>
              <a:gd name="connsiteY65" fmla="*/ 3274695 h 3405385"/>
              <a:gd name="connsiteX66" fmla="*/ 145144 w 3639866"/>
              <a:gd name="connsiteY66" fmla="*/ 3404235 h 3405385"/>
              <a:gd name="connsiteX67" fmla="*/ 3221 w 3639866"/>
              <a:gd name="connsiteY67" fmla="*/ 3307080 h 3405385"/>
              <a:gd name="connsiteX68" fmla="*/ 148001 w 3639866"/>
              <a:gd name="connsiteY68" fmla="*/ 3157537 h 3405385"/>
              <a:gd name="connsiteX69" fmla="*/ 163241 w 3639866"/>
              <a:gd name="connsiteY69" fmla="*/ 3157537 h 3405385"/>
              <a:gd name="connsiteX70" fmla="*/ 166099 w 3639866"/>
              <a:gd name="connsiteY70" fmla="*/ 3139440 h 3405385"/>
              <a:gd name="connsiteX71" fmla="*/ 168004 w 3639866"/>
              <a:gd name="connsiteY71" fmla="*/ 3090862 h 3405385"/>
              <a:gd name="connsiteX72" fmla="*/ 330881 w 3639866"/>
              <a:gd name="connsiteY72" fmla="*/ 2943225 h 3405385"/>
              <a:gd name="connsiteX73" fmla="*/ 339930 w 3639866"/>
              <a:gd name="connsiteY73" fmla="*/ 2929890 h 3405385"/>
              <a:gd name="connsiteX74" fmla="*/ 339229 w 3639866"/>
              <a:gd name="connsiteY74" fmla="*/ 2928736 h 3405385"/>
              <a:gd name="connsiteX75" fmla="*/ 610374 w 3639866"/>
              <a:gd name="connsiteY75" fmla="*/ 2681760 h 3405385"/>
              <a:gd name="connsiteX76" fmla="*/ 618536 w 3639866"/>
              <a:gd name="connsiteY76" fmla="*/ 2682240 h 3405385"/>
              <a:gd name="connsiteX77" fmla="*/ 872854 w 3639866"/>
              <a:gd name="connsiteY77" fmla="*/ 2449830 h 3405385"/>
              <a:gd name="connsiteX78" fmla="*/ 1219564 w 3639866"/>
              <a:gd name="connsiteY78" fmla="*/ 2133600 h 3405385"/>
              <a:gd name="connsiteX79" fmla="*/ 2344466 w 3639866"/>
              <a:gd name="connsiteY79" fmla="*/ 1106805 h 3405385"/>
              <a:gd name="connsiteX80" fmla="*/ 2346371 w 3639866"/>
              <a:gd name="connsiteY80" fmla="*/ 1083945 h 3405385"/>
              <a:gd name="connsiteX81" fmla="*/ 2353991 w 3639866"/>
              <a:gd name="connsiteY81" fmla="*/ 947737 h 3405385"/>
              <a:gd name="connsiteX82" fmla="*/ 2489246 w 3639866"/>
              <a:gd name="connsiteY82" fmla="*/ 941070 h 3405385"/>
              <a:gd name="connsiteX83" fmla="*/ 2499724 w 3639866"/>
              <a:gd name="connsiteY83" fmla="*/ 946785 h 3405385"/>
              <a:gd name="connsiteX84" fmla="*/ 2504486 w 3639866"/>
              <a:gd name="connsiteY84" fmla="*/ 934402 h 3405385"/>
              <a:gd name="connsiteX85" fmla="*/ 2514964 w 3639866"/>
              <a:gd name="connsiteY85" fmla="*/ 855345 h 3405385"/>
              <a:gd name="connsiteX86" fmla="*/ 2534966 w 3639866"/>
              <a:gd name="connsiteY86" fmla="*/ 832485 h 3405385"/>
              <a:gd name="connsiteX87" fmla="*/ 2656886 w 3639866"/>
              <a:gd name="connsiteY87" fmla="*/ 799147 h 3405385"/>
              <a:gd name="connsiteX88" fmla="*/ 2673079 w 3639866"/>
              <a:gd name="connsiteY88" fmla="*/ 793432 h 3405385"/>
              <a:gd name="connsiteX89" fmla="*/ 2605451 w 3639866"/>
              <a:gd name="connsiteY89" fmla="*/ 782955 h 3405385"/>
              <a:gd name="connsiteX90" fmla="*/ 2296841 w 3639866"/>
              <a:gd name="connsiteY90" fmla="*/ 446722 h 3405385"/>
              <a:gd name="connsiteX91" fmla="*/ 2617834 w 3639866"/>
              <a:gd name="connsiteY91" fmla="*/ 4762 h 3405385"/>
              <a:gd name="connsiteX92" fmla="*/ 2638789 w 3639866"/>
              <a:gd name="connsiteY92" fmla="*/ 0 h 3405385"/>
              <a:gd name="connsiteX93" fmla="*/ 2734039 w 3639866"/>
              <a:gd name="connsiteY93" fmla="*/ 0 h 3405385"/>
              <a:gd name="connsiteX94" fmla="*/ 2742611 w 3639866"/>
              <a:gd name="connsiteY94" fmla="*/ 1905 h 3405385"/>
              <a:gd name="connsiteX95" fmla="*/ 3005501 w 3639866"/>
              <a:gd name="connsiteY95" fmla="*/ 160972 h 3405385"/>
              <a:gd name="connsiteX96" fmla="*/ 3027409 w 3639866"/>
              <a:gd name="connsiteY96" fmla="*/ 160972 h 3405385"/>
              <a:gd name="connsiteX97" fmla="*/ 3553412 w 3639866"/>
              <a:gd name="connsiteY97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2235881 w 3639866"/>
              <a:gd name="connsiteY56" fmla="*/ 1484947 h 3405385"/>
              <a:gd name="connsiteX57" fmla="*/ 1856786 w 3639866"/>
              <a:gd name="connsiteY57" fmla="*/ 1834515 h 3405385"/>
              <a:gd name="connsiteX58" fmla="*/ 1572941 w 3639866"/>
              <a:gd name="connsiteY58" fmla="*/ 2096452 h 3405385"/>
              <a:gd name="connsiteX59" fmla="*/ 1191941 w 3639866"/>
              <a:gd name="connsiteY59" fmla="*/ 2446972 h 3405385"/>
              <a:gd name="connsiteX60" fmla="*/ 908096 w 3639866"/>
              <a:gd name="connsiteY60" fmla="*/ 2708910 h 3405385"/>
              <a:gd name="connsiteX61" fmla="*/ 526144 w 3639866"/>
              <a:gd name="connsiteY61" fmla="*/ 3060382 h 3405385"/>
              <a:gd name="connsiteX62" fmla="*/ 308021 w 3639866"/>
              <a:gd name="connsiteY62" fmla="*/ 3262312 h 3405385"/>
              <a:gd name="connsiteX63" fmla="*/ 278494 w 3639866"/>
              <a:gd name="connsiteY63" fmla="*/ 3261360 h 3405385"/>
              <a:gd name="connsiteX64" fmla="*/ 258491 w 3639866"/>
              <a:gd name="connsiteY64" fmla="*/ 3247072 h 3405385"/>
              <a:gd name="connsiteX65" fmla="*/ 249919 w 3639866"/>
              <a:gd name="connsiteY65" fmla="*/ 3274695 h 3405385"/>
              <a:gd name="connsiteX66" fmla="*/ 145144 w 3639866"/>
              <a:gd name="connsiteY66" fmla="*/ 3404235 h 3405385"/>
              <a:gd name="connsiteX67" fmla="*/ 3221 w 3639866"/>
              <a:gd name="connsiteY67" fmla="*/ 3307080 h 3405385"/>
              <a:gd name="connsiteX68" fmla="*/ 148001 w 3639866"/>
              <a:gd name="connsiteY68" fmla="*/ 3157537 h 3405385"/>
              <a:gd name="connsiteX69" fmla="*/ 163241 w 3639866"/>
              <a:gd name="connsiteY69" fmla="*/ 3157537 h 3405385"/>
              <a:gd name="connsiteX70" fmla="*/ 166099 w 3639866"/>
              <a:gd name="connsiteY70" fmla="*/ 3139440 h 3405385"/>
              <a:gd name="connsiteX71" fmla="*/ 168004 w 3639866"/>
              <a:gd name="connsiteY71" fmla="*/ 3090862 h 3405385"/>
              <a:gd name="connsiteX72" fmla="*/ 330881 w 3639866"/>
              <a:gd name="connsiteY72" fmla="*/ 2943225 h 3405385"/>
              <a:gd name="connsiteX73" fmla="*/ 339930 w 3639866"/>
              <a:gd name="connsiteY73" fmla="*/ 2929890 h 3405385"/>
              <a:gd name="connsiteX74" fmla="*/ 339229 w 3639866"/>
              <a:gd name="connsiteY74" fmla="*/ 2928736 h 3405385"/>
              <a:gd name="connsiteX75" fmla="*/ 610374 w 3639866"/>
              <a:gd name="connsiteY75" fmla="*/ 2681760 h 3405385"/>
              <a:gd name="connsiteX76" fmla="*/ 618536 w 3639866"/>
              <a:gd name="connsiteY76" fmla="*/ 2682240 h 3405385"/>
              <a:gd name="connsiteX77" fmla="*/ 872854 w 3639866"/>
              <a:gd name="connsiteY77" fmla="*/ 2449830 h 3405385"/>
              <a:gd name="connsiteX78" fmla="*/ 2344466 w 3639866"/>
              <a:gd name="connsiteY78" fmla="*/ 1106805 h 3405385"/>
              <a:gd name="connsiteX79" fmla="*/ 2346371 w 3639866"/>
              <a:gd name="connsiteY79" fmla="*/ 1083945 h 3405385"/>
              <a:gd name="connsiteX80" fmla="*/ 2353991 w 3639866"/>
              <a:gd name="connsiteY80" fmla="*/ 947737 h 3405385"/>
              <a:gd name="connsiteX81" fmla="*/ 2489246 w 3639866"/>
              <a:gd name="connsiteY81" fmla="*/ 941070 h 3405385"/>
              <a:gd name="connsiteX82" fmla="*/ 2499724 w 3639866"/>
              <a:gd name="connsiteY82" fmla="*/ 946785 h 3405385"/>
              <a:gd name="connsiteX83" fmla="*/ 2504486 w 3639866"/>
              <a:gd name="connsiteY83" fmla="*/ 934402 h 3405385"/>
              <a:gd name="connsiteX84" fmla="*/ 2514964 w 3639866"/>
              <a:gd name="connsiteY84" fmla="*/ 855345 h 3405385"/>
              <a:gd name="connsiteX85" fmla="*/ 2534966 w 3639866"/>
              <a:gd name="connsiteY85" fmla="*/ 832485 h 3405385"/>
              <a:gd name="connsiteX86" fmla="*/ 2656886 w 3639866"/>
              <a:gd name="connsiteY86" fmla="*/ 799147 h 3405385"/>
              <a:gd name="connsiteX87" fmla="*/ 2673079 w 3639866"/>
              <a:gd name="connsiteY87" fmla="*/ 793432 h 3405385"/>
              <a:gd name="connsiteX88" fmla="*/ 2605451 w 3639866"/>
              <a:gd name="connsiteY88" fmla="*/ 782955 h 3405385"/>
              <a:gd name="connsiteX89" fmla="*/ 2296841 w 3639866"/>
              <a:gd name="connsiteY89" fmla="*/ 446722 h 3405385"/>
              <a:gd name="connsiteX90" fmla="*/ 2617834 w 3639866"/>
              <a:gd name="connsiteY90" fmla="*/ 4762 h 3405385"/>
              <a:gd name="connsiteX91" fmla="*/ 2638789 w 3639866"/>
              <a:gd name="connsiteY91" fmla="*/ 0 h 3405385"/>
              <a:gd name="connsiteX92" fmla="*/ 2734039 w 3639866"/>
              <a:gd name="connsiteY92" fmla="*/ 0 h 3405385"/>
              <a:gd name="connsiteX93" fmla="*/ 2742611 w 3639866"/>
              <a:gd name="connsiteY93" fmla="*/ 1905 h 3405385"/>
              <a:gd name="connsiteX94" fmla="*/ 3005501 w 3639866"/>
              <a:gd name="connsiteY94" fmla="*/ 160972 h 3405385"/>
              <a:gd name="connsiteX95" fmla="*/ 3027409 w 3639866"/>
              <a:gd name="connsiteY95" fmla="*/ 160972 h 3405385"/>
              <a:gd name="connsiteX96" fmla="*/ 3553412 w 3639866"/>
              <a:gd name="connsiteY96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2235881 w 3639866"/>
              <a:gd name="connsiteY56" fmla="*/ 1484947 h 3405385"/>
              <a:gd name="connsiteX57" fmla="*/ 1856786 w 3639866"/>
              <a:gd name="connsiteY57" fmla="*/ 1834515 h 3405385"/>
              <a:gd name="connsiteX58" fmla="*/ 1191941 w 3639866"/>
              <a:gd name="connsiteY58" fmla="*/ 2446972 h 3405385"/>
              <a:gd name="connsiteX59" fmla="*/ 908096 w 3639866"/>
              <a:gd name="connsiteY59" fmla="*/ 2708910 h 3405385"/>
              <a:gd name="connsiteX60" fmla="*/ 526144 w 3639866"/>
              <a:gd name="connsiteY60" fmla="*/ 3060382 h 3405385"/>
              <a:gd name="connsiteX61" fmla="*/ 308021 w 3639866"/>
              <a:gd name="connsiteY61" fmla="*/ 3262312 h 3405385"/>
              <a:gd name="connsiteX62" fmla="*/ 278494 w 3639866"/>
              <a:gd name="connsiteY62" fmla="*/ 3261360 h 3405385"/>
              <a:gd name="connsiteX63" fmla="*/ 258491 w 3639866"/>
              <a:gd name="connsiteY63" fmla="*/ 3247072 h 3405385"/>
              <a:gd name="connsiteX64" fmla="*/ 249919 w 3639866"/>
              <a:gd name="connsiteY64" fmla="*/ 3274695 h 3405385"/>
              <a:gd name="connsiteX65" fmla="*/ 145144 w 3639866"/>
              <a:gd name="connsiteY65" fmla="*/ 3404235 h 3405385"/>
              <a:gd name="connsiteX66" fmla="*/ 3221 w 3639866"/>
              <a:gd name="connsiteY66" fmla="*/ 3307080 h 3405385"/>
              <a:gd name="connsiteX67" fmla="*/ 148001 w 3639866"/>
              <a:gd name="connsiteY67" fmla="*/ 3157537 h 3405385"/>
              <a:gd name="connsiteX68" fmla="*/ 163241 w 3639866"/>
              <a:gd name="connsiteY68" fmla="*/ 3157537 h 3405385"/>
              <a:gd name="connsiteX69" fmla="*/ 166099 w 3639866"/>
              <a:gd name="connsiteY69" fmla="*/ 3139440 h 3405385"/>
              <a:gd name="connsiteX70" fmla="*/ 168004 w 3639866"/>
              <a:gd name="connsiteY70" fmla="*/ 3090862 h 3405385"/>
              <a:gd name="connsiteX71" fmla="*/ 330881 w 3639866"/>
              <a:gd name="connsiteY71" fmla="*/ 2943225 h 3405385"/>
              <a:gd name="connsiteX72" fmla="*/ 339930 w 3639866"/>
              <a:gd name="connsiteY72" fmla="*/ 2929890 h 3405385"/>
              <a:gd name="connsiteX73" fmla="*/ 339229 w 3639866"/>
              <a:gd name="connsiteY73" fmla="*/ 2928736 h 3405385"/>
              <a:gd name="connsiteX74" fmla="*/ 610374 w 3639866"/>
              <a:gd name="connsiteY74" fmla="*/ 2681760 h 3405385"/>
              <a:gd name="connsiteX75" fmla="*/ 618536 w 3639866"/>
              <a:gd name="connsiteY75" fmla="*/ 2682240 h 3405385"/>
              <a:gd name="connsiteX76" fmla="*/ 872854 w 3639866"/>
              <a:gd name="connsiteY76" fmla="*/ 2449830 h 3405385"/>
              <a:gd name="connsiteX77" fmla="*/ 2344466 w 3639866"/>
              <a:gd name="connsiteY77" fmla="*/ 1106805 h 3405385"/>
              <a:gd name="connsiteX78" fmla="*/ 2346371 w 3639866"/>
              <a:gd name="connsiteY78" fmla="*/ 1083945 h 3405385"/>
              <a:gd name="connsiteX79" fmla="*/ 2353991 w 3639866"/>
              <a:gd name="connsiteY79" fmla="*/ 947737 h 3405385"/>
              <a:gd name="connsiteX80" fmla="*/ 2489246 w 3639866"/>
              <a:gd name="connsiteY80" fmla="*/ 941070 h 3405385"/>
              <a:gd name="connsiteX81" fmla="*/ 2499724 w 3639866"/>
              <a:gd name="connsiteY81" fmla="*/ 946785 h 3405385"/>
              <a:gd name="connsiteX82" fmla="*/ 2504486 w 3639866"/>
              <a:gd name="connsiteY82" fmla="*/ 934402 h 3405385"/>
              <a:gd name="connsiteX83" fmla="*/ 2514964 w 3639866"/>
              <a:gd name="connsiteY83" fmla="*/ 855345 h 3405385"/>
              <a:gd name="connsiteX84" fmla="*/ 2534966 w 3639866"/>
              <a:gd name="connsiteY84" fmla="*/ 832485 h 3405385"/>
              <a:gd name="connsiteX85" fmla="*/ 2656886 w 3639866"/>
              <a:gd name="connsiteY85" fmla="*/ 799147 h 3405385"/>
              <a:gd name="connsiteX86" fmla="*/ 2673079 w 3639866"/>
              <a:gd name="connsiteY86" fmla="*/ 793432 h 3405385"/>
              <a:gd name="connsiteX87" fmla="*/ 2605451 w 3639866"/>
              <a:gd name="connsiteY87" fmla="*/ 782955 h 3405385"/>
              <a:gd name="connsiteX88" fmla="*/ 2296841 w 3639866"/>
              <a:gd name="connsiteY88" fmla="*/ 446722 h 3405385"/>
              <a:gd name="connsiteX89" fmla="*/ 2617834 w 3639866"/>
              <a:gd name="connsiteY89" fmla="*/ 4762 h 3405385"/>
              <a:gd name="connsiteX90" fmla="*/ 2638789 w 3639866"/>
              <a:gd name="connsiteY90" fmla="*/ 0 h 3405385"/>
              <a:gd name="connsiteX91" fmla="*/ 2734039 w 3639866"/>
              <a:gd name="connsiteY91" fmla="*/ 0 h 3405385"/>
              <a:gd name="connsiteX92" fmla="*/ 2742611 w 3639866"/>
              <a:gd name="connsiteY92" fmla="*/ 1905 h 3405385"/>
              <a:gd name="connsiteX93" fmla="*/ 3005501 w 3639866"/>
              <a:gd name="connsiteY93" fmla="*/ 160972 h 3405385"/>
              <a:gd name="connsiteX94" fmla="*/ 3027409 w 3639866"/>
              <a:gd name="connsiteY94" fmla="*/ 160972 h 3405385"/>
              <a:gd name="connsiteX95" fmla="*/ 3553412 w 3639866"/>
              <a:gd name="connsiteY95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2235881 w 3639866"/>
              <a:gd name="connsiteY56" fmla="*/ 1484947 h 3405385"/>
              <a:gd name="connsiteX57" fmla="*/ 1191941 w 3639866"/>
              <a:gd name="connsiteY57" fmla="*/ 2446972 h 3405385"/>
              <a:gd name="connsiteX58" fmla="*/ 908096 w 3639866"/>
              <a:gd name="connsiteY58" fmla="*/ 2708910 h 3405385"/>
              <a:gd name="connsiteX59" fmla="*/ 526144 w 3639866"/>
              <a:gd name="connsiteY59" fmla="*/ 3060382 h 3405385"/>
              <a:gd name="connsiteX60" fmla="*/ 308021 w 3639866"/>
              <a:gd name="connsiteY60" fmla="*/ 3262312 h 3405385"/>
              <a:gd name="connsiteX61" fmla="*/ 278494 w 3639866"/>
              <a:gd name="connsiteY61" fmla="*/ 3261360 h 3405385"/>
              <a:gd name="connsiteX62" fmla="*/ 258491 w 3639866"/>
              <a:gd name="connsiteY62" fmla="*/ 3247072 h 3405385"/>
              <a:gd name="connsiteX63" fmla="*/ 249919 w 3639866"/>
              <a:gd name="connsiteY63" fmla="*/ 3274695 h 3405385"/>
              <a:gd name="connsiteX64" fmla="*/ 145144 w 3639866"/>
              <a:gd name="connsiteY64" fmla="*/ 3404235 h 3405385"/>
              <a:gd name="connsiteX65" fmla="*/ 3221 w 3639866"/>
              <a:gd name="connsiteY65" fmla="*/ 3307080 h 3405385"/>
              <a:gd name="connsiteX66" fmla="*/ 148001 w 3639866"/>
              <a:gd name="connsiteY66" fmla="*/ 3157537 h 3405385"/>
              <a:gd name="connsiteX67" fmla="*/ 163241 w 3639866"/>
              <a:gd name="connsiteY67" fmla="*/ 3157537 h 3405385"/>
              <a:gd name="connsiteX68" fmla="*/ 166099 w 3639866"/>
              <a:gd name="connsiteY68" fmla="*/ 3139440 h 3405385"/>
              <a:gd name="connsiteX69" fmla="*/ 168004 w 3639866"/>
              <a:gd name="connsiteY69" fmla="*/ 3090862 h 3405385"/>
              <a:gd name="connsiteX70" fmla="*/ 330881 w 3639866"/>
              <a:gd name="connsiteY70" fmla="*/ 2943225 h 3405385"/>
              <a:gd name="connsiteX71" fmla="*/ 339930 w 3639866"/>
              <a:gd name="connsiteY71" fmla="*/ 2929890 h 3405385"/>
              <a:gd name="connsiteX72" fmla="*/ 339229 w 3639866"/>
              <a:gd name="connsiteY72" fmla="*/ 2928736 h 3405385"/>
              <a:gd name="connsiteX73" fmla="*/ 610374 w 3639866"/>
              <a:gd name="connsiteY73" fmla="*/ 2681760 h 3405385"/>
              <a:gd name="connsiteX74" fmla="*/ 618536 w 3639866"/>
              <a:gd name="connsiteY74" fmla="*/ 2682240 h 3405385"/>
              <a:gd name="connsiteX75" fmla="*/ 872854 w 3639866"/>
              <a:gd name="connsiteY75" fmla="*/ 2449830 h 3405385"/>
              <a:gd name="connsiteX76" fmla="*/ 2344466 w 3639866"/>
              <a:gd name="connsiteY76" fmla="*/ 1106805 h 3405385"/>
              <a:gd name="connsiteX77" fmla="*/ 2346371 w 3639866"/>
              <a:gd name="connsiteY77" fmla="*/ 1083945 h 3405385"/>
              <a:gd name="connsiteX78" fmla="*/ 2353991 w 3639866"/>
              <a:gd name="connsiteY78" fmla="*/ 947737 h 3405385"/>
              <a:gd name="connsiteX79" fmla="*/ 2489246 w 3639866"/>
              <a:gd name="connsiteY79" fmla="*/ 941070 h 3405385"/>
              <a:gd name="connsiteX80" fmla="*/ 2499724 w 3639866"/>
              <a:gd name="connsiteY80" fmla="*/ 946785 h 3405385"/>
              <a:gd name="connsiteX81" fmla="*/ 2504486 w 3639866"/>
              <a:gd name="connsiteY81" fmla="*/ 934402 h 3405385"/>
              <a:gd name="connsiteX82" fmla="*/ 2514964 w 3639866"/>
              <a:gd name="connsiteY82" fmla="*/ 855345 h 3405385"/>
              <a:gd name="connsiteX83" fmla="*/ 2534966 w 3639866"/>
              <a:gd name="connsiteY83" fmla="*/ 832485 h 3405385"/>
              <a:gd name="connsiteX84" fmla="*/ 2656886 w 3639866"/>
              <a:gd name="connsiteY84" fmla="*/ 799147 h 3405385"/>
              <a:gd name="connsiteX85" fmla="*/ 2673079 w 3639866"/>
              <a:gd name="connsiteY85" fmla="*/ 793432 h 3405385"/>
              <a:gd name="connsiteX86" fmla="*/ 2605451 w 3639866"/>
              <a:gd name="connsiteY86" fmla="*/ 782955 h 3405385"/>
              <a:gd name="connsiteX87" fmla="*/ 2296841 w 3639866"/>
              <a:gd name="connsiteY87" fmla="*/ 446722 h 3405385"/>
              <a:gd name="connsiteX88" fmla="*/ 2617834 w 3639866"/>
              <a:gd name="connsiteY88" fmla="*/ 4762 h 3405385"/>
              <a:gd name="connsiteX89" fmla="*/ 2638789 w 3639866"/>
              <a:gd name="connsiteY89" fmla="*/ 0 h 3405385"/>
              <a:gd name="connsiteX90" fmla="*/ 2734039 w 3639866"/>
              <a:gd name="connsiteY90" fmla="*/ 0 h 3405385"/>
              <a:gd name="connsiteX91" fmla="*/ 2742611 w 3639866"/>
              <a:gd name="connsiteY91" fmla="*/ 1905 h 3405385"/>
              <a:gd name="connsiteX92" fmla="*/ 3005501 w 3639866"/>
              <a:gd name="connsiteY92" fmla="*/ 160972 h 3405385"/>
              <a:gd name="connsiteX93" fmla="*/ 3027409 w 3639866"/>
              <a:gd name="connsiteY93" fmla="*/ 160972 h 3405385"/>
              <a:gd name="connsiteX94" fmla="*/ 3553412 w 3639866"/>
              <a:gd name="connsiteY94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1191941 w 3639866"/>
              <a:gd name="connsiteY56" fmla="*/ 2446972 h 3405385"/>
              <a:gd name="connsiteX57" fmla="*/ 908096 w 3639866"/>
              <a:gd name="connsiteY57" fmla="*/ 2708910 h 3405385"/>
              <a:gd name="connsiteX58" fmla="*/ 526144 w 3639866"/>
              <a:gd name="connsiteY58" fmla="*/ 3060382 h 3405385"/>
              <a:gd name="connsiteX59" fmla="*/ 308021 w 3639866"/>
              <a:gd name="connsiteY59" fmla="*/ 3262312 h 3405385"/>
              <a:gd name="connsiteX60" fmla="*/ 278494 w 3639866"/>
              <a:gd name="connsiteY60" fmla="*/ 3261360 h 3405385"/>
              <a:gd name="connsiteX61" fmla="*/ 258491 w 3639866"/>
              <a:gd name="connsiteY61" fmla="*/ 3247072 h 3405385"/>
              <a:gd name="connsiteX62" fmla="*/ 249919 w 3639866"/>
              <a:gd name="connsiteY62" fmla="*/ 3274695 h 3405385"/>
              <a:gd name="connsiteX63" fmla="*/ 145144 w 3639866"/>
              <a:gd name="connsiteY63" fmla="*/ 3404235 h 3405385"/>
              <a:gd name="connsiteX64" fmla="*/ 3221 w 3639866"/>
              <a:gd name="connsiteY64" fmla="*/ 3307080 h 3405385"/>
              <a:gd name="connsiteX65" fmla="*/ 148001 w 3639866"/>
              <a:gd name="connsiteY65" fmla="*/ 3157537 h 3405385"/>
              <a:gd name="connsiteX66" fmla="*/ 163241 w 3639866"/>
              <a:gd name="connsiteY66" fmla="*/ 3157537 h 3405385"/>
              <a:gd name="connsiteX67" fmla="*/ 166099 w 3639866"/>
              <a:gd name="connsiteY67" fmla="*/ 3139440 h 3405385"/>
              <a:gd name="connsiteX68" fmla="*/ 168004 w 3639866"/>
              <a:gd name="connsiteY68" fmla="*/ 3090862 h 3405385"/>
              <a:gd name="connsiteX69" fmla="*/ 330881 w 3639866"/>
              <a:gd name="connsiteY69" fmla="*/ 2943225 h 3405385"/>
              <a:gd name="connsiteX70" fmla="*/ 339930 w 3639866"/>
              <a:gd name="connsiteY70" fmla="*/ 2929890 h 3405385"/>
              <a:gd name="connsiteX71" fmla="*/ 339229 w 3639866"/>
              <a:gd name="connsiteY71" fmla="*/ 2928736 h 3405385"/>
              <a:gd name="connsiteX72" fmla="*/ 610374 w 3639866"/>
              <a:gd name="connsiteY72" fmla="*/ 2681760 h 3405385"/>
              <a:gd name="connsiteX73" fmla="*/ 618536 w 3639866"/>
              <a:gd name="connsiteY73" fmla="*/ 2682240 h 3405385"/>
              <a:gd name="connsiteX74" fmla="*/ 872854 w 3639866"/>
              <a:gd name="connsiteY74" fmla="*/ 2449830 h 3405385"/>
              <a:gd name="connsiteX75" fmla="*/ 2344466 w 3639866"/>
              <a:gd name="connsiteY75" fmla="*/ 1106805 h 3405385"/>
              <a:gd name="connsiteX76" fmla="*/ 2346371 w 3639866"/>
              <a:gd name="connsiteY76" fmla="*/ 1083945 h 3405385"/>
              <a:gd name="connsiteX77" fmla="*/ 2353991 w 3639866"/>
              <a:gd name="connsiteY77" fmla="*/ 947737 h 3405385"/>
              <a:gd name="connsiteX78" fmla="*/ 2489246 w 3639866"/>
              <a:gd name="connsiteY78" fmla="*/ 941070 h 3405385"/>
              <a:gd name="connsiteX79" fmla="*/ 2499724 w 3639866"/>
              <a:gd name="connsiteY79" fmla="*/ 946785 h 3405385"/>
              <a:gd name="connsiteX80" fmla="*/ 2504486 w 3639866"/>
              <a:gd name="connsiteY80" fmla="*/ 934402 h 3405385"/>
              <a:gd name="connsiteX81" fmla="*/ 2514964 w 3639866"/>
              <a:gd name="connsiteY81" fmla="*/ 855345 h 3405385"/>
              <a:gd name="connsiteX82" fmla="*/ 2534966 w 3639866"/>
              <a:gd name="connsiteY82" fmla="*/ 832485 h 3405385"/>
              <a:gd name="connsiteX83" fmla="*/ 2656886 w 3639866"/>
              <a:gd name="connsiteY83" fmla="*/ 799147 h 3405385"/>
              <a:gd name="connsiteX84" fmla="*/ 2673079 w 3639866"/>
              <a:gd name="connsiteY84" fmla="*/ 793432 h 3405385"/>
              <a:gd name="connsiteX85" fmla="*/ 2605451 w 3639866"/>
              <a:gd name="connsiteY85" fmla="*/ 782955 h 3405385"/>
              <a:gd name="connsiteX86" fmla="*/ 2296841 w 3639866"/>
              <a:gd name="connsiteY86" fmla="*/ 446722 h 3405385"/>
              <a:gd name="connsiteX87" fmla="*/ 2617834 w 3639866"/>
              <a:gd name="connsiteY87" fmla="*/ 4762 h 3405385"/>
              <a:gd name="connsiteX88" fmla="*/ 2638789 w 3639866"/>
              <a:gd name="connsiteY88" fmla="*/ 0 h 3405385"/>
              <a:gd name="connsiteX89" fmla="*/ 2734039 w 3639866"/>
              <a:gd name="connsiteY89" fmla="*/ 0 h 3405385"/>
              <a:gd name="connsiteX90" fmla="*/ 2742611 w 3639866"/>
              <a:gd name="connsiteY90" fmla="*/ 1905 h 3405385"/>
              <a:gd name="connsiteX91" fmla="*/ 3005501 w 3639866"/>
              <a:gd name="connsiteY91" fmla="*/ 160972 h 3405385"/>
              <a:gd name="connsiteX92" fmla="*/ 3027409 w 3639866"/>
              <a:gd name="connsiteY92" fmla="*/ 160972 h 3405385"/>
              <a:gd name="connsiteX93" fmla="*/ 3553412 w 3639866"/>
              <a:gd name="connsiteY93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908096 w 3639866"/>
              <a:gd name="connsiteY56" fmla="*/ 2708910 h 3405385"/>
              <a:gd name="connsiteX57" fmla="*/ 526144 w 3639866"/>
              <a:gd name="connsiteY57" fmla="*/ 3060382 h 3405385"/>
              <a:gd name="connsiteX58" fmla="*/ 308021 w 3639866"/>
              <a:gd name="connsiteY58" fmla="*/ 3262312 h 3405385"/>
              <a:gd name="connsiteX59" fmla="*/ 278494 w 3639866"/>
              <a:gd name="connsiteY59" fmla="*/ 3261360 h 3405385"/>
              <a:gd name="connsiteX60" fmla="*/ 258491 w 3639866"/>
              <a:gd name="connsiteY60" fmla="*/ 3247072 h 3405385"/>
              <a:gd name="connsiteX61" fmla="*/ 249919 w 3639866"/>
              <a:gd name="connsiteY61" fmla="*/ 3274695 h 3405385"/>
              <a:gd name="connsiteX62" fmla="*/ 145144 w 3639866"/>
              <a:gd name="connsiteY62" fmla="*/ 3404235 h 3405385"/>
              <a:gd name="connsiteX63" fmla="*/ 3221 w 3639866"/>
              <a:gd name="connsiteY63" fmla="*/ 3307080 h 3405385"/>
              <a:gd name="connsiteX64" fmla="*/ 148001 w 3639866"/>
              <a:gd name="connsiteY64" fmla="*/ 3157537 h 3405385"/>
              <a:gd name="connsiteX65" fmla="*/ 163241 w 3639866"/>
              <a:gd name="connsiteY65" fmla="*/ 3157537 h 3405385"/>
              <a:gd name="connsiteX66" fmla="*/ 166099 w 3639866"/>
              <a:gd name="connsiteY66" fmla="*/ 3139440 h 3405385"/>
              <a:gd name="connsiteX67" fmla="*/ 168004 w 3639866"/>
              <a:gd name="connsiteY67" fmla="*/ 3090862 h 3405385"/>
              <a:gd name="connsiteX68" fmla="*/ 330881 w 3639866"/>
              <a:gd name="connsiteY68" fmla="*/ 2943225 h 3405385"/>
              <a:gd name="connsiteX69" fmla="*/ 339930 w 3639866"/>
              <a:gd name="connsiteY69" fmla="*/ 2929890 h 3405385"/>
              <a:gd name="connsiteX70" fmla="*/ 339229 w 3639866"/>
              <a:gd name="connsiteY70" fmla="*/ 2928736 h 3405385"/>
              <a:gd name="connsiteX71" fmla="*/ 610374 w 3639866"/>
              <a:gd name="connsiteY71" fmla="*/ 2681760 h 3405385"/>
              <a:gd name="connsiteX72" fmla="*/ 618536 w 3639866"/>
              <a:gd name="connsiteY72" fmla="*/ 2682240 h 3405385"/>
              <a:gd name="connsiteX73" fmla="*/ 872854 w 3639866"/>
              <a:gd name="connsiteY73" fmla="*/ 2449830 h 3405385"/>
              <a:gd name="connsiteX74" fmla="*/ 2344466 w 3639866"/>
              <a:gd name="connsiteY74" fmla="*/ 1106805 h 3405385"/>
              <a:gd name="connsiteX75" fmla="*/ 2346371 w 3639866"/>
              <a:gd name="connsiteY75" fmla="*/ 1083945 h 3405385"/>
              <a:gd name="connsiteX76" fmla="*/ 2353991 w 3639866"/>
              <a:gd name="connsiteY76" fmla="*/ 947737 h 3405385"/>
              <a:gd name="connsiteX77" fmla="*/ 2489246 w 3639866"/>
              <a:gd name="connsiteY77" fmla="*/ 941070 h 3405385"/>
              <a:gd name="connsiteX78" fmla="*/ 2499724 w 3639866"/>
              <a:gd name="connsiteY78" fmla="*/ 946785 h 3405385"/>
              <a:gd name="connsiteX79" fmla="*/ 2504486 w 3639866"/>
              <a:gd name="connsiteY79" fmla="*/ 934402 h 3405385"/>
              <a:gd name="connsiteX80" fmla="*/ 2514964 w 3639866"/>
              <a:gd name="connsiteY80" fmla="*/ 855345 h 3405385"/>
              <a:gd name="connsiteX81" fmla="*/ 2534966 w 3639866"/>
              <a:gd name="connsiteY81" fmla="*/ 832485 h 3405385"/>
              <a:gd name="connsiteX82" fmla="*/ 2656886 w 3639866"/>
              <a:gd name="connsiteY82" fmla="*/ 799147 h 3405385"/>
              <a:gd name="connsiteX83" fmla="*/ 2673079 w 3639866"/>
              <a:gd name="connsiteY83" fmla="*/ 793432 h 3405385"/>
              <a:gd name="connsiteX84" fmla="*/ 2605451 w 3639866"/>
              <a:gd name="connsiteY84" fmla="*/ 782955 h 3405385"/>
              <a:gd name="connsiteX85" fmla="*/ 2296841 w 3639866"/>
              <a:gd name="connsiteY85" fmla="*/ 446722 h 3405385"/>
              <a:gd name="connsiteX86" fmla="*/ 2617834 w 3639866"/>
              <a:gd name="connsiteY86" fmla="*/ 4762 h 3405385"/>
              <a:gd name="connsiteX87" fmla="*/ 2638789 w 3639866"/>
              <a:gd name="connsiteY87" fmla="*/ 0 h 3405385"/>
              <a:gd name="connsiteX88" fmla="*/ 2734039 w 3639866"/>
              <a:gd name="connsiteY88" fmla="*/ 0 h 3405385"/>
              <a:gd name="connsiteX89" fmla="*/ 2742611 w 3639866"/>
              <a:gd name="connsiteY89" fmla="*/ 1905 h 3405385"/>
              <a:gd name="connsiteX90" fmla="*/ 3005501 w 3639866"/>
              <a:gd name="connsiteY90" fmla="*/ 160972 h 3405385"/>
              <a:gd name="connsiteX91" fmla="*/ 3027409 w 3639866"/>
              <a:gd name="connsiteY91" fmla="*/ 160972 h 3405385"/>
              <a:gd name="connsiteX92" fmla="*/ 3553412 w 3639866"/>
              <a:gd name="connsiteY92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526144 w 3639866"/>
              <a:gd name="connsiteY56" fmla="*/ 3060382 h 3405385"/>
              <a:gd name="connsiteX57" fmla="*/ 308021 w 3639866"/>
              <a:gd name="connsiteY57" fmla="*/ 3262312 h 3405385"/>
              <a:gd name="connsiteX58" fmla="*/ 278494 w 3639866"/>
              <a:gd name="connsiteY58" fmla="*/ 3261360 h 3405385"/>
              <a:gd name="connsiteX59" fmla="*/ 258491 w 3639866"/>
              <a:gd name="connsiteY59" fmla="*/ 3247072 h 3405385"/>
              <a:gd name="connsiteX60" fmla="*/ 249919 w 3639866"/>
              <a:gd name="connsiteY60" fmla="*/ 3274695 h 3405385"/>
              <a:gd name="connsiteX61" fmla="*/ 145144 w 3639866"/>
              <a:gd name="connsiteY61" fmla="*/ 3404235 h 3405385"/>
              <a:gd name="connsiteX62" fmla="*/ 3221 w 3639866"/>
              <a:gd name="connsiteY62" fmla="*/ 3307080 h 3405385"/>
              <a:gd name="connsiteX63" fmla="*/ 148001 w 3639866"/>
              <a:gd name="connsiteY63" fmla="*/ 3157537 h 3405385"/>
              <a:gd name="connsiteX64" fmla="*/ 163241 w 3639866"/>
              <a:gd name="connsiteY64" fmla="*/ 3157537 h 3405385"/>
              <a:gd name="connsiteX65" fmla="*/ 166099 w 3639866"/>
              <a:gd name="connsiteY65" fmla="*/ 3139440 h 3405385"/>
              <a:gd name="connsiteX66" fmla="*/ 168004 w 3639866"/>
              <a:gd name="connsiteY66" fmla="*/ 3090862 h 3405385"/>
              <a:gd name="connsiteX67" fmla="*/ 330881 w 3639866"/>
              <a:gd name="connsiteY67" fmla="*/ 2943225 h 3405385"/>
              <a:gd name="connsiteX68" fmla="*/ 339930 w 3639866"/>
              <a:gd name="connsiteY68" fmla="*/ 2929890 h 3405385"/>
              <a:gd name="connsiteX69" fmla="*/ 339229 w 3639866"/>
              <a:gd name="connsiteY69" fmla="*/ 2928736 h 3405385"/>
              <a:gd name="connsiteX70" fmla="*/ 610374 w 3639866"/>
              <a:gd name="connsiteY70" fmla="*/ 2681760 h 3405385"/>
              <a:gd name="connsiteX71" fmla="*/ 618536 w 3639866"/>
              <a:gd name="connsiteY71" fmla="*/ 2682240 h 3405385"/>
              <a:gd name="connsiteX72" fmla="*/ 872854 w 3639866"/>
              <a:gd name="connsiteY72" fmla="*/ 2449830 h 3405385"/>
              <a:gd name="connsiteX73" fmla="*/ 2344466 w 3639866"/>
              <a:gd name="connsiteY73" fmla="*/ 1106805 h 3405385"/>
              <a:gd name="connsiteX74" fmla="*/ 2346371 w 3639866"/>
              <a:gd name="connsiteY74" fmla="*/ 1083945 h 3405385"/>
              <a:gd name="connsiteX75" fmla="*/ 2353991 w 3639866"/>
              <a:gd name="connsiteY75" fmla="*/ 947737 h 3405385"/>
              <a:gd name="connsiteX76" fmla="*/ 2489246 w 3639866"/>
              <a:gd name="connsiteY76" fmla="*/ 941070 h 3405385"/>
              <a:gd name="connsiteX77" fmla="*/ 2499724 w 3639866"/>
              <a:gd name="connsiteY77" fmla="*/ 946785 h 3405385"/>
              <a:gd name="connsiteX78" fmla="*/ 2504486 w 3639866"/>
              <a:gd name="connsiteY78" fmla="*/ 934402 h 3405385"/>
              <a:gd name="connsiteX79" fmla="*/ 2514964 w 3639866"/>
              <a:gd name="connsiteY79" fmla="*/ 855345 h 3405385"/>
              <a:gd name="connsiteX80" fmla="*/ 2534966 w 3639866"/>
              <a:gd name="connsiteY80" fmla="*/ 832485 h 3405385"/>
              <a:gd name="connsiteX81" fmla="*/ 2656886 w 3639866"/>
              <a:gd name="connsiteY81" fmla="*/ 799147 h 3405385"/>
              <a:gd name="connsiteX82" fmla="*/ 2673079 w 3639866"/>
              <a:gd name="connsiteY82" fmla="*/ 793432 h 3405385"/>
              <a:gd name="connsiteX83" fmla="*/ 2605451 w 3639866"/>
              <a:gd name="connsiteY83" fmla="*/ 782955 h 3405385"/>
              <a:gd name="connsiteX84" fmla="*/ 2296841 w 3639866"/>
              <a:gd name="connsiteY84" fmla="*/ 446722 h 3405385"/>
              <a:gd name="connsiteX85" fmla="*/ 2617834 w 3639866"/>
              <a:gd name="connsiteY85" fmla="*/ 4762 h 3405385"/>
              <a:gd name="connsiteX86" fmla="*/ 2638789 w 3639866"/>
              <a:gd name="connsiteY86" fmla="*/ 0 h 3405385"/>
              <a:gd name="connsiteX87" fmla="*/ 2734039 w 3639866"/>
              <a:gd name="connsiteY87" fmla="*/ 0 h 3405385"/>
              <a:gd name="connsiteX88" fmla="*/ 2742611 w 3639866"/>
              <a:gd name="connsiteY88" fmla="*/ 1905 h 3405385"/>
              <a:gd name="connsiteX89" fmla="*/ 3005501 w 3639866"/>
              <a:gd name="connsiteY89" fmla="*/ 160972 h 3405385"/>
              <a:gd name="connsiteX90" fmla="*/ 3027409 w 3639866"/>
              <a:gd name="connsiteY90" fmla="*/ 160972 h 3405385"/>
              <a:gd name="connsiteX91" fmla="*/ 3553412 w 3639866"/>
              <a:gd name="connsiteY91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526144 w 3639866"/>
              <a:gd name="connsiteY56" fmla="*/ 3060382 h 3405385"/>
              <a:gd name="connsiteX57" fmla="*/ 308021 w 3639866"/>
              <a:gd name="connsiteY57" fmla="*/ 3262312 h 3405385"/>
              <a:gd name="connsiteX58" fmla="*/ 278494 w 3639866"/>
              <a:gd name="connsiteY58" fmla="*/ 3261360 h 3405385"/>
              <a:gd name="connsiteX59" fmla="*/ 258491 w 3639866"/>
              <a:gd name="connsiteY59" fmla="*/ 3247072 h 3405385"/>
              <a:gd name="connsiteX60" fmla="*/ 249919 w 3639866"/>
              <a:gd name="connsiteY60" fmla="*/ 3274695 h 3405385"/>
              <a:gd name="connsiteX61" fmla="*/ 145144 w 3639866"/>
              <a:gd name="connsiteY61" fmla="*/ 3404235 h 3405385"/>
              <a:gd name="connsiteX62" fmla="*/ 3221 w 3639866"/>
              <a:gd name="connsiteY62" fmla="*/ 3307080 h 3405385"/>
              <a:gd name="connsiteX63" fmla="*/ 148001 w 3639866"/>
              <a:gd name="connsiteY63" fmla="*/ 3157537 h 3405385"/>
              <a:gd name="connsiteX64" fmla="*/ 163241 w 3639866"/>
              <a:gd name="connsiteY64" fmla="*/ 3157537 h 3405385"/>
              <a:gd name="connsiteX65" fmla="*/ 166099 w 3639866"/>
              <a:gd name="connsiteY65" fmla="*/ 3139440 h 3405385"/>
              <a:gd name="connsiteX66" fmla="*/ 168004 w 3639866"/>
              <a:gd name="connsiteY66" fmla="*/ 3090862 h 3405385"/>
              <a:gd name="connsiteX67" fmla="*/ 330881 w 3639866"/>
              <a:gd name="connsiteY67" fmla="*/ 2943225 h 3405385"/>
              <a:gd name="connsiteX68" fmla="*/ 339930 w 3639866"/>
              <a:gd name="connsiteY68" fmla="*/ 2929890 h 3405385"/>
              <a:gd name="connsiteX69" fmla="*/ 339229 w 3639866"/>
              <a:gd name="connsiteY69" fmla="*/ 2928736 h 3405385"/>
              <a:gd name="connsiteX70" fmla="*/ 610374 w 3639866"/>
              <a:gd name="connsiteY70" fmla="*/ 2681760 h 3405385"/>
              <a:gd name="connsiteX71" fmla="*/ 618536 w 3639866"/>
              <a:gd name="connsiteY71" fmla="*/ 2682240 h 3405385"/>
              <a:gd name="connsiteX72" fmla="*/ 2344466 w 3639866"/>
              <a:gd name="connsiteY72" fmla="*/ 1106805 h 3405385"/>
              <a:gd name="connsiteX73" fmla="*/ 2346371 w 3639866"/>
              <a:gd name="connsiteY73" fmla="*/ 1083945 h 3405385"/>
              <a:gd name="connsiteX74" fmla="*/ 2353991 w 3639866"/>
              <a:gd name="connsiteY74" fmla="*/ 947737 h 3405385"/>
              <a:gd name="connsiteX75" fmla="*/ 2489246 w 3639866"/>
              <a:gd name="connsiteY75" fmla="*/ 941070 h 3405385"/>
              <a:gd name="connsiteX76" fmla="*/ 2499724 w 3639866"/>
              <a:gd name="connsiteY76" fmla="*/ 946785 h 3405385"/>
              <a:gd name="connsiteX77" fmla="*/ 2504486 w 3639866"/>
              <a:gd name="connsiteY77" fmla="*/ 934402 h 3405385"/>
              <a:gd name="connsiteX78" fmla="*/ 2514964 w 3639866"/>
              <a:gd name="connsiteY78" fmla="*/ 855345 h 3405385"/>
              <a:gd name="connsiteX79" fmla="*/ 2534966 w 3639866"/>
              <a:gd name="connsiteY79" fmla="*/ 832485 h 3405385"/>
              <a:gd name="connsiteX80" fmla="*/ 2656886 w 3639866"/>
              <a:gd name="connsiteY80" fmla="*/ 799147 h 3405385"/>
              <a:gd name="connsiteX81" fmla="*/ 2673079 w 3639866"/>
              <a:gd name="connsiteY81" fmla="*/ 793432 h 3405385"/>
              <a:gd name="connsiteX82" fmla="*/ 2605451 w 3639866"/>
              <a:gd name="connsiteY82" fmla="*/ 782955 h 3405385"/>
              <a:gd name="connsiteX83" fmla="*/ 2296841 w 3639866"/>
              <a:gd name="connsiteY83" fmla="*/ 446722 h 3405385"/>
              <a:gd name="connsiteX84" fmla="*/ 2617834 w 3639866"/>
              <a:gd name="connsiteY84" fmla="*/ 4762 h 3405385"/>
              <a:gd name="connsiteX85" fmla="*/ 2638789 w 3639866"/>
              <a:gd name="connsiteY85" fmla="*/ 0 h 3405385"/>
              <a:gd name="connsiteX86" fmla="*/ 2734039 w 3639866"/>
              <a:gd name="connsiteY86" fmla="*/ 0 h 3405385"/>
              <a:gd name="connsiteX87" fmla="*/ 2742611 w 3639866"/>
              <a:gd name="connsiteY87" fmla="*/ 1905 h 3405385"/>
              <a:gd name="connsiteX88" fmla="*/ 3005501 w 3639866"/>
              <a:gd name="connsiteY88" fmla="*/ 160972 h 3405385"/>
              <a:gd name="connsiteX89" fmla="*/ 3027409 w 3639866"/>
              <a:gd name="connsiteY89" fmla="*/ 160972 h 3405385"/>
              <a:gd name="connsiteX90" fmla="*/ 3553412 w 3639866"/>
              <a:gd name="connsiteY90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526144 w 3639866"/>
              <a:gd name="connsiteY56" fmla="*/ 3060382 h 3405385"/>
              <a:gd name="connsiteX57" fmla="*/ 308021 w 3639866"/>
              <a:gd name="connsiteY57" fmla="*/ 3262312 h 3405385"/>
              <a:gd name="connsiteX58" fmla="*/ 278494 w 3639866"/>
              <a:gd name="connsiteY58" fmla="*/ 3261360 h 3405385"/>
              <a:gd name="connsiteX59" fmla="*/ 258491 w 3639866"/>
              <a:gd name="connsiteY59" fmla="*/ 3247072 h 3405385"/>
              <a:gd name="connsiteX60" fmla="*/ 249919 w 3639866"/>
              <a:gd name="connsiteY60" fmla="*/ 3274695 h 3405385"/>
              <a:gd name="connsiteX61" fmla="*/ 145144 w 3639866"/>
              <a:gd name="connsiteY61" fmla="*/ 3404235 h 3405385"/>
              <a:gd name="connsiteX62" fmla="*/ 3221 w 3639866"/>
              <a:gd name="connsiteY62" fmla="*/ 3307080 h 3405385"/>
              <a:gd name="connsiteX63" fmla="*/ 148001 w 3639866"/>
              <a:gd name="connsiteY63" fmla="*/ 3157537 h 3405385"/>
              <a:gd name="connsiteX64" fmla="*/ 163241 w 3639866"/>
              <a:gd name="connsiteY64" fmla="*/ 3157537 h 3405385"/>
              <a:gd name="connsiteX65" fmla="*/ 166099 w 3639866"/>
              <a:gd name="connsiteY65" fmla="*/ 3139440 h 3405385"/>
              <a:gd name="connsiteX66" fmla="*/ 168004 w 3639866"/>
              <a:gd name="connsiteY66" fmla="*/ 3090862 h 3405385"/>
              <a:gd name="connsiteX67" fmla="*/ 330881 w 3639866"/>
              <a:gd name="connsiteY67" fmla="*/ 2943225 h 3405385"/>
              <a:gd name="connsiteX68" fmla="*/ 339930 w 3639866"/>
              <a:gd name="connsiteY68" fmla="*/ 2929890 h 3405385"/>
              <a:gd name="connsiteX69" fmla="*/ 339229 w 3639866"/>
              <a:gd name="connsiteY69" fmla="*/ 2928736 h 3405385"/>
              <a:gd name="connsiteX70" fmla="*/ 610374 w 3639866"/>
              <a:gd name="connsiteY70" fmla="*/ 2681760 h 3405385"/>
              <a:gd name="connsiteX71" fmla="*/ 2344466 w 3639866"/>
              <a:gd name="connsiteY71" fmla="*/ 1106805 h 3405385"/>
              <a:gd name="connsiteX72" fmla="*/ 2346371 w 3639866"/>
              <a:gd name="connsiteY72" fmla="*/ 1083945 h 3405385"/>
              <a:gd name="connsiteX73" fmla="*/ 2353991 w 3639866"/>
              <a:gd name="connsiteY73" fmla="*/ 947737 h 3405385"/>
              <a:gd name="connsiteX74" fmla="*/ 2489246 w 3639866"/>
              <a:gd name="connsiteY74" fmla="*/ 941070 h 3405385"/>
              <a:gd name="connsiteX75" fmla="*/ 2499724 w 3639866"/>
              <a:gd name="connsiteY75" fmla="*/ 946785 h 3405385"/>
              <a:gd name="connsiteX76" fmla="*/ 2504486 w 3639866"/>
              <a:gd name="connsiteY76" fmla="*/ 934402 h 3405385"/>
              <a:gd name="connsiteX77" fmla="*/ 2514964 w 3639866"/>
              <a:gd name="connsiteY77" fmla="*/ 855345 h 3405385"/>
              <a:gd name="connsiteX78" fmla="*/ 2534966 w 3639866"/>
              <a:gd name="connsiteY78" fmla="*/ 832485 h 3405385"/>
              <a:gd name="connsiteX79" fmla="*/ 2656886 w 3639866"/>
              <a:gd name="connsiteY79" fmla="*/ 799147 h 3405385"/>
              <a:gd name="connsiteX80" fmla="*/ 2673079 w 3639866"/>
              <a:gd name="connsiteY80" fmla="*/ 793432 h 3405385"/>
              <a:gd name="connsiteX81" fmla="*/ 2605451 w 3639866"/>
              <a:gd name="connsiteY81" fmla="*/ 782955 h 3405385"/>
              <a:gd name="connsiteX82" fmla="*/ 2296841 w 3639866"/>
              <a:gd name="connsiteY82" fmla="*/ 446722 h 3405385"/>
              <a:gd name="connsiteX83" fmla="*/ 2617834 w 3639866"/>
              <a:gd name="connsiteY83" fmla="*/ 4762 h 3405385"/>
              <a:gd name="connsiteX84" fmla="*/ 2638789 w 3639866"/>
              <a:gd name="connsiteY84" fmla="*/ 0 h 3405385"/>
              <a:gd name="connsiteX85" fmla="*/ 2734039 w 3639866"/>
              <a:gd name="connsiteY85" fmla="*/ 0 h 3405385"/>
              <a:gd name="connsiteX86" fmla="*/ 2742611 w 3639866"/>
              <a:gd name="connsiteY86" fmla="*/ 1905 h 3405385"/>
              <a:gd name="connsiteX87" fmla="*/ 3005501 w 3639866"/>
              <a:gd name="connsiteY87" fmla="*/ 160972 h 3405385"/>
              <a:gd name="connsiteX88" fmla="*/ 3027409 w 3639866"/>
              <a:gd name="connsiteY88" fmla="*/ 160972 h 3405385"/>
              <a:gd name="connsiteX89" fmla="*/ 3553412 w 3639866"/>
              <a:gd name="connsiteY89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526144 w 3639866"/>
              <a:gd name="connsiteY56" fmla="*/ 3060382 h 3405385"/>
              <a:gd name="connsiteX57" fmla="*/ 308021 w 3639866"/>
              <a:gd name="connsiteY57" fmla="*/ 3262312 h 3405385"/>
              <a:gd name="connsiteX58" fmla="*/ 278494 w 3639866"/>
              <a:gd name="connsiteY58" fmla="*/ 3261360 h 3405385"/>
              <a:gd name="connsiteX59" fmla="*/ 258491 w 3639866"/>
              <a:gd name="connsiteY59" fmla="*/ 3247072 h 3405385"/>
              <a:gd name="connsiteX60" fmla="*/ 249919 w 3639866"/>
              <a:gd name="connsiteY60" fmla="*/ 3274695 h 3405385"/>
              <a:gd name="connsiteX61" fmla="*/ 145144 w 3639866"/>
              <a:gd name="connsiteY61" fmla="*/ 3404235 h 3405385"/>
              <a:gd name="connsiteX62" fmla="*/ 3221 w 3639866"/>
              <a:gd name="connsiteY62" fmla="*/ 3307080 h 3405385"/>
              <a:gd name="connsiteX63" fmla="*/ 148001 w 3639866"/>
              <a:gd name="connsiteY63" fmla="*/ 3157537 h 3405385"/>
              <a:gd name="connsiteX64" fmla="*/ 163241 w 3639866"/>
              <a:gd name="connsiteY64" fmla="*/ 3157537 h 3405385"/>
              <a:gd name="connsiteX65" fmla="*/ 166099 w 3639866"/>
              <a:gd name="connsiteY65" fmla="*/ 3139440 h 3405385"/>
              <a:gd name="connsiteX66" fmla="*/ 168004 w 3639866"/>
              <a:gd name="connsiteY66" fmla="*/ 3090862 h 3405385"/>
              <a:gd name="connsiteX67" fmla="*/ 330881 w 3639866"/>
              <a:gd name="connsiteY67" fmla="*/ 2943225 h 3405385"/>
              <a:gd name="connsiteX68" fmla="*/ 339930 w 3639866"/>
              <a:gd name="connsiteY68" fmla="*/ 2929890 h 3405385"/>
              <a:gd name="connsiteX69" fmla="*/ 339229 w 3639866"/>
              <a:gd name="connsiteY69" fmla="*/ 2928736 h 3405385"/>
              <a:gd name="connsiteX70" fmla="*/ 2344466 w 3639866"/>
              <a:gd name="connsiteY70" fmla="*/ 1106805 h 3405385"/>
              <a:gd name="connsiteX71" fmla="*/ 2346371 w 3639866"/>
              <a:gd name="connsiteY71" fmla="*/ 1083945 h 3405385"/>
              <a:gd name="connsiteX72" fmla="*/ 2353991 w 3639866"/>
              <a:gd name="connsiteY72" fmla="*/ 947737 h 3405385"/>
              <a:gd name="connsiteX73" fmla="*/ 2489246 w 3639866"/>
              <a:gd name="connsiteY73" fmla="*/ 941070 h 3405385"/>
              <a:gd name="connsiteX74" fmla="*/ 2499724 w 3639866"/>
              <a:gd name="connsiteY74" fmla="*/ 946785 h 3405385"/>
              <a:gd name="connsiteX75" fmla="*/ 2504486 w 3639866"/>
              <a:gd name="connsiteY75" fmla="*/ 934402 h 3405385"/>
              <a:gd name="connsiteX76" fmla="*/ 2514964 w 3639866"/>
              <a:gd name="connsiteY76" fmla="*/ 855345 h 3405385"/>
              <a:gd name="connsiteX77" fmla="*/ 2534966 w 3639866"/>
              <a:gd name="connsiteY77" fmla="*/ 832485 h 3405385"/>
              <a:gd name="connsiteX78" fmla="*/ 2656886 w 3639866"/>
              <a:gd name="connsiteY78" fmla="*/ 799147 h 3405385"/>
              <a:gd name="connsiteX79" fmla="*/ 2673079 w 3639866"/>
              <a:gd name="connsiteY79" fmla="*/ 793432 h 3405385"/>
              <a:gd name="connsiteX80" fmla="*/ 2605451 w 3639866"/>
              <a:gd name="connsiteY80" fmla="*/ 782955 h 3405385"/>
              <a:gd name="connsiteX81" fmla="*/ 2296841 w 3639866"/>
              <a:gd name="connsiteY81" fmla="*/ 446722 h 3405385"/>
              <a:gd name="connsiteX82" fmla="*/ 2617834 w 3639866"/>
              <a:gd name="connsiteY82" fmla="*/ 4762 h 3405385"/>
              <a:gd name="connsiteX83" fmla="*/ 2638789 w 3639866"/>
              <a:gd name="connsiteY83" fmla="*/ 0 h 3405385"/>
              <a:gd name="connsiteX84" fmla="*/ 2734039 w 3639866"/>
              <a:gd name="connsiteY84" fmla="*/ 0 h 3405385"/>
              <a:gd name="connsiteX85" fmla="*/ 2742611 w 3639866"/>
              <a:gd name="connsiteY85" fmla="*/ 1905 h 3405385"/>
              <a:gd name="connsiteX86" fmla="*/ 3005501 w 3639866"/>
              <a:gd name="connsiteY86" fmla="*/ 160972 h 3405385"/>
              <a:gd name="connsiteX87" fmla="*/ 3027409 w 3639866"/>
              <a:gd name="connsiteY87" fmla="*/ 160972 h 3405385"/>
              <a:gd name="connsiteX88" fmla="*/ 3553412 w 3639866"/>
              <a:gd name="connsiteY88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526144 w 3639866"/>
              <a:gd name="connsiteY56" fmla="*/ 3060382 h 3405385"/>
              <a:gd name="connsiteX57" fmla="*/ 308021 w 3639866"/>
              <a:gd name="connsiteY57" fmla="*/ 3262312 h 3405385"/>
              <a:gd name="connsiteX58" fmla="*/ 278494 w 3639866"/>
              <a:gd name="connsiteY58" fmla="*/ 3261360 h 3405385"/>
              <a:gd name="connsiteX59" fmla="*/ 258491 w 3639866"/>
              <a:gd name="connsiteY59" fmla="*/ 3247072 h 3405385"/>
              <a:gd name="connsiteX60" fmla="*/ 249919 w 3639866"/>
              <a:gd name="connsiteY60" fmla="*/ 3274695 h 3405385"/>
              <a:gd name="connsiteX61" fmla="*/ 145144 w 3639866"/>
              <a:gd name="connsiteY61" fmla="*/ 3404235 h 3405385"/>
              <a:gd name="connsiteX62" fmla="*/ 3221 w 3639866"/>
              <a:gd name="connsiteY62" fmla="*/ 3307080 h 3405385"/>
              <a:gd name="connsiteX63" fmla="*/ 148001 w 3639866"/>
              <a:gd name="connsiteY63" fmla="*/ 3157537 h 3405385"/>
              <a:gd name="connsiteX64" fmla="*/ 163241 w 3639866"/>
              <a:gd name="connsiteY64" fmla="*/ 3157537 h 3405385"/>
              <a:gd name="connsiteX65" fmla="*/ 166099 w 3639866"/>
              <a:gd name="connsiteY65" fmla="*/ 3139440 h 3405385"/>
              <a:gd name="connsiteX66" fmla="*/ 168004 w 3639866"/>
              <a:gd name="connsiteY66" fmla="*/ 3090862 h 3405385"/>
              <a:gd name="connsiteX67" fmla="*/ 330881 w 3639866"/>
              <a:gd name="connsiteY67" fmla="*/ 2943225 h 3405385"/>
              <a:gd name="connsiteX68" fmla="*/ 339930 w 3639866"/>
              <a:gd name="connsiteY68" fmla="*/ 2929890 h 3405385"/>
              <a:gd name="connsiteX69" fmla="*/ 2344466 w 3639866"/>
              <a:gd name="connsiteY69" fmla="*/ 1106805 h 3405385"/>
              <a:gd name="connsiteX70" fmla="*/ 2346371 w 3639866"/>
              <a:gd name="connsiteY70" fmla="*/ 1083945 h 3405385"/>
              <a:gd name="connsiteX71" fmla="*/ 2353991 w 3639866"/>
              <a:gd name="connsiteY71" fmla="*/ 947737 h 3405385"/>
              <a:gd name="connsiteX72" fmla="*/ 2489246 w 3639866"/>
              <a:gd name="connsiteY72" fmla="*/ 941070 h 3405385"/>
              <a:gd name="connsiteX73" fmla="*/ 2499724 w 3639866"/>
              <a:gd name="connsiteY73" fmla="*/ 946785 h 3405385"/>
              <a:gd name="connsiteX74" fmla="*/ 2504486 w 3639866"/>
              <a:gd name="connsiteY74" fmla="*/ 934402 h 3405385"/>
              <a:gd name="connsiteX75" fmla="*/ 2514964 w 3639866"/>
              <a:gd name="connsiteY75" fmla="*/ 855345 h 3405385"/>
              <a:gd name="connsiteX76" fmla="*/ 2534966 w 3639866"/>
              <a:gd name="connsiteY76" fmla="*/ 832485 h 3405385"/>
              <a:gd name="connsiteX77" fmla="*/ 2656886 w 3639866"/>
              <a:gd name="connsiteY77" fmla="*/ 799147 h 3405385"/>
              <a:gd name="connsiteX78" fmla="*/ 2673079 w 3639866"/>
              <a:gd name="connsiteY78" fmla="*/ 793432 h 3405385"/>
              <a:gd name="connsiteX79" fmla="*/ 2605451 w 3639866"/>
              <a:gd name="connsiteY79" fmla="*/ 782955 h 3405385"/>
              <a:gd name="connsiteX80" fmla="*/ 2296841 w 3639866"/>
              <a:gd name="connsiteY80" fmla="*/ 446722 h 3405385"/>
              <a:gd name="connsiteX81" fmla="*/ 2617834 w 3639866"/>
              <a:gd name="connsiteY81" fmla="*/ 4762 h 3405385"/>
              <a:gd name="connsiteX82" fmla="*/ 2638789 w 3639866"/>
              <a:gd name="connsiteY82" fmla="*/ 0 h 3405385"/>
              <a:gd name="connsiteX83" fmla="*/ 2734039 w 3639866"/>
              <a:gd name="connsiteY83" fmla="*/ 0 h 3405385"/>
              <a:gd name="connsiteX84" fmla="*/ 2742611 w 3639866"/>
              <a:gd name="connsiteY84" fmla="*/ 1905 h 3405385"/>
              <a:gd name="connsiteX85" fmla="*/ 3005501 w 3639866"/>
              <a:gd name="connsiteY85" fmla="*/ 160972 h 3405385"/>
              <a:gd name="connsiteX86" fmla="*/ 3027409 w 3639866"/>
              <a:gd name="connsiteY86" fmla="*/ 160972 h 3405385"/>
              <a:gd name="connsiteX87" fmla="*/ 3553412 w 3639866"/>
              <a:gd name="connsiteY87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526144 w 3639866"/>
              <a:gd name="connsiteY56" fmla="*/ 3060382 h 3405385"/>
              <a:gd name="connsiteX57" fmla="*/ 308021 w 3639866"/>
              <a:gd name="connsiteY57" fmla="*/ 3262312 h 3405385"/>
              <a:gd name="connsiteX58" fmla="*/ 278494 w 3639866"/>
              <a:gd name="connsiteY58" fmla="*/ 3261360 h 3405385"/>
              <a:gd name="connsiteX59" fmla="*/ 258491 w 3639866"/>
              <a:gd name="connsiteY59" fmla="*/ 3247072 h 3405385"/>
              <a:gd name="connsiteX60" fmla="*/ 249919 w 3639866"/>
              <a:gd name="connsiteY60" fmla="*/ 3274695 h 3405385"/>
              <a:gd name="connsiteX61" fmla="*/ 145144 w 3639866"/>
              <a:gd name="connsiteY61" fmla="*/ 3404235 h 3405385"/>
              <a:gd name="connsiteX62" fmla="*/ 3221 w 3639866"/>
              <a:gd name="connsiteY62" fmla="*/ 3307080 h 3405385"/>
              <a:gd name="connsiteX63" fmla="*/ 148001 w 3639866"/>
              <a:gd name="connsiteY63" fmla="*/ 3157537 h 3405385"/>
              <a:gd name="connsiteX64" fmla="*/ 163241 w 3639866"/>
              <a:gd name="connsiteY64" fmla="*/ 3157537 h 3405385"/>
              <a:gd name="connsiteX65" fmla="*/ 166099 w 3639866"/>
              <a:gd name="connsiteY65" fmla="*/ 3139440 h 3405385"/>
              <a:gd name="connsiteX66" fmla="*/ 168004 w 3639866"/>
              <a:gd name="connsiteY66" fmla="*/ 3090862 h 3405385"/>
              <a:gd name="connsiteX67" fmla="*/ 330881 w 3639866"/>
              <a:gd name="connsiteY67" fmla="*/ 2943225 h 3405385"/>
              <a:gd name="connsiteX68" fmla="*/ 2344466 w 3639866"/>
              <a:gd name="connsiteY68" fmla="*/ 1106805 h 3405385"/>
              <a:gd name="connsiteX69" fmla="*/ 2346371 w 3639866"/>
              <a:gd name="connsiteY69" fmla="*/ 1083945 h 3405385"/>
              <a:gd name="connsiteX70" fmla="*/ 2353991 w 3639866"/>
              <a:gd name="connsiteY70" fmla="*/ 947737 h 3405385"/>
              <a:gd name="connsiteX71" fmla="*/ 2489246 w 3639866"/>
              <a:gd name="connsiteY71" fmla="*/ 941070 h 3405385"/>
              <a:gd name="connsiteX72" fmla="*/ 2499724 w 3639866"/>
              <a:gd name="connsiteY72" fmla="*/ 946785 h 3405385"/>
              <a:gd name="connsiteX73" fmla="*/ 2504486 w 3639866"/>
              <a:gd name="connsiteY73" fmla="*/ 934402 h 3405385"/>
              <a:gd name="connsiteX74" fmla="*/ 2514964 w 3639866"/>
              <a:gd name="connsiteY74" fmla="*/ 855345 h 3405385"/>
              <a:gd name="connsiteX75" fmla="*/ 2534966 w 3639866"/>
              <a:gd name="connsiteY75" fmla="*/ 832485 h 3405385"/>
              <a:gd name="connsiteX76" fmla="*/ 2656886 w 3639866"/>
              <a:gd name="connsiteY76" fmla="*/ 799147 h 3405385"/>
              <a:gd name="connsiteX77" fmla="*/ 2673079 w 3639866"/>
              <a:gd name="connsiteY77" fmla="*/ 793432 h 3405385"/>
              <a:gd name="connsiteX78" fmla="*/ 2605451 w 3639866"/>
              <a:gd name="connsiteY78" fmla="*/ 782955 h 3405385"/>
              <a:gd name="connsiteX79" fmla="*/ 2296841 w 3639866"/>
              <a:gd name="connsiteY79" fmla="*/ 446722 h 3405385"/>
              <a:gd name="connsiteX80" fmla="*/ 2617834 w 3639866"/>
              <a:gd name="connsiteY80" fmla="*/ 4762 h 3405385"/>
              <a:gd name="connsiteX81" fmla="*/ 2638789 w 3639866"/>
              <a:gd name="connsiteY81" fmla="*/ 0 h 3405385"/>
              <a:gd name="connsiteX82" fmla="*/ 2734039 w 3639866"/>
              <a:gd name="connsiteY82" fmla="*/ 0 h 3405385"/>
              <a:gd name="connsiteX83" fmla="*/ 2742611 w 3639866"/>
              <a:gd name="connsiteY83" fmla="*/ 1905 h 3405385"/>
              <a:gd name="connsiteX84" fmla="*/ 3005501 w 3639866"/>
              <a:gd name="connsiteY84" fmla="*/ 160972 h 3405385"/>
              <a:gd name="connsiteX85" fmla="*/ 3027409 w 3639866"/>
              <a:gd name="connsiteY85" fmla="*/ 160972 h 3405385"/>
              <a:gd name="connsiteX86" fmla="*/ 3553412 w 3639866"/>
              <a:gd name="connsiteY86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526144 w 3639866"/>
              <a:gd name="connsiteY56" fmla="*/ 3060382 h 3405385"/>
              <a:gd name="connsiteX57" fmla="*/ 308021 w 3639866"/>
              <a:gd name="connsiteY57" fmla="*/ 3262312 h 3405385"/>
              <a:gd name="connsiteX58" fmla="*/ 278494 w 3639866"/>
              <a:gd name="connsiteY58" fmla="*/ 3261360 h 3405385"/>
              <a:gd name="connsiteX59" fmla="*/ 258491 w 3639866"/>
              <a:gd name="connsiteY59" fmla="*/ 3247072 h 3405385"/>
              <a:gd name="connsiteX60" fmla="*/ 249919 w 3639866"/>
              <a:gd name="connsiteY60" fmla="*/ 3274695 h 3405385"/>
              <a:gd name="connsiteX61" fmla="*/ 145144 w 3639866"/>
              <a:gd name="connsiteY61" fmla="*/ 3404235 h 3405385"/>
              <a:gd name="connsiteX62" fmla="*/ 3221 w 3639866"/>
              <a:gd name="connsiteY62" fmla="*/ 3307080 h 3405385"/>
              <a:gd name="connsiteX63" fmla="*/ 148001 w 3639866"/>
              <a:gd name="connsiteY63" fmla="*/ 3157537 h 3405385"/>
              <a:gd name="connsiteX64" fmla="*/ 163241 w 3639866"/>
              <a:gd name="connsiteY64" fmla="*/ 3157537 h 3405385"/>
              <a:gd name="connsiteX65" fmla="*/ 166099 w 3639866"/>
              <a:gd name="connsiteY65" fmla="*/ 3139440 h 3405385"/>
              <a:gd name="connsiteX66" fmla="*/ 168004 w 3639866"/>
              <a:gd name="connsiteY66" fmla="*/ 3090862 h 3405385"/>
              <a:gd name="connsiteX67" fmla="*/ 2344466 w 3639866"/>
              <a:gd name="connsiteY67" fmla="*/ 1106805 h 3405385"/>
              <a:gd name="connsiteX68" fmla="*/ 2346371 w 3639866"/>
              <a:gd name="connsiteY68" fmla="*/ 1083945 h 3405385"/>
              <a:gd name="connsiteX69" fmla="*/ 2353991 w 3639866"/>
              <a:gd name="connsiteY69" fmla="*/ 947737 h 3405385"/>
              <a:gd name="connsiteX70" fmla="*/ 2489246 w 3639866"/>
              <a:gd name="connsiteY70" fmla="*/ 941070 h 3405385"/>
              <a:gd name="connsiteX71" fmla="*/ 2499724 w 3639866"/>
              <a:gd name="connsiteY71" fmla="*/ 946785 h 3405385"/>
              <a:gd name="connsiteX72" fmla="*/ 2504486 w 3639866"/>
              <a:gd name="connsiteY72" fmla="*/ 934402 h 3405385"/>
              <a:gd name="connsiteX73" fmla="*/ 2514964 w 3639866"/>
              <a:gd name="connsiteY73" fmla="*/ 855345 h 3405385"/>
              <a:gd name="connsiteX74" fmla="*/ 2534966 w 3639866"/>
              <a:gd name="connsiteY74" fmla="*/ 832485 h 3405385"/>
              <a:gd name="connsiteX75" fmla="*/ 2656886 w 3639866"/>
              <a:gd name="connsiteY75" fmla="*/ 799147 h 3405385"/>
              <a:gd name="connsiteX76" fmla="*/ 2673079 w 3639866"/>
              <a:gd name="connsiteY76" fmla="*/ 793432 h 3405385"/>
              <a:gd name="connsiteX77" fmla="*/ 2605451 w 3639866"/>
              <a:gd name="connsiteY77" fmla="*/ 782955 h 3405385"/>
              <a:gd name="connsiteX78" fmla="*/ 2296841 w 3639866"/>
              <a:gd name="connsiteY78" fmla="*/ 446722 h 3405385"/>
              <a:gd name="connsiteX79" fmla="*/ 2617834 w 3639866"/>
              <a:gd name="connsiteY79" fmla="*/ 4762 h 3405385"/>
              <a:gd name="connsiteX80" fmla="*/ 2638789 w 3639866"/>
              <a:gd name="connsiteY80" fmla="*/ 0 h 3405385"/>
              <a:gd name="connsiteX81" fmla="*/ 2734039 w 3639866"/>
              <a:gd name="connsiteY81" fmla="*/ 0 h 3405385"/>
              <a:gd name="connsiteX82" fmla="*/ 2742611 w 3639866"/>
              <a:gd name="connsiteY82" fmla="*/ 1905 h 3405385"/>
              <a:gd name="connsiteX83" fmla="*/ 3005501 w 3639866"/>
              <a:gd name="connsiteY83" fmla="*/ 160972 h 3405385"/>
              <a:gd name="connsiteX84" fmla="*/ 3027409 w 3639866"/>
              <a:gd name="connsiteY84" fmla="*/ 160972 h 3405385"/>
              <a:gd name="connsiteX85" fmla="*/ 3553412 w 3639866"/>
              <a:gd name="connsiteY85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308021 w 3639866"/>
              <a:gd name="connsiteY56" fmla="*/ 3262312 h 3405385"/>
              <a:gd name="connsiteX57" fmla="*/ 278494 w 3639866"/>
              <a:gd name="connsiteY57" fmla="*/ 3261360 h 3405385"/>
              <a:gd name="connsiteX58" fmla="*/ 258491 w 3639866"/>
              <a:gd name="connsiteY58" fmla="*/ 3247072 h 3405385"/>
              <a:gd name="connsiteX59" fmla="*/ 249919 w 3639866"/>
              <a:gd name="connsiteY59" fmla="*/ 3274695 h 3405385"/>
              <a:gd name="connsiteX60" fmla="*/ 145144 w 3639866"/>
              <a:gd name="connsiteY60" fmla="*/ 3404235 h 3405385"/>
              <a:gd name="connsiteX61" fmla="*/ 3221 w 3639866"/>
              <a:gd name="connsiteY61" fmla="*/ 3307080 h 3405385"/>
              <a:gd name="connsiteX62" fmla="*/ 148001 w 3639866"/>
              <a:gd name="connsiteY62" fmla="*/ 3157537 h 3405385"/>
              <a:gd name="connsiteX63" fmla="*/ 163241 w 3639866"/>
              <a:gd name="connsiteY63" fmla="*/ 3157537 h 3405385"/>
              <a:gd name="connsiteX64" fmla="*/ 166099 w 3639866"/>
              <a:gd name="connsiteY64" fmla="*/ 3139440 h 3405385"/>
              <a:gd name="connsiteX65" fmla="*/ 168004 w 3639866"/>
              <a:gd name="connsiteY65" fmla="*/ 3090862 h 3405385"/>
              <a:gd name="connsiteX66" fmla="*/ 2344466 w 3639866"/>
              <a:gd name="connsiteY66" fmla="*/ 1106805 h 3405385"/>
              <a:gd name="connsiteX67" fmla="*/ 2346371 w 3639866"/>
              <a:gd name="connsiteY67" fmla="*/ 1083945 h 3405385"/>
              <a:gd name="connsiteX68" fmla="*/ 2353991 w 3639866"/>
              <a:gd name="connsiteY68" fmla="*/ 947737 h 3405385"/>
              <a:gd name="connsiteX69" fmla="*/ 2489246 w 3639866"/>
              <a:gd name="connsiteY69" fmla="*/ 941070 h 3405385"/>
              <a:gd name="connsiteX70" fmla="*/ 2499724 w 3639866"/>
              <a:gd name="connsiteY70" fmla="*/ 946785 h 3405385"/>
              <a:gd name="connsiteX71" fmla="*/ 2504486 w 3639866"/>
              <a:gd name="connsiteY71" fmla="*/ 934402 h 3405385"/>
              <a:gd name="connsiteX72" fmla="*/ 2514964 w 3639866"/>
              <a:gd name="connsiteY72" fmla="*/ 855345 h 3405385"/>
              <a:gd name="connsiteX73" fmla="*/ 2534966 w 3639866"/>
              <a:gd name="connsiteY73" fmla="*/ 832485 h 3405385"/>
              <a:gd name="connsiteX74" fmla="*/ 2656886 w 3639866"/>
              <a:gd name="connsiteY74" fmla="*/ 799147 h 3405385"/>
              <a:gd name="connsiteX75" fmla="*/ 2673079 w 3639866"/>
              <a:gd name="connsiteY75" fmla="*/ 793432 h 3405385"/>
              <a:gd name="connsiteX76" fmla="*/ 2605451 w 3639866"/>
              <a:gd name="connsiteY76" fmla="*/ 782955 h 3405385"/>
              <a:gd name="connsiteX77" fmla="*/ 2296841 w 3639866"/>
              <a:gd name="connsiteY77" fmla="*/ 446722 h 3405385"/>
              <a:gd name="connsiteX78" fmla="*/ 2617834 w 3639866"/>
              <a:gd name="connsiteY78" fmla="*/ 4762 h 3405385"/>
              <a:gd name="connsiteX79" fmla="*/ 2638789 w 3639866"/>
              <a:gd name="connsiteY79" fmla="*/ 0 h 3405385"/>
              <a:gd name="connsiteX80" fmla="*/ 2734039 w 3639866"/>
              <a:gd name="connsiteY80" fmla="*/ 0 h 3405385"/>
              <a:gd name="connsiteX81" fmla="*/ 2742611 w 3639866"/>
              <a:gd name="connsiteY81" fmla="*/ 1905 h 3405385"/>
              <a:gd name="connsiteX82" fmla="*/ 3005501 w 3639866"/>
              <a:gd name="connsiteY82" fmla="*/ 160972 h 3405385"/>
              <a:gd name="connsiteX83" fmla="*/ 3027409 w 3639866"/>
              <a:gd name="connsiteY83" fmla="*/ 160972 h 3405385"/>
              <a:gd name="connsiteX84" fmla="*/ 3553412 w 3639866"/>
              <a:gd name="connsiteY84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308021 w 3639866"/>
              <a:gd name="connsiteY56" fmla="*/ 3262312 h 3405385"/>
              <a:gd name="connsiteX57" fmla="*/ 278494 w 3639866"/>
              <a:gd name="connsiteY57" fmla="*/ 3261360 h 3405385"/>
              <a:gd name="connsiteX58" fmla="*/ 258491 w 3639866"/>
              <a:gd name="connsiteY58" fmla="*/ 3247072 h 3405385"/>
              <a:gd name="connsiteX59" fmla="*/ 249919 w 3639866"/>
              <a:gd name="connsiteY59" fmla="*/ 3274695 h 3405385"/>
              <a:gd name="connsiteX60" fmla="*/ 145144 w 3639866"/>
              <a:gd name="connsiteY60" fmla="*/ 3404235 h 3405385"/>
              <a:gd name="connsiteX61" fmla="*/ 3221 w 3639866"/>
              <a:gd name="connsiteY61" fmla="*/ 3307080 h 3405385"/>
              <a:gd name="connsiteX62" fmla="*/ 148001 w 3639866"/>
              <a:gd name="connsiteY62" fmla="*/ 3157537 h 3405385"/>
              <a:gd name="connsiteX63" fmla="*/ 163241 w 3639866"/>
              <a:gd name="connsiteY63" fmla="*/ 3157537 h 3405385"/>
              <a:gd name="connsiteX64" fmla="*/ 166099 w 3639866"/>
              <a:gd name="connsiteY64" fmla="*/ 3139440 h 3405385"/>
              <a:gd name="connsiteX65" fmla="*/ 168004 w 3639866"/>
              <a:gd name="connsiteY65" fmla="*/ 3090862 h 3405385"/>
              <a:gd name="connsiteX66" fmla="*/ 2344466 w 3639866"/>
              <a:gd name="connsiteY66" fmla="*/ 1106805 h 3405385"/>
              <a:gd name="connsiteX67" fmla="*/ 2346371 w 3639866"/>
              <a:gd name="connsiteY67" fmla="*/ 1083945 h 3405385"/>
              <a:gd name="connsiteX68" fmla="*/ 2353991 w 3639866"/>
              <a:gd name="connsiteY68" fmla="*/ 947737 h 3405385"/>
              <a:gd name="connsiteX69" fmla="*/ 2489246 w 3639866"/>
              <a:gd name="connsiteY69" fmla="*/ 941070 h 3405385"/>
              <a:gd name="connsiteX70" fmla="*/ 2504486 w 3639866"/>
              <a:gd name="connsiteY70" fmla="*/ 934402 h 3405385"/>
              <a:gd name="connsiteX71" fmla="*/ 2514964 w 3639866"/>
              <a:gd name="connsiteY71" fmla="*/ 855345 h 3405385"/>
              <a:gd name="connsiteX72" fmla="*/ 2534966 w 3639866"/>
              <a:gd name="connsiteY72" fmla="*/ 832485 h 3405385"/>
              <a:gd name="connsiteX73" fmla="*/ 2656886 w 3639866"/>
              <a:gd name="connsiteY73" fmla="*/ 799147 h 3405385"/>
              <a:gd name="connsiteX74" fmla="*/ 2673079 w 3639866"/>
              <a:gd name="connsiteY74" fmla="*/ 793432 h 3405385"/>
              <a:gd name="connsiteX75" fmla="*/ 2605451 w 3639866"/>
              <a:gd name="connsiteY75" fmla="*/ 782955 h 3405385"/>
              <a:gd name="connsiteX76" fmla="*/ 2296841 w 3639866"/>
              <a:gd name="connsiteY76" fmla="*/ 446722 h 3405385"/>
              <a:gd name="connsiteX77" fmla="*/ 2617834 w 3639866"/>
              <a:gd name="connsiteY77" fmla="*/ 4762 h 3405385"/>
              <a:gd name="connsiteX78" fmla="*/ 2638789 w 3639866"/>
              <a:gd name="connsiteY78" fmla="*/ 0 h 3405385"/>
              <a:gd name="connsiteX79" fmla="*/ 2734039 w 3639866"/>
              <a:gd name="connsiteY79" fmla="*/ 0 h 3405385"/>
              <a:gd name="connsiteX80" fmla="*/ 2742611 w 3639866"/>
              <a:gd name="connsiteY80" fmla="*/ 1905 h 3405385"/>
              <a:gd name="connsiteX81" fmla="*/ 3005501 w 3639866"/>
              <a:gd name="connsiteY81" fmla="*/ 160972 h 3405385"/>
              <a:gd name="connsiteX82" fmla="*/ 3027409 w 3639866"/>
              <a:gd name="connsiteY82" fmla="*/ 160972 h 3405385"/>
              <a:gd name="connsiteX83" fmla="*/ 3553412 w 3639866"/>
              <a:gd name="connsiteY83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308021 w 3639866"/>
              <a:gd name="connsiteY56" fmla="*/ 3262312 h 3405385"/>
              <a:gd name="connsiteX57" fmla="*/ 278494 w 3639866"/>
              <a:gd name="connsiteY57" fmla="*/ 3261360 h 3405385"/>
              <a:gd name="connsiteX58" fmla="*/ 258491 w 3639866"/>
              <a:gd name="connsiteY58" fmla="*/ 3247072 h 3405385"/>
              <a:gd name="connsiteX59" fmla="*/ 249919 w 3639866"/>
              <a:gd name="connsiteY59" fmla="*/ 3274695 h 3405385"/>
              <a:gd name="connsiteX60" fmla="*/ 145144 w 3639866"/>
              <a:gd name="connsiteY60" fmla="*/ 3404235 h 3405385"/>
              <a:gd name="connsiteX61" fmla="*/ 3221 w 3639866"/>
              <a:gd name="connsiteY61" fmla="*/ 3307080 h 3405385"/>
              <a:gd name="connsiteX62" fmla="*/ 148001 w 3639866"/>
              <a:gd name="connsiteY62" fmla="*/ 3157537 h 3405385"/>
              <a:gd name="connsiteX63" fmla="*/ 163241 w 3639866"/>
              <a:gd name="connsiteY63" fmla="*/ 3157537 h 3405385"/>
              <a:gd name="connsiteX64" fmla="*/ 166099 w 3639866"/>
              <a:gd name="connsiteY64" fmla="*/ 3139440 h 3405385"/>
              <a:gd name="connsiteX65" fmla="*/ 168004 w 3639866"/>
              <a:gd name="connsiteY65" fmla="*/ 3090862 h 3405385"/>
              <a:gd name="connsiteX66" fmla="*/ 2344466 w 3639866"/>
              <a:gd name="connsiteY66" fmla="*/ 1106805 h 3405385"/>
              <a:gd name="connsiteX67" fmla="*/ 2346371 w 3639866"/>
              <a:gd name="connsiteY67" fmla="*/ 1083945 h 3405385"/>
              <a:gd name="connsiteX68" fmla="*/ 2353991 w 3639866"/>
              <a:gd name="connsiteY68" fmla="*/ 947737 h 3405385"/>
              <a:gd name="connsiteX69" fmla="*/ 2489246 w 3639866"/>
              <a:gd name="connsiteY69" fmla="*/ 941070 h 3405385"/>
              <a:gd name="connsiteX70" fmla="*/ 2504486 w 3639866"/>
              <a:gd name="connsiteY70" fmla="*/ 934402 h 3405385"/>
              <a:gd name="connsiteX71" fmla="*/ 2514964 w 3639866"/>
              <a:gd name="connsiteY71" fmla="*/ 855345 h 3405385"/>
              <a:gd name="connsiteX72" fmla="*/ 2534966 w 3639866"/>
              <a:gd name="connsiteY72" fmla="*/ 832485 h 3405385"/>
              <a:gd name="connsiteX73" fmla="*/ 2656886 w 3639866"/>
              <a:gd name="connsiteY73" fmla="*/ 799147 h 3405385"/>
              <a:gd name="connsiteX74" fmla="*/ 2627534 w 3639866"/>
              <a:gd name="connsiteY74" fmla="*/ 902559 h 3405385"/>
              <a:gd name="connsiteX75" fmla="*/ 2605451 w 3639866"/>
              <a:gd name="connsiteY75" fmla="*/ 782955 h 3405385"/>
              <a:gd name="connsiteX76" fmla="*/ 2296841 w 3639866"/>
              <a:gd name="connsiteY76" fmla="*/ 446722 h 3405385"/>
              <a:gd name="connsiteX77" fmla="*/ 2617834 w 3639866"/>
              <a:gd name="connsiteY77" fmla="*/ 4762 h 3405385"/>
              <a:gd name="connsiteX78" fmla="*/ 2638789 w 3639866"/>
              <a:gd name="connsiteY78" fmla="*/ 0 h 3405385"/>
              <a:gd name="connsiteX79" fmla="*/ 2734039 w 3639866"/>
              <a:gd name="connsiteY79" fmla="*/ 0 h 3405385"/>
              <a:gd name="connsiteX80" fmla="*/ 2742611 w 3639866"/>
              <a:gd name="connsiteY80" fmla="*/ 1905 h 3405385"/>
              <a:gd name="connsiteX81" fmla="*/ 3005501 w 3639866"/>
              <a:gd name="connsiteY81" fmla="*/ 160972 h 3405385"/>
              <a:gd name="connsiteX82" fmla="*/ 3027409 w 3639866"/>
              <a:gd name="connsiteY82" fmla="*/ 160972 h 3405385"/>
              <a:gd name="connsiteX83" fmla="*/ 3553412 w 3639866"/>
              <a:gd name="connsiteY83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308021 w 3639866"/>
              <a:gd name="connsiteY56" fmla="*/ 3262312 h 3405385"/>
              <a:gd name="connsiteX57" fmla="*/ 278494 w 3639866"/>
              <a:gd name="connsiteY57" fmla="*/ 3261360 h 3405385"/>
              <a:gd name="connsiteX58" fmla="*/ 258491 w 3639866"/>
              <a:gd name="connsiteY58" fmla="*/ 3247072 h 3405385"/>
              <a:gd name="connsiteX59" fmla="*/ 249919 w 3639866"/>
              <a:gd name="connsiteY59" fmla="*/ 3274695 h 3405385"/>
              <a:gd name="connsiteX60" fmla="*/ 145144 w 3639866"/>
              <a:gd name="connsiteY60" fmla="*/ 3404235 h 3405385"/>
              <a:gd name="connsiteX61" fmla="*/ 3221 w 3639866"/>
              <a:gd name="connsiteY61" fmla="*/ 3307080 h 3405385"/>
              <a:gd name="connsiteX62" fmla="*/ 148001 w 3639866"/>
              <a:gd name="connsiteY62" fmla="*/ 3157537 h 3405385"/>
              <a:gd name="connsiteX63" fmla="*/ 163241 w 3639866"/>
              <a:gd name="connsiteY63" fmla="*/ 3157537 h 3405385"/>
              <a:gd name="connsiteX64" fmla="*/ 166099 w 3639866"/>
              <a:gd name="connsiteY64" fmla="*/ 3139440 h 3405385"/>
              <a:gd name="connsiteX65" fmla="*/ 168004 w 3639866"/>
              <a:gd name="connsiteY65" fmla="*/ 3090862 h 3405385"/>
              <a:gd name="connsiteX66" fmla="*/ 2344466 w 3639866"/>
              <a:gd name="connsiteY66" fmla="*/ 1106805 h 3405385"/>
              <a:gd name="connsiteX67" fmla="*/ 2346371 w 3639866"/>
              <a:gd name="connsiteY67" fmla="*/ 1083945 h 3405385"/>
              <a:gd name="connsiteX68" fmla="*/ 2353991 w 3639866"/>
              <a:gd name="connsiteY68" fmla="*/ 947737 h 3405385"/>
              <a:gd name="connsiteX69" fmla="*/ 2489246 w 3639866"/>
              <a:gd name="connsiteY69" fmla="*/ 941070 h 3405385"/>
              <a:gd name="connsiteX70" fmla="*/ 2504486 w 3639866"/>
              <a:gd name="connsiteY70" fmla="*/ 934402 h 3405385"/>
              <a:gd name="connsiteX71" fmla="*/ 2514964 w 3639866"/>
              <a:gd name="connsiteY71" fmla="*/ 855345 h 3405385"/>
              <a:gd name="connsiteX72" fmla="*/ 2534966 w 3639866"/>
              <a:gd name="connsiteY72" fmla="*/ 832485 h 3405385"/>
              <a:gd name="connsiteX73" fmla="*/ 2656886 w 3639866"/>
              <a:gd name="connsiteY73" fmla="*/ 799147 h 3405385"/>
              <a:gd name="connsiteX74" fmla="*/ 2627534 w 3639866"/>
              <a:gd name="connsiteY74" fmla="*/ 902559 h 3405385"/>
              <a:gd name="connsiteX75" fmla="*/ 2605451 w 3639866"/>
              <a:gd name="connsiteY75" fmla="*/ 782955 h 3405385"/>
              <a:gd name="connsiteX76" fmla="*/ 2296841 w 3639866"/>
              <a:gd name="connsiteY76" fmla="*/ 446722 h 3405385"/>
              <a:gd name="connsiteX77" fmla="*/ 2617834 w 3639866"/>
              <a:gd name="connsiteY77" fmla="*/ 4762 h 3405385"/>
              <a:gd name="connsiteX78" fmla="*/ 2638789 w 3639866"/>
              <a:gd name="connsiteY78" fmla="*/ 0 h 3405385"/>
              <a:gd name="connsiteX79" fmla="*/ 2734039 w 3639866"/>
              <a:gd name="connsiteY79" fmla="*/ 0 h 3405385"/>
              <a:gd name="connsiteX80" fmla="*/ 2742611 w 3639866"/>
              <a:gd name="connsiteY80" fmla="*/ 1905 h 3405385"/>
              <a:gd name="connsiteX81" fmla="*/ 3005501 w 3639866"/>
              <a:gd name="connsiteY81" fmla="*/ 160972 h 3405385"/>
              <a:gd name="connsiteX82" fmla="*/ 3027409 w 3639866"/>
              <a:gd name="connsiteY82" fmla="*/ 160972 h 3405385"/>
              <a:gd name="connsiteX83" fmla="*/ 3553412 w 3639866"/>
              <a:gd name="connsiteY83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308021 w 3639866"/>
              <a:gd name="connsiteY56" fmla="*/ 3262312 h 3405385"/>
              <a:gd name="connsiteX57" fmla="*/ 278494 w 3639866"/>
              <a:gd name="connsiteY57" fmla="*/ 3261360 h 3405385"/>
              <a:gd name="connsiteX58" fmla="*/ 258491 w 3639866"/>
              <a:gd name="connsiteY58" fmla="*/ 3247072 h 3405385"/>
              <a:gd name="connsiteX59" fmla="*/ 249919 w 3639866"/>
              <a:gd name="connsiteY59" fmla="*/ 3274695 h 3405385"/>
              <a:gd name="connsiteX60" fmla="*/ 145144 w 3639866"/>
              <a:gd name="connsiteY60" fmla="*/ 3404235 h 3405385"/>
              <a:gd name="connsiteX61" fmla="*/ 3221 w 3639866"/>
              <a:gd name="connsiteY61" fmla="*/ 3307080 h 3405385"/>
              <a:gd name="connsiteX62" fmla="*/ 148001 w 3639866"/>
              <a:gd name="connsiteY62" fmla="*/ 3157537 h 3405385"/>
              <a:gd name="connsiteX63" fmla="*/ 163241 w 3639866"/>
              <a:gd name="connsiteY63" fmla="*/ 3157537 h 3405385"/>
              <a:gd name="connsiteX64" fmla="*/ 166099 w 3639866"/>
              <a:gd name="connsiteY64" fmla="*/ 3139440 h 3405385"/>
              <a:gd name="connsiteX65" fmla="*/ 168004 w 3639866"/>
              <a:gd name="connsiteY65" fmla="*/ 3090862 h 3405385"/>
              <a:gd name="connsiteX66" fmla="*/ 2344466 w 3639866"/>
              <a:gd name="connsiteY66" fmla="*/ 1106805 h 3405385"/>
              <a:gd name="connsiteX67" fmla="*/ 2346371 w 3639866"/>
              <a:gd name="connsiteY67" fmla="*/ 1083945 h 3405385"/>
              <a:gd name="connsiteX68" fmla="*/ 2353991 w 3639866"/>
              <a:gd name="connsiteY68" fmla="*/ 947737 h 3405385"/>
              <a:gd name="connsiteX69" fmla="*/ 2489246 w 3639866"/>
              <a:gd name="connsiteY69" fmla="*/ 941070 h 3405385"/>
              <a:gd name="connsiteX70" fmla="*/ 2504486 w 3639866"/>
              <a:gd name="connsiteY70" fmla="*/ 934402 h 3405385"/>
              <a:gd name="connsiteX71" fmla="*/ 2514964 w 3639866"/>
              <a:gd name="connsiteY71" fmla="*/ 855345 h 3405385"/>
              <a:gd name="connsiteX72" fmla="*/ 2534966 w 3639866"/>
              <a:gd name="connsiteY72" fmla="*/ 832485 h 3405385"/>
              <a:gd name="connsiteX73" fmla="*/ 2656886 w 3639866"/>
              <a:gd name="connsiteY73" fmla="*/ 799147 h 3405385"/>
              <a:gd name="connsiteX74" fmla="*/ 2627534 w 3639866"/>
              <a:gd name="connsiteY74" fmla="*/ 902559 h 3405385"/>
              <a:gd name="connsiteX75" fmla="*/ 2605451 w 3639866"/>
              <a:gd name="connsiteY75" fmla="*/ 782955 h 3405385"/>
              <a:gd name="connsiteX76" fmla="*/ 2296841 w 3639866"/>
              <a:gd name="connsiteY76" fmla="*/ 446722 h 3405385"/>
              <a:gd name="connsiteX77" fmla="*/ 2617834 w 3639866"/>
              <a:gd name="connsiteY77" fmla="*/ 4762 h 3405385"/>
              <a:gd name="connsiteX78" fmla="*/ 2638789 w 3639866"/>
              <a:gd name="connsiteY78" fmla="*/ 0 h 3405385"/>
              <a:gd name="connsiteX79" fmla="*/ 2734039 w 3639866"/>
              <a:gd name="connsiteY79" fmla="*/ 0 h 3405385"/>
              <a:gd name="connsiteX80" fmla="*/ 2742611 w 3639866"/>
              <a:gd name="connsiteY80" fmla="*/ 1905 h 3405385"/>
              <a:gd name="connsiteX81" fmla="*/ 3005501 w 3639866"/>
              <a:gd name="connsiteY81" fmla="*/ 160972 h 3405385"/>
              <a:gd name="connsiteX82" fmla="*/ 3027409 w 3639866"/>
              <a:gd name="connsiteY82" fmla="*/ 160972 h 3405385"/>
              <a:gd name="connsiteX83" fmla="*/ 3553412 w 3639866"/>
              <a:gd name="connsiteY83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308021 w 3639866"/>
              <a:gd name="connsiteY56" fmla="*/ 3262312 h 3405385"/>
              <a:gd name="connsiteX57" fmla="*/ 278494 w 3639866"/>
              <a:gd name="connsiteY57" fmla="*/ 3261360 h 3405385"/>
              <a:gd name="connsiteX58" fmla="*/ 258491 w 3639866"/>
              <a:gd name="connsiteY58" fmla="*/ 3247072 h 3405385"/>
              <a:gd name="connsiteX59" fmla="*/ 249919 w 3639866"/>
              <a:gd name="connsiteY59" fmla="*/ 3274695 h 3405385"/>
              <a:gd name="connsiteX60" fmla="*/ 145144 w 3639866"/>
              <a:gd name="connsiteY60" fmla="*/ 3404235 h 3405385"/>
              <a:gd name="connsiteX61" fmla="*/ 3221 w 3639866"/>
              <a:gd name="connsiteY61" fmla="*/ 3307080 h 3405385"/>
              <a:gd name="connsiteX62" fmla="*/ 148001 w 3639866"/>
              <a:gd name="connsiteY62" fmla="*/ 3157537 h 3405385"/>
              <a:gd name="connsiteX63" fmla="*/ 163241 w 3639866"/>
              <a:gd name="connsiteY63" fmla="*/ 3157537 h 3405385"/>
              <a:gd name="connsiteX64" fmla="*/ 166099 w 3639866"/>
              <a:gd name="connsiteY64" fmla="*/ 3139440 h 3405385"/>
              <a:gd name="connsiteX65" fmla="*/ 168004 w 3639866"/>
              <a:gd name="connsiteY65" fmla="*/ 3090862 h 3405385"/>
              <a:gd name="connsiteX66" fmla="*/ 2344466 w 3639866"/>
              <a:gd name="connsiteY66" fmla="*/ 1106805 h 3405385"/>
              <a:gd name="connsiteX67" fmla="*/ 2346371 w 3639866"/>
              <a:gd name="connsiteY67" fmla="*/ 1083945 h 3405385"/>
              <a:gd name="connsiteX68" fmla="*/ 2353991 w 3639866"/>
              <a:gd name="connsiteY68" fmla="*/ 947737 h 3405385"/>
              <a:gd name="connsiteX69" fmla="*/ 2489246 w 3639866"/>
              <a:gd name="connsiteY69" fmla="*/ 941070 h 3405385"/>
              <a:gd name="connsiteX70" fmla="*/ 2504486 w 3639866"/>
              <a:gd name="connsiteY70" fmla="*/ 934402 h 3405385"/>
              <a:gd name="connsiteX71" fmla="*/ 2514964 w 3639866"/>
              <a:gd name="connsiteY71" fmla="*/ 855345 h 3405385"/>
              <a:gd name="connsiteX72" fmla="*/ 2534966 w 3639866"/>
              <a:gd name="connsiteY72" fmla="*/ 832485 h 3405385"/>
              <a:gd name="connsiteX73" fmla="*/ 2656886 w 3639866"/>
              <a:gd name="connsiteY73" fmla="*/ 799147 h 3405385"/>
              <a:gd name="connsiteX74" fmla="*/ 2627534 w 3639866"/>
              <a:gd name="connsiteY74" fmla="*/ 902559 h 3405385"/>
              <a:gd name="connsiteX75" fmla="*/ 2605451 w 3639866"/>
              <a:gd name="connsiteY75" fmla="*/ 782955 h 3405385"/>
              <a:gd name="connsiteX76" fmla="*/ 2296841 w 3639866"/>
              <a:gd name="connsiteY76" fmla="*/ 446722 h 3405385"/>
              <a:gd name="connsiteX77" fmla="*/ 2617834 w 3639866"/>
              <a:gd name="connsiteY77" fmla="*/ 4762 h 3405385"/>
              <a:gd name="connsiteX78" fmla="*/ 2638789 w 3639866"/>
              <a:gd name="connsiteY78" fmla="*/ 0 h 3405385"/>
              <a:gd name="connsiteX79" fmla="*/ 2734039 w 3639866"/>
              <a:gd name="connsiteY79" fmla="*/ 0 h 3405385"/>
              <a:gd name="connsiteX80" fmla="*/ 2742611 w 3639866"/>
              <a:gd name="connsiteY80" fmla="*/ 1905 h 3405385"/>
              <a:gd name="connsiteX81" fmla="*/ 3005501 w 3639866"/>
              <a:gd name="connsiteY81" fmla="*/ 160972 h 3405385"/>
              <a:gd name="connsiteX82" fmla="*/ 3027409 w 3639866"/>
              <a:gd name="connsiteY82" fmla="*/ 160972 h 3405385"/>
              <a:gd name="connsiteX83" fmla="*/ 3553412 w 3639866"/>
              <a:gd name="connsiteY83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308021 w 3639866"/>
              <a:gd name="connsiteY56" fmla="*/ 3262312 h 3405385"/>
              <a:gd name="connsiteX57" fmla="*/ 278494 w 3639866"/>
              <a:gd name="connsiteY57" fmla="*/ 3261360 h 3405385"/>
              <a:gd name="connsiteX58" fmla="*/ 258491 w 3639866"/>
              <a:gd name="connsiteY58" fmla="*/ 3247072 h 3405385"/>
              <a:gd name="connsiteX59" fmla="*/ 249919 w 3639866"/>
              <a:gd name="connsiteY59" fmla="*/ 3274695 h 3405385"/>
              <a:gd name="connsiteX60" fmla="*/ 145144 w 3639866"/>
              <a:gd name="connsiteY60" fmla="*/ 3404235 h 3405385"/>
              <a:gd name="connsiteX61" fmla="*/ 3221 w 3639866"/>
              <a:gd name="connsiteY61" fmla="*/ 3307080 h 3405385"/>
              <a:gd name="connsiteX62" fmla="*/ 148001 w 3639866"/>
              <a:gd name="connsiteY62" fmla="*/ 3157537 h 3405385"/>
              <a:gd name="connsiteX63" fmla="*/ 163241 w 3639866"/>
              <a:gd name="connsiteY63" fmla="*/ 3157537 h 3405385"/>
              <a:gd name="connsiteX64" fmla="*/ 166099 w 3639866"/>
              <a:gd name="connsiteY64" fmla="*/ 3139440 h 3405385"/>
              <a:gd name="connsiteX65" fmla="*/ 168004 w 3639866"/>
              <a:gd name="connsiteY65" fmla="*/ 3090862 h 3405385"/>
              <a:gd name="connsiteX66" fmla="*/ 2344466 w 3639866"/>
              <a:gd name="connsiteY66" fmla="*/ 1106805 h 3405385"/>
              <a:gd name="connsiteX67" fmla="*/ 2346371 w 3639866"/>
              <a:gd name="connsiteY67" fmla="*/ 1083945 h 3405385"/>
              <a:gd name="connsiteX68" fmla="*/ 2353991 w 3639866"/>
              <a:gd name="connsiteY68" fmla="*/ 947737 h 3405385"/>
              <a:gd name="connsiteX69" fmla="*/ 2489246 w 3639866"/>
              <a:gd name="connsiteY69" fmla="*/ 941070 h 3405385"/>
              <a:gd name="connsiteX70" fmla="*/ 2504486 w 3639866"/>
              <a:gd name="connsiteY70" fmla="*/ 934402 h 3405385"/>
              <a:gd name="connsiteX71" fmla="*/ 2514964 w 3639866"/>
              <a:gd name="connsiteY71" fmla="*/ 855345 h 3405385"/>
              <a:gd name="connsiteX72" fmla="*/ 2534966 w 3639866"/>
              <a:gd name="connsiteY72" fmla="*/ 832485 h 3405385"/>
              <a:gd name="connsiteX73" fmla="*/ 2656886 w 3639866"/>
              <a:gd name="connsiteY73" fmla="*/ 799147 h 3405385"/>
              <a:gd name="connsiteX74" fmla="*/ 2627534 w 3639866"/>
              <a:gd name="connsiteY74" fmla="*/ 902559 h 3405385"/>
              <a:gd name="connsiteX75" fmla="*/ 2605451 w 3639866"/>
              <a:gd name="connsiteY75" fmla="*/ 782955 h 3405385"/>
              <a:gd name="connsiteX76" fmla="*/ 2296841 w 3639866"/>
              <a:gd name="connsiteY76" fmla="*/ 446722 h 3405385"/>
              <a:gd name="connsiteX77" fmla="*/ 2617834 w 3639866"/>
              <a:gd name="connsiteY77" fmla="*/ 4762 h 3405385"/>
              <a:gd name="connsiteX78" fmla="*/ 2638789 w 3639866"/>
              <a:gd name="connsiteY78" fmla="*/ 0 h 3405385"/>
              <a:gd name="connsiteX79" fmla="*/ 2734039 w 3639866"/>
              <a:gd name="connsiteY79" fmla="*/ 0 h 3405385"/>
              <a:gd name="connsiteX80" fmla="*/ 2742611 w 3639866"/>
              <a:gd name="connsiteY80" fmla="*/ 1905 h 3405385"/>
              <a:gd name="connsiteX81" fmla="*/ 3005501 w 3639866"/>
              <a:gd name="connsiteY81" fmla="*/ 160972 h 3405385"/>
              <a:gd name="connsiteX82" fmla="*/ 3027409 w 3639866"/>
              <a:gd name="connsiteY82" fmla="*/ 160972 h 3405385"/>
              <a:gd name="connsiteX83" fmla="*/ 3553412 w 3639866"/>
              <a:gd name="connsiteY83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308021 w 3639866"/>
              <a:gd name="connsiteY56" fmla="*/ 3262312 h 3405385"/>
              <a:gd name="connsiteX57" fmla="*/ 278494 w 3639866"/>
              <a:gd name="connsiteY57" fmla="*/ 3261360 h 3405385"/>
              <a:gd name="connsiteX58" fmla="*/ 258491 w 3639866"/>
              <a:gd name="connsiteY58" fmla="*/ 3247072 h 3405385"/>
              <a:gd name="connsiteX59" fmla="*/ 249919 w 3639866"/>
              <a:gd name="connsiteY59" fmla="*/ 3274695 h 3405385"/>
              <a:gd name="connsiteX60" fmla="*/ 145144 w 3639866"/>
              <a:gd name="connsiteY60" fmla="*/ 3404235 h 3405385"/>
              <a:gd name="connsiteX61" fmla="*/ 3221 w 3639866"/>
              <a:gd name="connsiteY61" fmla="*/ 3307080 h 3405385"/>
              <a:gd name="connsiteX62" fmla="*/ 148001 w 3639866"/>
              <a:gd name="connsiteY62" fmla="*/ 3157537 h 3405385"/>
              <a:gd name="connsiteX63" fmla="*/ 163241 w 3639866"/>
              <a:gd name="connsiteY63" fmla="*/ 3157537 h 3405385"/>
              <a:gd name="connsiteX64" fmla="*/ 166099 w 3639866"/>
              <a:gd name="connsiteY64" fmla="*/ 3139440 h 3405385"/>
              <a:gd name="connsiteX65" fmla="*/ 168004 w 3639866"/>
              <a:gd name="connsiteY65" fmla="*/ 3090862 h 3405385"/>
              <a:gd name="connsiteX66" fmla="*/ 2344466 w 3639866"/>
              <a:gd name="connsiteY66" fmla="*/ 1106805 h 3405385"/>
              <a:gd name="connsiteX67" fmla="*/ 2346371 w 3639866"/>
              <a:gd name="connsiteY67" fmla="*/ 1083945 h 3405385"/>
              <a:gd name="connsiteX68" fmla="*/ 2353991 w 3639866"/>
              <a:gd name="connsiteY68" fmla="*/ 947737 h 3405385"/>
              <a:gd name="connsiteX69" fmla="*/ 2489246 w 3639866"/>
              <a:gd name="connsiteY69" fmla="*/ 941070 h 3405385"/>
              <a:gd name="connsiteX70" fmla="*/ 2504486 w 3639866"/>
              <a:gd name="connsiteY70" fmla="*/ 934402 h 3405385"/>
              <a:gd name="connsiteX71" fmla="*/ 2514964 w 3639866"/>
              <a:gd name="connsiteY71" fmla="*/ 855345 h 3405385"/>
              <a:gd name="connsiteX72" fmla="*/ 2534966 w 3639866"/>
              <a:gd name="connsiteY72" fmla="*/ 832485 h 3405385"/>
              <a:gd name="connsiteX73" fmla="*/ 2656886 w 3639866"/>
              <a:gd name="connsiteY73" fmla="*/ 799147 h 3405385"/>
              <a:gd name="connsiteX74" fmla="*/ 2698231 w 3639866"/>
              <a:gd name="connsiteY74" fmla="*/ 796291 h 3405385"/>
              <a:gd name="connsiteX75" fmla="*/ 2605451 w 3639866"/>
              <a:gd name="connsiteY75" fmla="*/ 782955 h 3405385"/>
              <a:gd name="connsiteX76" fmla="*/ 2296841 w 3639866"/>
              <a:gd name="connsiteY76" fmla="*/ 446722 h 3405385"/>
              <a:gd name="connsiteX77" fmla="*/ 2617834 w 3639866"/>
              <a:gd name="connsiteY77" fmla="*/ 4762 h 3405385"/>
              <a:gd name="connsiteX78" fmla="*/ 2638789 w 3639866"/>
              <a:gd name="connsiteY78" fmla="*/ 0 h 3405385"/>
              <a:gd name="connsiteX79" fmla="*/ 2734039 w 3639866"/>
              <a:gd name="connsiteY79" fmla="*/ 0 h 3405385"/>
              <a:gd name="connsiteX80" fmla="*/ 2742611 w 3639866"/>
              <a:gd name="connsiteY80" fmla="*/ 1905 h 3405385"/>
              <a:gd name="connsiteX81" fmla="*/ 3005501 w 3639866"/>
              <a:gd name="connsiteY81" fmla="*/ 160972 h 3405385"/>
              <a:gd name="connsiteX82" fmla="*/ 3027409 w 3639866"/>
              <a:gd name="connsiteY82" fmla="*/ 160972 h 3405385"/>
              <a:gd name="connsiteX83" fmla="*/ 3553412 w 3639866"/>
              <a:gd name="connsiteY83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308021 w 3639866"/>
              <a:gd name="connsiteY56" fmla="*/ 3262312 h 3405385"/>
              <a:gd name="connsiteX57" fmla="*/ 278494 w 3639866"/>
              <a:gd name="connsiteY57" fmla="*/ 3261360 h 3405385"/>
              <a:gd name="connsiteX58" fmla="*/ 258491 w 3639866"/>
              <a:gd name="connsiteY58" fmla="*/ 3247072 h 3405385"/>
              <a:gd name="connsiteX59" fmla="*/ 249919 w 3639866"/>
              <a:gd name="connsiteY59" fmla="*/ 3274695 h 3405385"/>
              <a:gd name="connsiteX60" fmla="*/ 145144 w 3639866"/>
              <a:gd name="connsiteY60" fmla="*/ 3404235 h 3405385"/>
              <a:gd name="connsiteX61" fmla="*/ 3221 w 3639866"/>
              <a:gd name="connsiteY61" fmla="*/ 3307080 h 3405385"/>
              <a:gd name="connsiteX62" fmla="*/ 148001 w 3639866"/>
              <a:gd name="connsiteY62" fmla="*/ 3157537 h 3405385"/>
              <a:gd name="connsiteX63" fmla="*/ 163241 w 3639866"/>
              <a:gd name="connsiteY63" fmla="*/ 3157537 h 3405385"/>
              <a:gd name="connsiteX64" fmla="*/ 166099 w 3639866"/>
              <a:gd name="connsiteY64" fmla="*/ 3139440 h 3405385"/>
              <a:gd name="connsiteX65" fmla="*/ 168004 w 3639866"/>
              <a:gd name="connsiteY65" fmla="*/ 3090862 h 3405385"/>
              <a:gd name="connsiteX66" fmla="*/ 2344466 w 3639866"/>
              <a:gd name="connsiteY66" fmla="*/ 1106805 h 3405385"/>
              <a:gd name="connsiteX67" fmla="*/ 2346371 w 3639866"/>
              <a:gd name="connsiteY67" fmla="*/ 1083945 h 3405385"/>
              <a:gd name="connsiteX68" fmla="*/ 2353991 w 3639866"/>
              <a:gd name="connsiteY68" fmla="*/ 947737 h 3405385"/>
              <a:gd name="connsiteX69" fmla="*/ 2489246 w 3639866"/>
              <a:gd name="connsiteY69" fmla="*/ 941070 h 3405385"/>
              <a:gd name="connsiteX70" fmla="*/ 2504486 w 3639866"/>
              <a:gd name="connsiteY70" fmla="*/ 934402 h 3405385"/>
              <a:gd name="connsiteX71" fmla="*/ 2514964 w 3639866"/>
              <a:gd name="connsiteY71" fmla="*/ 855345 h 3405385"/>
              <a:gd name="connsiteX72" fmla="*/ 2534966 w 3639866"/>
              <a:gd name="connsiteY72" fmla="*/ 832485 h 3405385"/>
              <a:gd name="connsiteX73" fmla="*/ 2656764 w 3639866"/>
              <a:gd name="connsiteY73" fmla="*/ 837912 h 3405385"/>
              <a:gd name="connsiteX74" fmla="*/ 2698231 w 3639866"/>
              <a:gd name="connsiteY74" fmla="*/ 796291 h 3405385"/>
              <a:gd name="connsiteX75" fmla="*/ 2605451 w 3639866"/>
              <a:gd name="connsiteY75" fmla="*/ 782955 h 3405385"/>
              <a:gd name="connsiteX76" fmla="*/ 2296841 w 3639866"/>
              <a:gd name="connsiteY76" fmla="*/ 446722 h 3405385"/>
              <a:gd name="connsiteX77" fmla="*/ 2617834 w 3639866"/>
              <a:gd name="connsiteY77" fmla="*/ 4762 h 3405385"/>
              <a:gd name="connsiteX78" fmla="*/ 2638789 w 3639866"/>
              <a:gd name="connsiteY78" fmla="*/ 0 h 3405385"/>
              <a:gd name="connsiteX79" fmla="*/ 2734039 w 3639866"/>
              <a:gd name="connsiteY79" fmla="*/ 0 h 3405385"/>
              <a:gd name="connsiteX80" fmla="*/ 2742611 w 3639866"/>
              <a:gd name="connsiteY80" fmla="*/ 1905 h 3405385"/>
              <a:gd name="connsiteX81" fmla="*/ 3005501 w 3639866"/>
              <a:gd name="connsiteY81" fmla="*/ 160972 h 3405385"/>
              <a:gd name="connsiteX82" fmla="*/ 3027409 w 3639866"/>
              <a:gd name="connsiteY82" fmla="*/ 160972 h 3405385"/>
              <a:gd name="connsiteX83" fmla="*/ 3553412 w 3639866"/>
              <a:gd name="connsiteY83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308021 w 3639866"/>
              <a:gd name="connsiteY56" fmla="*/ 3262312 h 3405385"/>
              <a:gd name="connsiteX57" fmla="*/ 278494 w 3639866"/>
              <a:gd name="connsiteY57" fmla="*/ 3261360 h 3405385"/>
              <a:gd name="connsiteX58" fmla="*/ 258491 w 3639866"/>
              <a:gd name="connsiteY58" fmla="*/ 3247072 h 3405385"/>
              <a:gd name="connsiteX59" fmla="*/ 249919 w 3639866"/>
              <a:gd name="connsiteY59" fmla="*/ 3274695 h 3405385"/>
              <a:gd name="connsiteX60" fmla="*/ 145144 w 3639866"/>
              <a:gd name="connsiteY60" fmla="*/ 3404235 h 3405385"/>
              <a:gd name="connsiteX61" fmla="*/ 3221 w 3639866"/>
              <a:gd name="connsiteY61" fmla="*/ 3307080 h 3405385"/>
              <a:gd name="connsiteX62" fmla="*/ 148001 w 3639866"/>
              <a:gd name="connsiteY62" fmla="*/ 3157537 h 3405385"/>
              <a:gd name="connsiteX63" fmla="*/ 163241 w 3639866"/>
              <a:gd name="connsiteY63" fmla="*/ 3157537 h 3405385"/>
              <a:gd name="connsiteX64" fmla="*/ 166099 w 3639866"/>
              <a:gd name="connsiteY64" fmla="*/ 3139440 h 3405385"/>
              <a:gd name="connsiteX65" fmla="*/ 168004 w 3639866"/>
              <a:gd name="connsiteY65" fmla="*/ 3090862 h 3405385"/>
              <a:gd name="connsiteX66" fmla="*/ 2344466 w 3639866"/>
              <a:gd name="connsiteY66" fmla="*/ 1106805 h 3405385"/>
              <a:gd name="connsiteX67" fmla="*/ 2346371 w 3639866"/>
              <a:gd name="connsiteY67" fmla="*/ 1083945 h 3405385"/>
              <a:gd name="connsiteX68" fmla="*/ 2353991 w 3639866"/>
              <a:gd name="connsiteY68" fmla="*/ 947737 h 3405385"/>
              <a:gd name="connsiteX69" fmla="*/ 2489246 w 3639866"/>
              <a:gd name="connsiteY69" fmla="*/ 941070 h 3405385"/>
              <a:gd name="connsiteX70" fmla="*/ 2504486 w 3639866"/>
              <a:gd name="connsiteY70" fmla="*/ 934402 h 3405385"/>
              <a:gd name="connsiteX71" fmla="*/ 2514964 w 3639866"/>
              <a:gd name="connsiteY71" fmla="*/ 855345 h 3405385"/>
              <a:gd name="connsiteX72" fmla="*/ 2534966 w 3639866"/>
              <a:gd name="connsiteY72" fmla="*/ 832485 h 3405385"/>
              <a:gd name="connsiteX73" fmla="*/ 2656764 w 3639866"/>
              <a:gd name="connsiteY73" fmla="*/ 837912 h 3405385"/>
              <a:gd name="connsiteX74" fmla="*/ 2656923 w 3639866"/>
              <a:gd name="connsiteY74" fmla="*/ 814592 h 3405385"/>
              <a:gd name="connsiteX75" fmla="*/ 2605451 w 3639866"/>
              <a:gd name="connsiteY75" fmla="*/ 782955 h 3405385"/>
              <a:gd name="connsiteX76" fmla="*/ 2296841 w 3639866"/>
              <a:gd name="connsiteY76" fmla="*/ 446722 h 3405385"/>
              <a:gd name="connsiteX77" fmla="*/ 2617834 w 3639866"/>
              <a:gd name="connsiteY77" fmla="*/ 4762 h 3405385"/>
              <a:gd name="connsiteX78" fmla="*/ 2638789 w 3639866"/>
              <a:gd name="connsiteY78" fmla="*/ 0 h 3405385"/>
              <a:gd name="connsiteX79" fmla="*/ 2734039 w 3639866"/>
              <a:gd name="connsiteY79" fmla="*/ 0 h 3405385"/>
              <a:gd name="connsiteX80" fmla="*/ 2742611 w 3639866"/>
              <a:gd name="connsiteY80" fmla="*/ 1905 h 3405385"/>
              <a:gd name="connsiteX81" fmla="*/ 3005501 w 3639866"/>
              <a:gd name="connsiteY81" fmla="*/ 160972 h 3405385"/>
              <a:gd name="connsiteX82" fmla="*/ 3027409 w 3639866"/>
              <a:gd name="connsiteY82" fmla="*/ 160972 h 3405385"/>
              <a:gd name="connsiteX83" fmla="*/ 3553412 w 3639866"/>
              <a:gd name="connsiteY83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308021 w 3639866"/>
              <a:gd name="connsiteY56" fmla="*/ 3262312 h 3405385"/>
              <a:gd name="connsiteX57" fmla="*/ 278494 w 3639866"/>
              <a:gd name="connsiteY57" fmla="*/ 3261360 h 3405385"/>
              <a:gd name="connsiteX58" fmla="*/ 258491 w 3639866"/>
              <a:gd name="connsiteY58" fmla="*/ 3247072 h 3405385"/>
              <a:gd name="connsiteX59" fmla="*/ 249919 w 3639866"/>
              <a:gd name="connsiteY59" fmla="*/ 3274695 h 3405385"/>
              <a:gd name="connsiteX60" fmla="*/ 145144 w 3639866"/>
              <a:gd name="connsiteY60" fmla="*/ 3404235 h 3405385"/>
              <a:gd name="connsiteX61" fmla="*/ 3221 w 3639866"/>
              <a:gd name="connsiteY61" fmla="*/ 3307080 h 3405385"/>
              <a:gd name="connsiteX62" fmla="*/ 148001 w 3639866"/>
              <a:gd name="connsiteY62" fmla="*/ 3157537 h 3405385"/>
              <a:gd name="connsiteX63" fmla="*/ 163241 w 3639866"/>
              <a:gd name="connsiteY63" fmla="*/ 3157537 h 3405385"/>
              <a:gd name="connsiteX64" fmla="*/ 166099 w 3639866"/>
              <a:gd name="connsiteY64" fmla="*/ 3139440 h 3405385"/>
              <a:gd name="connsiteX65" fmla="*/ 168004 w 3639866"/>
              <a:gd name="connsiteY65" fmla="*/ 3090862 h 3405385"/>
              <a:gd name="connsiteX66" fmla="*/ 2344466 w 3639866"/>
              <a:gd name="connsiteY66" fmla="*/ 1106805 h 3405385"/>
              <a:gd name="connsiteX67" fmla="*/ 2346371 w 3639866"/>
              <a:gd name="connsiteY67" fmla="*/ 1083945 h 3405385"/>
              <a:gd name="connsiteX68" fmla="*/ 2353991 w 3639866"/>
              <a:gd name="connsiteY68" fmla="*/ 947737 h 3405385"/>
              <a:gd name="connsiteX69" fmla="*/ 2489246 w 3639866"/>
              <a:gd name="connsiteY69" fmla="*/ 941070 h 3405385"/>
              <a:gd name="connsiteX70" fmla="*/ 2504486 w 3639866"/>
              <a:gd name="connsiteY70" fmla="*/ 934402 h 3405385"/>
              <a:gd name="connsiteX71" fmla="*/ 2514964 w 3639866"/>
              <a:gd name="connsiteY71" fmla="*/ 855345 h 3405385"/>
              <a:gd name="connsiteX72" fmla="*/ 2534966 w 3639866"/>
              <a:gd name="connsiteY72" fmla="*/ 832485 h 3405385"/>
              <a:gd name="connsiteX73" fmla="*/ 2659465 w 3639866"/>
              <a:gd name="connsiteY73" fmla="*/ 816126 h 3405385"/>
              <a:gd name="connsiteX74" fmla="*/ 2656923 w 3639866"/>
              <a:gd name="connsiteY74" fmla="*/ 814592 h 3405385"/>
              <a:gd name="connsiteX75" fmla="*/ 2605451 w 3639866"/>
              <a:gd name="connsiteY75" fmla="*/ 782955 h 3405385"/>
              <a:gd name="connsiteX76" fmla="*/ 2296841 w 3639866"/>
              <a:gd name="connsiteY76" fmla="*/ 446722 h 3405385"/>
              <a:gd name="connsiteX77" fmla="*/ 2617834 w 3639866"/>
              <a:gd name="connsiteY77" fmla="*/ 4762 h 3405385"/>
              <a:gd name="connsiteX78" fmla="*/ 2638789 w 3639866"/>
              <a:gd name="connsiteY78" fmla="*/ 0 h 3405385"/>
              <a:gd name="connsiteX79" fmla="*/ 2734039 w 3639866"/>
              <a:gd name="connsiteY79" fmla="*/ 0 h 3405385"/>
              <a:gd name="connsiteX80" fmla="*/ 2742611 w 3639866"/>
              <a:gd name="connsiteY80" fmla="*/ 1905 h 3405385"/>
              <a:gd name="connsiteX81" fmla="*/ 3005501 w 3639866"/>
              <a:gd name="connsiteY81" fmla="*/ 160972 h 3405385"/>
              <a:gd name="connsiteX82" fmla="*/ 3027409 w 3639866"/>
              <a:gd name="connsiteY82" fmla="*/ 160972 h 3405385"/>
              <a:gd name="connsiteX83" fmla="*/ 3553412 w 3639866"/>
              <a:gd name="connsiteY83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24526 w 3639866"/>
              <a:gd name="connsiteY47" fmla="*/ 961072 h 3405385"/>
              <a:gd name="connsiteX48" fmla="*/ 2807381 w 3639866"/>
              <a:gd name="connsiteY48" fmla="*/ 996315 h 3405385"/>
              <a:gd name="connsiteX49" fmla="*/ 2772139 w 3639866"/>
              <a:gd name="connsiteY49" fmla="*/ 1093470 h 3405385"/>
              <a:gd name="connsiteX50" fmla="*/ 2751184 w 3639866"/>
              <a:gd name="connsiteY50" fmla="*/ 1108710 h 3405385"/>
              <a:gd name="connsiteX51" fmla="*/ 2653076 w 3639866"/>
              <a:gd name="connsiteY51" fmla="*/ 1113472 h 3405385"/>
              <a:gd name="connsiteX52" fmla="*/ 2676889 w 3639866"/>
              <a:gd name="connsiteY52" fmla="*/ 1163002 h 3405385"/>
              <a:gd name="connsiteX53" fmla="*/ 2628311 w 3639866"/>
              <a:gd name="connsiteY53" fmla="*/ 1270635 h 3405385"/>
              <a:gd name="connsiteX54" fmla="*/ 2511154 w 3639866"/>
              <a:gd name="connsiteY54" fmla="*/ 1259205 h 3405385"/>
              <a:gd name="connsiteX55" fmla="*/ 2480674 w 3639866"/>
              <a:gd name="connsiteY55" fmla="*/ 1259205 h 3405385"/>
              <a:gd name="connsiteX56" fmla="*/ 308021 w 3639866"/>
              <a:gd name="connsiteY56" fmla="*/ 3262312 h 3405385"/>
              <a:gd name="connsiteX57" fmla="*/ 278494 w 3639866"/>
              <a:gd name="connsiteY57" fmla="*/ 3261360 h 3405385"/>
              <a:gd name="connsiteX58" fmla="*/ 258491 w 3639866"/>
              <a:gd name="connsiteY58" fmla="*/ 3247072 h 3405385"/>
              <a:gd name="connsiteX59" fmla="*/ 249919 w 3639866"/>
              <a:gd name="connsiteY59" fmla="*/ 3274695 h 3405385"/>
              <a:gd name="connsiteX60" fmla="*/ 145144 w 3639866"/>
              <a:gd name="connsiteY60" fmla="*/ 3404235 h 3405385"/>
              <a:gd name="connsiteX61" fmla="*/ 3221 w 3639866"/>
              <a:gd name="connsiteY61" fmla="*/ 3307080 h 3405385"/>
              <a:gd name="connsiteX62" fmla="*/ 148001 w 3639866"/>
              <a:gd name="connsiteY62" fmla="*/ 3157537 h 3405385"/>
              <a:gd name="connsiteX63" fmla="*/ 163241 w 3639866"/>
              <a:gd name="connsiteY63" fmla="*/ 3157537 h 3405385"/>
              <a:gd name="connsiteX64" fmla="*/ 166099 w 3639866"/>
              <a:gd name="connsiteY64" fmla="*/ 3139440 h 3405385"/>
              <a:gd name="connsiteX65" fmla="*/ 168004 w 3639866"/>
              <a:gd name="connsiteY65" fmla="*/ 3090862 h 3405385"/>
              <a:gd name="connsiteX66" fmla="*/ 2344466 w 3639866"/>
              <a:gd name="connsiteY66" fmla="*/ 1106805 h 3405385"/>
              <a:gd name="connsiteX67" fmla="*/ 2346371 w 3639866"/>
              <a:gd name="connsiteY67" fmla="*/ 1083945 h 3405385"/>
              <a:gd name="connsiteX68" fmla="*/ 2353991 w 3639866"/>
              <a:gd name="connsiteY68" fmla="*/ 947737 h 3405385"/>
              <a:gd name="connsiteX69" fmla="*/ 2489246 w 3639866"/>
              <a:gd name="connsiteY69" fmla="*/ 941070 h 3405385"/>
              <a:gd name="connsiteX70" fmla="*/ 2504486 w 3639866"/>
              <a:gd name="connsiteY70" fmla="*/ 934402 h 3405385"/>
              <a:gd name="connsiteX71" fmla="*/ 2514964 w 3639866"/>
              <a:gd name="connsiteY71" fmla="*/ 855345 h 3405385"/>
              <a:gd name="connsiteX72" fmla="*/ 2534966 w 3639866"/>
              <a:gd name="connsiteY72" fmla="*/ 832485 h 3405385"/>
              <a:gd name="connsiteX73" fmla="*/ 2659465 w 3639866"/>
              <a:gd name="connsiteY73" fmla="*/ 816126 h 3405385"/>
              <a:gd name="connsiteX74" fmla="*/ 2656923 w 3639866"/>
              <a:gd name="connsiteY74" fmla="*/ 814592 h 3405385"/>
              <a:gd name="connsiteX75" fmla="*/ 2605451 w 3639866"/>
              <a:gd name="connsiteY75" fmla="*/ 782955 h 3405385"/>
              <a:gd name="connsiteX76" fmla="*/ 2296841 w 3639866"/>
              <a:gd name="connsiteY76" fmla="*/ 446722 h 3405385"/>
              <a:gd name="connsiteX77" fmla="*/ 2617834 w 3639866"/>
              <a:gd name="connsiteY77" fmla="*/ 4762 h 3405385"/>
              <a:gd name="connsiteX78" fmla="*/ 2638789 w 3639866"/>
              <a:gd name="connsiteY78" fmla="*/ 0 h 3405385"/>
              <a:gd name="connsiteX79" fmla="*/ 2734039 w 3639866"/>
              <a:gd name="connsiteY79" fmla="*/ 0 h 3405385"/>
              <a:gd name="connsiteX80" fmla="*/ 2742611 w 3639866"/>
              <a:gd name="connsiteY80" fmla="*/ 1905 h 3405385"/>
              <a:gd name="connsiteX81" fmla="*/ 3005501 w 3639866"/>
              <a:gd name="connsiteY81" fmla="*/ 160972 h 3405385"/>
              <a:gd name="connsiteX82" fmla="*/ 3027409 w 3639866"/>
              <a:gd name="connsiteY82" fmla="*/ 160972 h 3405385"/>
              <a:gd name="connsiteX83" fmla="*/ 3553412 w 3639866"/>
              <a:gd name="connsiteY83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25479 w 3639866"/>
              <a:gd name="connsiteY46" fmla="*/ 963930 h 3405385"/>
              <a:gd name="connsiteX47" fmla="*/ 2807381 w 3639866"/>
              <a:gd name="connsiteY47" fmla="*/ 996315 h 3405385"/>
              <a:gd name="connsiteX48" fmla="*/ 2772139 w 3639866"/>
              <a:gd name="connsiteY48" fmla="*/ 1093470 h 3405385"/>
              <a:gd name="connsiteX49" fmla="*/ 2751184 w 3639866"/>
              <a:gd name="connsiteY49" fmla="*/ 1108710 h 3405385"/>
              <a:gd name="connsiteX50" fmla="*/ 2653076 w 3639866"/>
              <a:gd name="connsiteY50" fmla="*/ 1113472 h 3405385"/>
              <a:gd name="connsiteX51" fmla="*/ 2676889 w 3639866"/>
              <a:gd name="connsiteY51" fmla="*/ 1163002 h 3405385"/>
              <a:gd name="connsiteX52" fmla="*/ 2628311 w 3639866"/>
              <a:gd name="connsiteY52" fmla="*/ 1270635 h 3405385"/>
              <a:gd name="connsiteX53" fmla="*/ 2511154 w 3639866"/>
              <a:gd name="connsiteY53" fmla="*/ 1259205 h 3405385"/>
              <a:gd name="connsiteX54" fmla="*/ 2480674 w 3639866"/>
              <a:gd name="connsiteY54" fmla="*/ 1259205 h 3405385"/>
              <a:gd name="connsiteX55" fmla="*/ 308021 w 3639866"/>
              <a:gd name="connsiteY55" fmla="*/ 3262312 h 3405385"/>
              <a:gd name="connsiteX56" fmla="*/ 278494 w 3639866"/>
              <a:gd name="connsiteY56" fmla="*/ 3261360 h 3405385"/>
              <a:gd name="connsiteX57" fmla="*/ 258491 w 3639866"/>
              <a:gd name="connsiteY57" fmla="*/ 3247072 h 3405385"/>
              <a:gd name="connsiteX58" fmla="*/ 249919 w 3639866"/>
              <a:gd name="connsiteY58" fmla="*/ 3274695 h 3405385"/>
              <a:gd name="connsiteX59" fmla="*/ 145144 w 3639866"/>
              <a:gd name="connsiteY59" fmla="*/ 3404235 h 3405385"/>
              <a:gd name="connsiteX60" fmla="*/ 3221 w 3639866"/>
              <a:gd name="connsiteY60" fmla="*/ 3307080 h 3405385"/>
              <a:gd name="connsiteX61" fmla="*/ 148001 w 3639866"/>
              <a:gd name="connsiteY61" fmla="*/ 3157537 h 3405385"/>
              <a:gd name="connsiteX62" fmla="*/ 163241 w 3639866"/>
              <a:gd name="connsiteY62" fmla="*/ 3157537 h 3405385"/>
              <a:gd name="connsiteX63" fmla="*/ 166099 w 3639866"/>
              <a:gd name="connsiteY63" fmla="*/ 3139440 h 3405385"/>
              <a:gd name="connsiteX64" fmla="*/ 168004 w 3639866"/>
              <a:gd name="connsiteY64" fmla="*/ 3090862 h 3405385"/>
              <a:gd name="connsiteX65" fmla="*/ 2344466 w 3639866"/>
              <a:gd name="connsiteY65" fmla="*/ 1106805 h 3405385"/>
              <a:gd name="connsiteX66" fmla="*/ 2346371 w 3639866"/>
              <a:gd name="connsiteY66" fmla="*/ 1083945 h 3405385"/>
              <a:gd name="connsiteX67" fmla="*/ 2353991 w 3639866"/>
              <a:gd name="connsiteY67" fmla="*/ 947737 h 3405385"/>
              <a:gd name="connsiteX68" fmla="*/ 2489246 w 3639866"/>
              <a:gd name="connsiteY68" fmla="*/ 941070 h 3405385"/>
              <a:gd name="connsiteX69" fmla="*/ 2504486 w 3639866"/>
              <a:gd name="connsiteY69" fmla="*/ 934402 h 3405385"/>
              <a:gd name="connsiteX70" fmla="*/ 2514964 w 3639866"/>
              <a:gd name="connsiteY70" fmla="*/ 855345 h 3405385"/>
              <a:gd name="connsiteX71" fmla="*/ 2534966 w 3639866"/>
              <a:gd name="connsiteY71" fmla="*/ 832485 h 3405385"/>
              <a:gd name="connsiteX72" fmla="*/ 2659465 w 3639866"/>
              <a:gd name="connsiteY72" fmla="*/ 816126 h 3405385"/>
              <a:gd name="connsiteX73" fmla="*/ 2656923 w 3639866"/>
              <a:gd name="connsiteY73" fmla="*/ 814592 h 3405385"/>
              <a:gd name="connsiteX74" fmla="*/ 2605451 w 3639866"/>
              <a:gd name="connsiteY74" fmla="*/ 782955 h 3405385"/>
              <a:gd name="connsiteX75" fmla="*/ 2296841 w 3639866"/>
              <a:gd name="connsiteY75" fmla="*/ 446722 h 3405385"/>
              <a:gd name="connsiteX76" fmla="*/ 2617834 w 3639866"/>
              <a:gd name="connsiteY76" fmla="*/ 4762 h 3405385"/>
              <a:gd name="connsiteX77" fmla="*/ 2638789 w 3639866"/>
              <a:gd name="connsiteY77" fmla="*/ 0 h 3405385"/>
              <a:gd name="connsiteX78" fmla="*/ 2734039 w 3639866"/>
              <a:gd name="connsiteY78" fmla="*/ 0 h 3405385"/>
              <a:gd name="connsiteX79" fmla="*/ 2742611 w 3639866"/>
              <a:gd name="connsiteY79" fmla="*/ 1905 h 3405385"/>
              <a:gd name="connsiteX80" fmla="*/ 3005501 w 3639866"/>
              <a:gd name="connsiteY80" fmla="*/ 160972 h 3405385"/>
              <a:gd name="connsiteX81" fmla="*/ 3027409 w 3639866"/>
              <a:gd name="connsiteY81" fmla="*/ 160972 h 3405385"/>
              <a:gd name="connsiteX82" fmla="*/ 3553412 w 3639866"/>
              <a:gd name="connsiteY82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07381 w 3639866"/>
              <a:gd name="connsiteY46" fmla="*/ 996315 h 3405385"/>
              <a:gd name="connsiteX47" fmla="*/ 2772139 w 3639866"/>
              <a:gd name="connsiteY47" fmla="*/ 1093470 h 3405385"/>
              <a:gd name="connsiteX48" fmla="*/ 2751184 w 3639866"/>
              <a:gd name="connsiteY48" fmla="*/ 1108710 h 3405385"/>
              <a:gd name="connsiteX49" fmla="*/ 2653076 w 3639866"/>
              <a:gd name="connsiteY49" fmla="*/ 1113472 h 3405385"/>
              <a:gd name="connsiteX50" fmla="*/ 2676889 w 3639866"/>
              <a:gd name="connsiteY50" fmla="*/ 1163002 h 3405385"/>
              <a:gd name="connsiteX51" fmla="*/ 2628311 w 3639866"/>
              <a:gd name="connsiteY51" fmla="*/ 1270635 h 3405385"/>
              <a:gd name="connsiteX52" fmla="*/ 2511154 w 3639866"/>
              <a:gd name="connsiteY52" fmla="*/ 1259205 h 3405385"/>
              <a:gd name="connsiteX53" fmla="*/ 2480674 w 3639866"/>
              <a:gd name="connsiteY53" fmla="*/ 1259205 h 3405385"/>
              <a:gd name="connsiteX54" fmla="*/ 308021 w 3639866"/>
              <a:gd name="connsiteY54" fmla="*/ 3262312 h 3405385"/>
              <a:gd name="connsiteX55" fmla="*/ 278494 w 3639866"/>
              <a:gd name="connsiteY55" fmla="*/ 3261360 h 3405385"/>
              <a:gd name="connsiteX56" fmla="*/ 258491 w 3639866"/>
              <a:gd name="connsiteY56" fmla="*/ 3247072 h 3405385"/>
              <a:gd name="connsiteX57" fmla="*/ 249919 w 3639866"/>
              <a:gd name="connsiteY57" fmla="*/ 3274695 h 3405385"/>
              <a:gd name="connsiteX58" fmla="*/ 145144 w 3639866"/>
              <a:gd name="connsiteY58" fmla="*/ 3404235 h 3405385"/>
              <a:gd name="connsiteX59" fmla="*/ 3221 w 3639866"/>
              <a:gd name="connsiteY59" fmla="*/ 3307080 h 3405385"/>
              <a:gd name="connsiteX60" fmla="*/ 148001 w 3639866"/>
              <a:gd name="connsiteY60" fmla="*/ 3157537 h 3405385"/>
              <a:gd name="connsiteX61" fmla="*/ 163241 w 3639866"/>
              <a:gd name="connsiteY61" fmla="*/ 3157537 h 3405385"/>
              <a:gd name="connsiteX62" fmla="*/ 166099 w 3639866"/>
              <a:gd name="connsiteY62" fmla="*/ 3139440 h 3405385"/>
              <a:gd name="connsiteX63" fmla="*/ 168004 w 3639866"/>
              <a:gd name="connsiteY63" fmla="*/ 3090862 h 3405385"/>
              <a:gd name="connsiteX64" fmla="*/ 2344466 w 3639866"/>
              <a:gd name="connsiteY64" fmla="*/ 1106805 h 3405385"/>
              <a:gd name="connsiteX65" fmla="*/ 2346371 w 3639866"/>
              <a:gd name="connsiteY65" fmla="*/ 1083945 h 3405385"/>
              <a:gd name="connsiteX66" fmla="*/ 2353991 w 3639866"/>
              <a:gd name="connsiteY66" fmla="*/ 947737 h 3405385"/>
              <a:gd name="connsiteX67" fmla="*/ 2489246 w 3639866"/>
              <a:gd name="connsiteY67" fmla="*/ 941070 h 3405385"/>
              <a:gd name="connsiteX68" fmla="*/ 2504486 w 3639866"/>
              <a:gd name="connsiteY68" fmla="*/ 934402 h 3405385"/>
              <a:gd name="connsiteX69" fmla="*/ 2514964 w 3639866"/>
              <a:gd name="connsiteY69" fmla="*/ 855345 h 3405385"/>
              <a:gd name="connsiteX70" fmla="*/ 2534966 w 3639866"/>
              <a:gd name="connsiteY70" fmla="*/ 832485 h 3405385"/>
              <a:gd name="connsiteX71" fmla="*/ 2659465 w 3639866"/>
              <a:gd name="connsiteY71" fmla="*/ 816126 h 3405385"/>
              <a:gd name="connsiteX72" fmla="*/ 2656923 w 3639866"/>
              <a:gd name="connsiteY72" fmla="*/ 814592 h 3405385"/>
              <a:gd name="connsiteX73" fmla="*/ 2605451 w 3639866"/>
              <a:gd name="connsiteY73" fmla="*/ 782955 h 3405385"/>
              <a:gd name="connsiteX74" fmla="*/ 2296841 w 3639866"/>
              <a:gd name="connsiteY74" fmla="*/ 446722 h 3405385"/>
              <a:gd name="connsiteX75" fmla="*/ 2617834 w 3639866"/>
              <a:gd name="connsiteY75" fmla="*/ 4762 h 3405385"/>
              <a:gd name="connsiteX76" fmla="*/ 2638789 w 3639866"/>
              <a:gd name="connsiteY76" fmla="*/ 0 h 3405385"/>
              <a:gd name="connsiteX77" fmla="*/ 2734039 w 3639866"/>
              <a:gd name="connsiteY77" fmla="*/ 0 h 3405385"/>
              <a:gd name="connsiteX78" fmla="*/ 2742611 w 3639866"/>
              <a:gd name="connsiteY78" fmla="*/ 1905 h 3405385"/>
              <a:gd name="connsiteX79" fmla="*/ 3005501 w 3639866"/>
              <a:gd name="connsiteY79" fmla="*/ 160972 h 3405385"/>
              <a:gd name="connsiteX80" fmla="*/ 3027409 w 3639866"/>
              <a:gd name="connsiteY80" fmla="*/ 160972 h 3405385"/>
              <a:gd name="connsiteX81" fmla="*/ 3553412 w 3639866"/>
              <a:gd name="connsiteY81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07381 w 3639866"/>
              <a:gd name="connsiteY46" fmla="*/ 996315 h 3405385"/>
              <a:gd name="connsiteX47" fmla="*/ 2772139 w 3639866"/>
              <a:gd name="connsiteY47" fmla="*/ 1093470 h 3405385"/>
              <a:gd name="connsiteX48" fmla="*/ 2751184 w 3639866"/>
              <a:gd name="connsiteY48" fmla="*/ 1108710 h 3405385"/>
              <a:gd name="connsiteX49" fmla="*/ 2653076 w 3639866"/>
              <a:gd name="connsiteY49" fmla="*/ 1113472 h 3405385"/>
              <a:gd name="connsiteX50" fmla="*/ 2676889 w 3639866"/>
              <a:gd name="connsiteY50" fmla="*/ 1163002 h 3405385"/>
              <a:gd name="connsiteX51" fmla="*/ 2628311 w 3639866"/>
              <a:gd name="connsiteY51" fmla="*/ 1270635 h 3405385"/>
              <a:gd name="connsiteX52" fmla="*/ 2511154 w 3639866"/>
              <a:gd name="connsiteY52" fmla="*/ 1259205 h 3405385"/>
              <a:gd name="connsiteX53" fmla="*/ 2480674 w 3639866"/>
              <a:gd name="connsiteY53" fmla="*/ 1259205 h 3405385"/>
              <a:gd name="connsiteX54" fmla="*/ 308021 w 3639866"/>
              <a:gd name="connsiteY54" fmla="*/ 3262312 h 3405385"/>
              <a:gd name="connsiteX55" fmla="*/ 278494 w 3639866"/>
              <a:gd name="connsiteY55" fmla="*/ 3261360 h 3405385"/>
              <a:gd name="connsiteX56" fmla="*/ 258491 w 3639866"/>
              <a:gd name="connsiteY56" fmla="*/ 3247072 h 3405385"/>
              <a:gd name="connsiteX57" fmla="*/ 249919 w 3639866"/>
              <a:gd name="connsiteY57" fmla="*/ 3274695 h 3405385"/>
              <a:gd name="connsiteX58" fmla="*/ 145144 w 3639866"/>
              <a:gd name="connsiteY58" fmla="*/ 3404235 h 3405385"/>
              <a:gd name="connsiteX59" fmla="*/ 3221 w 3639866"/>
              <a:gd name="connsiteY59" fmla="*/ 3307080 h 3405385"/>
              <a:gd name="connsiteX60" fmla="*/ 148001 w 3639866"/>
              <a:gd name="connsiteY60" fmla="*/ 3157537 h 3405385"/>
              <a:gd name="connsiteX61" fmla="*/ 163241 w 3639866"/>
              <a:gd name="connsiteY61" fmla="*/ 3157537 h 3405385"/>
              <a:gd name="connsiteX62" fmla="*/ 166099 w 3639866"/>
              <a:gd name="connsiteY62" fmla="*/ 3139440 h 3405385"/>
              <a:gd name="connsiteX63" fmla="*/ 168004 w 3639866"/>
              <a:gd name="connsiteY63" fmla="*/ 3090862 h 3405385"/>
              <a:gd name="connsiteX64" fmla="*/ 2344466 w 3639866"/>
              <a:gd name="connsiteY64" fmla="*/ 1106805 h 3405385"/>
              <a:gd name="connsiteX65" fmla="*/ 2346371 w 3639866"/>
              <a:gd name="connsiteY65" fmla="*/ 1083945 h 3405385"/>
              <a:gd name="connsiteX66" fmla="*/ 2353991 w 3639866"/>
              <a:gd name="connsiteY66" fmla="*/ 947737 h 3405385"/>
              <a:gd name="connsiteX67" fmla="*/ 2489246 w 3639866"/>
              <a:gd name="connsiteY67" fmla="*/ 941070 h 3405385"/>
              <a:gd name="connsiteX68" fmla="*/ 2504486 w 3639866"/>
              <a:gd name="connsiteY68" fmla="*/ 934402 h 3405385"/>
              <a:gd name="connsiteX69" fmla="*/ 2514964 w 3639866"/>
              <a:gd name="connsiteY69" fmla="*/ 855345 h 3405385"/>
              <a:gd name="connsiteX70" fmla="*/ 2534966 w 3639866"/>
              <a:gd name="connsiteY70" fmla="*/ 832485 h 3405385"/>
              <a:gd name="connsiteX71" fmla="*/ 2659465 w 3639866"/>
              <a:gd name="connsiteY71" fmla="*/ 816126 h 3405385"/>
              <a:gd name="connsiteX72" fmla="*/ 2656923 w 3639866"/>
              <a:gd name="connsiteY72" fmla="*/ 814592 h 3405385"/>
              <a:gd name="connsiteX73" fmla="*/ 2665563 w 3639866"/>
              <a:gd name="connsiteY73" fmla="*/ 816498 h 3405385"/>
              <a:gd name="connsiteX74" fmla="*/ 2605451 w 3639866"/>
              <a:gd name="connsiteY74" fmla="*/ 782955 h 3405385"/>
              <a:gd name="connsiteX75" fmla="*/ 2296841 w 3639866"/>
              <a:gd name="connsiteY75" fmla="*/ 446722 h 3405385"/>
              <a:gd name="connsiteX76" fmla="*/ 2617834 w 3639866"/>
              <a:gd name="connsiteY76" fmla="*/ 4762 h 3405385"/>
              <a:gd name="connsiteX77" fmla="*/ 2638789 w 3639866"/>
              <a:gd name="connsiteY77" fmla="*/ 0 h 3405385"/>
              <a:gd name="connsiteX78" fmla="*/ 2734039 w 3639866"/>
              <a:gd name="connsiteY78" fmla="*/ 0 h 3405385"/>
              <a:gd name="connsiteX79" fmla="*/ 2742611 w 3639866"/>
              <a:gd name="connsiteY79" fmla="*/ 1905 h 3405385"/>
              <a:gd name="connsiteX80" fmla="*/ 3005501 w 3639866"/>
              <a:gd name="connsiteY80" fmla="*/ 160972 h 3405385"/>
              <a:gd name="connsiteX81" fmla="*/ 3027409 w 3639866"/>
              <a:gd name="connsiteY81" fmla="*/ 160972 h 3405385"/>
              <a:gd name="connsiteX82" fmla="*/ 3553412 w 3639866"/>
              <a:gd name="connsiteY82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07381 w 3639866"/>
              <a:gd name="connsiteY46" fmla="*/ 996315 h 3405385"/>
              <a:gd name="connsiteX47" fmla="*/ 2772139 w 3639866"/>
              <a:gd name="connsiteY47" fmla="*/ 1093470 h 3405385"/>
              <a:gd name="connsiteX48" fmla="*/ 2751184 w 3639866"/>
              <a:gd name="connsiteY48" fmla="*/ 1108710 h 3405385"/>
              <a:gd name="connsiteX49" fmla="*/ 2653076 w 3639866"/>
              <a:gd name="connsiteY49" fmla="*/ 1113472 h 3405385"/>
              <a:gd name="connsiteX50" fmla="*/ 2676889 w 3639866"/>
              <a:gd name="connsiteY50" fmla="*/ 1163002 h 3405385"/>
              <a:gd name="connsiteX51" fmla="*/ 2628311 w 3639866"/>
              <a:gd name="connsiteY51" fmla="*/ 1270635 h 3405385"/>
              <a:gd name="connsiteX52" fmla="*/ 2511154 w 3639866"/>
              <a:gd name="connsiteY52" fmla="*/ 1259205 h 3405385"/>
              <a:gd name="connsiteX53" fmla="*/ 2480674 w 3639866"/>
              <a:gd name="connsiteY53" fmla="*/ 1259205 h 3405385"/>
              <a:gd name="connsiteX54" fmla="*/ 308021 w 3639866"/>
              <a:gd name="connsiteY54" fmla="*/ 3262312 h 3405385"/>
              <a:gd name="connsiteX55" fmla="*/ 278494 w 3639866"/>
              <a:gd name="connsiteY55" fmla="*/ 3261360 h 3405385"/>
              <a:gd name="connsiteX56" fmla="*/ 258491 w 3639866"/>
              <a:gd name="connsiteY56" fmla="*/ 3247072 h 3405385"/>
              <a:gd name="connsiteX57" fmla="*/ 249919 w 3639866"/>
              <a:gd name="connsiteY57" fmla="*/ 3274695 h 3405385"/>
              <a:gd name="connsiteX58" fmla="*/ 145144 w 3639866"/>
              <a:gd name="connsiteY58" fmla="*/ 3404235 h 3405385"/>
              <a:gd name="connsiteX59" fmla="*/ 3221 w 3639866"/>
              <a:gd name="connsiteY59" fmla="*/ 3307080 h 3405385"/>
              <a:gd name="connsiteX60" fmla="*/ 148001 w 3639866"/>
              <a:gd name="connsiteY60" fmla="*/ 3157537 h 3405385"/>
              <a:gd name="connsiteX61" fmla="*/ 163241 w 3639866"/>
              <a:gd name="connsiteY61" fmla="*/ 3157537 h 3405385"/>
              <a:gd name="connsiteX62" fmla="*/ 166099 w 3639866"/>
              <a:gd name="connsiteY62" fmla="*/ 3139440 h 3405385"/>
              <a:gd name="connsiteX63" fmla="*/ 168004 w 3639866"/>
              <a:gd name="connsiteY63" fmla="*/ 3090862 h 3405385"/>
              <a:gd name="connsiteX64" fmla="*/ 2344466 w 3639866"/>
              <a:gd name="connsiteY64" fmla="*/ 1106805 h 3405385"/>
              <a:gd name="connsiteX65" fmla="*/ 2346371 w 3639866"/>
              <a:gd name="connsiteY65" fmla="*/ 1083945 h 3405385"/>
              <a:gd name="connsiteX66" fmla="*/ 2353991 w 3639866"/>
              <a:gd name="connsiteY66" fmla="*/ 947737 h 3405385"/>
              <a:gd name="connsiteX67" fmla="*/ 2489246 w 3639866"/>
              <a:gd name="connsiteY67" fmla="*/ 941070 h 3405385"/>
              <a:gd name="connsiteX68" fmla="*/ 2504486 w 3639866"/>
              <a:gd name="connsiteY68" fmla="*/ 934402 h 3405385"/>
              <a:gd name="connsiteX69" fmla="*/ 2514964 w 3639866"/>
              <a:gd name="connsiteY69" fmla="*/ 855345 h 3405385"/>
              <a:gd name="connsiteX70" fmla="*/ 2534966 w 3639866"/>
              <a:gd name="connsiteY70" fmla="*/ 832485 h 3405385"/>
              <a:gd name="connsiteX71" fmla="*/ 2659465 w 3639866"/>
              <a:gd name="connsiteY71" fmla="*/ 816126 h 3405385"/>
              <a:gd name="connsiteX72" fmla="*/ 2656923 w 3639866"/>
              <a:gd name="connsiteY72" fmla="*/ 814592 h 3405385"/>
              <a:gd name="connsiteX73" fmla="*/ 2605451 w 3639866"/>
              <a:gd name="connsiteY73" fmla="*/ 782955 h 3405385"/>
              <a:gd name="connsiteX74" fmla="*/ 2296841 w 3639866"/>
              <a:gd name="connsiteY74" fmla="*/ 446722 h 3405385"/>
              <a:gd name="connsiteX75" fmla="*/ 2617834 w 3639866"/>
              <a:gd name="connsiteY75" fmla="*/ 4762 h 3405385"/>
              <a:gd name="connsiteX76" fmla="*/ 2638789 w 3639866"/>
              <a:gd name="connsiteY76" fmla="*/ 0 h 3405385"/>
              <a:gd name="connsiteX77" fmla="*/ 2734039 w 3639866"/>
              <a:gd name="connsiteY77" fmla="*/ 0 h 3405385"/>
              <a:gd name="connsiteX78" fmla="*/ 2742611 w 3639866"/>
              <a:gd name="connsiteY78" fmla="*/ 1905 h 3405385"/>
              <a:gd name="connsiteX79" fmla="*/ 3005501 w 3639866"/>
              <a:gd name="connsiteY79" fmla="*/ 160972 h 3405385"/>
              <a:gd name="connsiteX80" fmla="*/ 3027409 w 3639866"/>
              <a:gd name="connsiteY80" fmla="*/ 160972 h 3405385"/>
              <a:gd name="connsiteX81" fmla="*/ 3553412 w 3639866"/>
              <a:gd name="connsiteY81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07381 w 3639866"/>
              <a:gd name="connsiteY46" fmla="*/ 996315 h 3405385"/>
              <a:gd name="connsiteX47" fmla="*/ 2772139 w 3639866"/>
              <a:gd name="connsiteY47" fmla="*/ 1093470 h 3405385"/>
              <a:gd name="connsiteX48" fmla="*/ 2751184 w 3639866"/>
              <a:gd name="connsiteY48" fmla="*/ 1108710 h 3405385"/>
              <a:gd name="connsiteX49" fmla="*/ 2653076 w 3639866"/>
              <a:gd name="connsiteY49" fmla="*/ 1113472 h 3405385"/>
              <a:gd name="connsiteX50" fmla="*/ 2676889 w 3639866"/>
              <a:gd name="connsiteY50" fmla="*/ 1163002 h 3405385"/>
              <a:gd name="connsiteX51" fmla="*/ 2628311 w 3639866"/>
              <a:gd name="connsiteY51" fmla="*/ 1270635 h 3405385"/>
              <a:gd name="connsiteX52" fmla="*/ 2511154 w 3639866"/>
              <a:gd name="connsiteY52" fmla="*/ 1259205 h 3405385"/>
              <a:gd name="connsiteX53" fmla="*/ 2480674 w 3639866"/>
              <a:gd name="connsiteY53" fmla="*/ 1259205 h 3405385"/>
              <a:gd name="connsiteX54" fmla="*/ 308021 w 3639866"/>
              <a:gd name="connsiteY54" fmla="*/ 3262312 h 3405385"/>
              <a:gd name="connsiteX55" fmla="*/ 278494 w 3639866"/>
              <a:gd name="connsiteY55" fmla="*/ 3261360 h 3405385"/>
              <a:gd name="connsiteX56" fmla="*/ 258491 w 3639866"/>
              <a:gd name="connsiteY56" fmla="*/ 3247072 h 3405385"/>
              <a:gd name="connsiteX57" fmla="*/ 249919 w 3639866"/>
              <a:gd name="connsiteY57" fmla="*/ 3274695 h 3405385"/>
              <a:gd name="connsiteX58" fmla="*/ 145144 w 3639866"/>
              <a:gd name="connsiteY58" fmla="*/ 3404235 h 3405385"/>
              <a:gd name="connsiteX59" fmla="*/ 3221 w 3639866"/>
              <a:gd name="connsiteY59" fmla="*/ 3307080 h 3405385"/>
              <a:gd name="connsiteX60" fmla="*/ 148001 w 3639866"/>
              <a:gd name="connsiteY60" fmla="*/ 3157537 h 3405385"/>
              <a:gd name="connsiteX61" fmla="*/ 163241 w 3639866"/>
              <a:gd name="connsiteY61" fmla="*/ 3157537 h 3405385"/>
              <a:gd name="connsiteX62" fmla="*/ 166099 w 3639866"/>
              <a:gd name="connsiteY62" fmla="*/ 3139440 h 3405385"/>
              <a:gd name="connsiteX63" fmla="*/ 168004 w 3639866"/>
              <a:gd name="connsiteY63" fmla="*/ 3090862 h 3405385"/>
              <a:gd name="connsiteX64" fmla="*/ 2344466 w 3639866"/>
              <a:gd name="connsiteY64" fmla="*/ 1106805 h 3405385"/>
              <a:gd name="connsiteX65" fmla="*/ 2346371 w 3639866"/>
              <a:gd name="connsiteY65" fmla="*/ 1083945 h 3405385"/>
              <a:gd name="connsiteX66" fmla="*/ 2353991 w 3639866"/>
              <a:gd name="connsiteY66" fmla="*/ 947737 h 3405385"/>
              <a:gd name="connsiteX67" fmla="*/ 2489246 w 3639866"/>
              <a:gd name="connsiteY67" fmla="*/ 941070 h 3405385"/>
              <a:gd name="connsiteX68" fmla="*/ 2504486 w 3639866"/>
              <a:gd name="connsiteY68" fmla="*/ 934402 h 3405385"/>
              <a:gd name="connsiteX69" fmla="*/ 2514964 w 3639866"/>
              <a:gd name="connsiteY69" fmla="*/ 855345 h 3405385"/>
              <a:gd name="connsiteX70" fmla="*/ 2534966 w 3639866"/>
              <a:gd name="connsiteY70" fmla="*/ 832485 h 3405385"/>
              <a:gd name="connsiteX71" fmla="*/ 2659465 w 3639866"/>
              <a:gd name="connsiteY71" fmla="*/ 816126 h 3405385"/>
              <a:gd name="connsiteX72" fmla="*/ 2605451 w 3639866"/>
              <a:gd name="connsiteY72" fmla="*/ 782955 h 3405385"/>
              <a:gd name="connsiteX73" fmla="*/ 2296841 w 3639866"/>
              <a:gd name="connsiteY73" fmla="*/ 446722 h 3405385"/>
              <a:gd name="connsiteX74" fmla="*/ 2617834 w 3639866"/>
              <a:gd name="connsiteY74" fmla="*/ 4762 h 3405385"/>
              <a:gd name="connsiteX75" fmla="*/ 2638789 w 3639866"/>
              <a:gd name="connsiteY75" fmla="*/ 0 h 3405385"/>
              <a:gd name="connsiteX76" fmla="*/ 2734039 w 3639866"/>
              <a:gd name="connsiteY76" fmla="*/ 0 h 3405385"/>
              <a:gd name="connsiteX77" fmla="*/ 2742611 w 3639866"/>
              <a:gd name="connsiteY77" fmla="*/ 1905 h 3405385"/>
              <a:gd name="connsiteX78" fmla="*/ 3005501 w 3639866"/>
              <a:gd name="connsiteY78" fmla="*/ 160972 h 3405385"/>
              <a:gd name="connsiteX79" fmla="*/ 3027409 w 3639866"/>
              <a:gd name="connsiteY79" fmla="*/ 160972 h 3405385"/>
              <a:gd name="connsiteX80" fmla="*/ 3553412 w 3639866"/>
              <a:gd name="connsiteY80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07381 w 3639866"/>
              <a:gd name="connsiteY46" fmla="*/ 996315 h 3405385"/>
              <a:gd name="connsiteX47" fmla="*/ 2772139 w 3639866"/>
              <a:gd name="connsiteY47" fmla="*/ 1093470 h 3405385"/>
              <a:gd name="connsiteX48" fmla="*/ 2751184 w 3639866"/>
              <a:gd name="connsiteY48" fmla="*/ 1108710 h 3405385"/>
              <a:gd name="connsiteX49" fmla="*/ 2653076 w 3639866"/>
              <a:gd name="connsiteY49" fmla="*/ 1113472 h 3405385"/>
              <a:gd name="connsiteX50" fmla="*/ 2676889 w 3639866"/>
              <a:gd name="connsiteY50" fmla="*/ 1163002 h 3405385"/>
              <a:gd name="connsiteX51" fmla="*/ 2628311 w 3639866"/>
              <a:gd name="connsiteY51" fmla="*/ 1270635 h 3405385"/>
              <a:gd name="connsiteX52" fmla="*/ 2511154 w 3639866"/>
              <a:gd name="connsiteY52" fmla="*/ 1259205 h 3405385"/>
              <a:gd name="connsiteX53" fmla="*/ 2480674 w 3639866"/>
              <a:gd name="connsiteY53" fmla="*/ 1259205 h 3405385"/>
              <a:gd name="connsiteX54" fmla="*/ 308021 w 3639866"/>
              <a:gd name="connsiteY54" fmla="*/ 3262312 h 3405385"/>
              <a:gd name="connsiteX55" fmla="*/ 278494 w 3639866"/>
              <a:gd name="connsiteY55" fmla="*/ 3261360 h 3405385"/>
              <a:gd name="connsiteX56" fmla="*/ 258491 w 3639866"/>
              <a:gd name="connsiteY56" fmla="*/ 3247072 h 3405385"/>
              <a:gd name="connsiteX57" fmla="*/ 249919 w 3639866"/>
              <a:gd name="connsiteY57" fmla="*/ 3274695 h 3405385"/>
              <a:gd name="connsiteX58" fmla="*/ 145144 w 3639866"/>
              <a:gd name="connsiteY58" fmla="*/ 3404235 h 3405385"/>
              <a:gd name="connsiteX59" fmla="*/ 3221 w 3639866"/>
              <a:gd name="connsiteY59" fmla="*/ 3307080 h 3405385"/>
              <a:gd name="connsiteX60" fmla="*/ 148001 w 3639866"/>
              <a:gd name="connsiteY60" fmla="*/ 3157537 h 3405385"/>
              <a:gd name="connsiteX61" fmla="*/ 163241 w 3639866"/>
              <a:gd name="connsiteY61" fmla="*/ 3157537 h 3405385"/>
              <a:gd name="connsiteX62" fmla="*/ 166099 w 3639866"/>
              <a:gd name="connsiteY62" fmla="*/ 3139440 h 3405385"/>
              <a:gd name="connsiteX63" fmla="*/ 168004 w 3639866"/>
              <a:gd name="connsiteY63" fmla="*/ 3090862 h 3405385"/>
              <a:gd name="connsiteX64" fmla="*/ 2344466 w 3639866"/>
              <a:gd name="connsiteY64" fmla="*/ 1106805 h 3405385"/>
              <a:gd name="connsiteX65" fmla="*/ 2346371 w 3639866"/>
              <a:gd name="connsiteY65" fmla="*/ 1083945 h 3405385"/>
              <a:gd name="connsiteX66" fmla="*/ 2353991 w 3639866"/>
              <a:gd name="connsiteY66" fmla="*/ 947737 h 3405385"/>
              <a:gd name="connsiteX67" fmla="*/ 2489246 w 3639866"/>
              <a:gd name="connsiteY67" fmla="*/ 941070 h 3405385"/>
              <a:gd name="connsiteX68" fmla="*/ 2504486 w 3639866"/>
              <a:gd name="connsiteY68" fmla="*/ 934402 h 3405385"/>
              <a:gd name="connsiteX69" fmla="*/ 2514964 w 3639866"/>
              <a:gd name="connsiteY69" fmla="*/ 855345 h 3405385"/>
              <a:gd name="connsiteX70" fmla="*/ 2534966 w 3639866"/>
              <a:gd name="connsiteY70" fmla="*/ 832485 h 3405385"/>
              <a:gd name="connsiteX71" fmla="*/ 2663142 w 3639866"/>
              <a:gd name="connsiteY71" fmla="*/ 809555 h 3405385"/>
              <a:gd name="connsiteX72" fmla="*/ 2605451 w 3639866"/>
              <a:gd name="connsiteY72" fmla="*/ 782955 h 3405385"/>
              <a:gd name="connsiteX73" fmla="*/ 2296841 w 3639866"/>
              <a:gd name="connsiteY73" fmla="*/ 446722 h 3405385"/>
              <a:gd name="connsiteX74" fmla="*/ 2617834 w 3639866"/>
              <a:gd name="connsiteY74" fmla="*/ 4762 h 3405385"/>
              <a:gd name="connsiteX75" fmla="*/ 2638789 w 3639866"/>
              <a:gd name="connsiteY75" fmla="*/ 0 h 3405385"/>
              <a:gd name="connsiteX76" fmla="*/ 2734039 w 3639866"/>
              <a:gd name="connsiteY76" fmla="*/ 0 h 3405385"/>
              <a:gd name="connsiteX77" fmla="*/ 2742611 w 3639866"/>
              <a:gd name="connsiteY77" fmla="*/ 1905 h 3405385"/>
              <a:gd name="connsiteX78" fmla="*/ 3005501 w 3639866"/>
              <a:gd name="connsiteY78" fmla="*/ 160972 h 3405385"/>
              <a:gd name="connsiteX79" fmla="*/ 3027409 w 3639866"/>
              <a:gd name="connsiteY79" fmla="*/ 160972 h 3405385"/>
              <a:gd name="connsiteX80" fmla="*/ 3553412 w 3639866"/>
              <a:gd name="connsiteY80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07381 w 3639866"/>
              <a:gd name="connsiteY46" fmla="*/ 996315 h 3405385"/>
              <a:gd name="connsiteX47" fmla="*/ 2772139 w 3639866"/>
              <a:gd name="connsiteY47" fmla="*/ 1093470 h 3405385"/>
              <a:gd name="connsiteX48" fmla="*/ 2751184 w 3639866"/>
              <a:gd name="connsiteY48" fmla="*/ 1108710 h 3405385"/>
              <a:gd name="connsiteX49" fmla="*/ 2653076 w 3639866"/>
              <a:gd name="connsiteY49" fmla="*/ 1113472 h 3405385"/>
              <a:gd name="connsiteX50" fmla="*/ 2676889 w 3639866"/>
              <a:gd name="connsiteY50" fmla="*/ 1163002 h 3405385"/>
              <a:gd name="connsiteX51" fmla="*/ 2628311 w 3639866"/>
              <a:gd name="connsiteY51" fmla="*/ 1270635 h 3405385"/>
              <a:gd name="connsiteX52" fmla="*/ 2511154 w 3639866"/>
              <a:gd name="connsiteY52" fmla="*/ 1259205 h 3405385"/>
              <a:gd name="connsiteX53" fmla="*/ 2480674 w 3639866"/>
              <a:gd name="connsiteY53" fmla="*/ 1259205 h 3405385"/>
              <a:gd name="connsiteX54" fmla="*/ 308021 w 3639866"/>
              <a:gd name="connsiteY54" fmla="*/ 3262312 h 3405385"/>
              <a:gd name="connsiteX55" fmla="*/ 278494 w 3639866"/>
              <a:gd name="connsiteY55" fmla="*/ 3261360 h 3405385"/>
              <a:gd name="connsiteX56" fmla="*/ 258491 w 3639866"/>
              <a:gd name="connsiteY56" fmla="*/ 3247072 h 3405385"/>
              <a:gd name="connsiteX57" fmla="*/ 249919 w 3639866"/>
              <a:gd name="connsiteY57" fmla="*/ 3274695 h 3405385"/>
              <a:gd name="connsiteX58" fmla="*/ 145144 w 3639866"/>
              <a:gd name="connsiteY58" fmla="*/ 3404235 h 3405385"/>
              <a:gd name="connsiteX59" fmla="*/ 3221 w 3639866"/>
              <a:gd name="connsiteY59" fmla="*/ 3307080 h 3405385"/>
              <a:gd name="connsiteX60" fmla="*/ 148001 w 3639866"/>
              <a:gd name="connsiteY60" fmla="*/ 3157537 h 3405385"/>
              <a:gd name="connsiteX61" fmla="*/ 163241 w 3639866"/>
              <a:gd name="connsiteY61" fmla="*/ 3157537 h 3405385"/>
              <a:gd name="connsiteX62" fmla="*/ 166099 w 3639866"/>
              <a:gd name="connsiteY62" fmla="*/ 3139440 h 3405385"/>
              <a:gd name="connsiteX63" fmla="*/ 168004 w 3639866"/>
              <a:gd name="connsiteY63" fmla="*/ 3090862 h 3405385"/>
              <a:gd name="connsiteX64" fmla="*/ 2344466 w 3639866"/>
              <a:gd name="connsiteY64" fmla="*/ 1106805 h 3405385"/>
              <a:gd name="connsiteX65" fmla="*/ 2346371 w 3639866"/>
              <a:gd name="connsiteY65" fmla="*/ 1083945 h 3405385"/>
              <a:gd name="connsiteX66" fmla="*/ 2353991 w 3639866"/>
              <a:gd name="connsiteY66" fmla="*/ 947737 h 3405385"/>
              <a:gd name="connsiteX67" fmla="*/ 2489246 w 3639866"/>
              <a:gd name="connsiteY67" fmla="*/ 941070 h 3405385"/>
              <a:gd name="connsiteX68" fmla="*/ 2504486 w 3639866"/>
              <a:gd name="connsiteY68" fmla="*/ 934402 h 3405385"/>
              <a:gd name="connsiteX69" fmla="*/ 2514964 w 3639866"/>
              <a:gd name="connsiteY69" fmla="*/ 855345 h 3405385"/>
              <a:gd name="connsiteX70" fmla="*/ 2534966 w 3639866"/>
              <a:gd name="connsiteY70" fmla="*/ 832485 h 3405385"/>
              <a:gd name="connsiteX71" fmla="*/ 2663142 w 3639866"/>
              <a:gd name="connsiteY71" fmla="*/ 809555 h 3405385"/>
              <a:gd name="connsiteX72" fmla="*/ 2605451 w 3639866"/>
              <a:gd name="connsiteY72" fmla="*/ 782955 h 3405385"/>
              <a:gd name="connsiteX73" fmla="*/ 2296841 w 3639866"/>
              <a:gd name="connsiteY73" fmla="*/ 446722 h 3405385"/>
              <a:gd name="connsiteX74" fmla="*/ 2617834 w 3639866"/>
              <a:gd name="connsiteY74" fmla="*/ 4762 h 3405385"/>
              <a:gd name="connsiteX75" fmla="*/ 2638789 w 3639866"/>
              <a:gd name="connsiteY75" fmla="*/ 0 h 3405385"/>
              <a:gd name="connsiteX76" fmla="*/ 2734039 w 3639866"/>
              <a:gd name="connsiteY76" fmla="*/ 0 h 3405385"/>
              <a:gd name="connsiteX77" fmla="*/ 2742611 w 3639866"/>
              <a:gd name="connsiteY77" fmla="*/ 1905 h 3405385"/>
              <a:gd name="connsiteX78" fmla="*/ 3005501 w 3639866"/>
              <a:gd name="connsiteY78" fmla="*/ 160972 h 3405385"/>
              <a:gd name="connsiteX79" fmla="*/ 3027409 w 3639866"/>
              <a:gd name="connsiteY79" fmla="*/ 160972 h 3405385"/>
              <a:gd name="connsiteX80" fmla="*/ 3553412 w 3639866"/>
              <a:gd name="connsiteY80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07381 w 3639866"/>
              <a:gd name="connsiteY46" fmla="*/ 996315 h 3405385"/>
              <a:gd name="connsiteX47" fmla="*/ 2772139 w 3639866"/>
              <a:gd name="connsiteY47" fmla="*/ 1093470 h 3405385"/>
              <a:gd name="connsiteX48" fmla="*/ 2751184 w 3639866"/>
              <a:gd name="connsiteY48" fmla="*/ 1108710 h 3405385"/>
              <a:gd name="connsiteX49" fmla="*/ 2653076 w 3639866"/>
              <a:gd name="connsiteY49" fmla="*/ 1113472 h 3405385"/>
              <a:gd name="connsiteX50" fmla="*/ 2676889 w 3639866"/>
              <a:gd name="connsiteY50" fmla="*/ 1163002 h 3405385"/>
              <a:gd name="connsiteX51" fmla="*/ 2628311 w 3639866"/>
              <a:gd name="connsiteY51" fmla="*/ 1270635 h 3405385"/>
              <a:gd name="connsiteX52" fmla="*/ 2511154 w 3639866"/>
              <a:gd name="connsiteY52" fmla="*/ 1259205 h 3405385"/>
              <a:gd name="connsiteX53" fmla="*/ 2480674 w 3639866"/>
              <a:gd name="connsiteY53" fmla="*/ 1259205 h 3405385"/>
              <a:gd name="connsiteX54" fmla="*/ 308021 w 3639866"/>
              <a:gd name="connsiteY54" fmla="*/ 3262312 h 3405385"/>
              <a:gd name="connsiteX55" fmla="*/ 278494 w 3639866"/>
              <a:gd name="connsiteY55" fmla="*/ 3261360 h 3405385"/>
              <a:gd name="connsiteX56" fmla="*/ 258491 w 3639866"/>
              <a:gd name="connsiteY56" fmla="*/ 3247072 h 3405385"/>
              <a:gd name="connsiteX57" fmla="*/ 249919 w 3639866"/>
              <a:gd name="connsiteY57" fmla="*/ 3274695 h 3405385"/>
              <a:gd name="connsiteX58" fmla="*/ 145144 w 3639866"/>
              <a:gd name="connsiteY58" fmla="*/ 3404235 h 3405385"/>
              <a:gd name="connsiteX59" fmla="*/ 3221 w 3639866"/>
              <a:gd name="connsiteY59" fmla="*/ 3307080 h 3405385"/>
              <a:gd name="connsiteX60" fmla="*/ 148001 w 3639866"/>
              <a:gd name="connsiteY60" fmla="*/ 3157537 h 3405385"/>
              <a:gd name="connsiteX61" fmla="*/ 163241 w 3639866"/>
              <a:gd name="connsiteY61" fmla="*/ 3157537 h 3405385"/>
              <a:gd name="connsiteX62" fmla="*/ 166099 w 3639866"/>
              <a:gd name="connsiteY62" fmla="*/ 3139440 h 3405385"/>
              <a:gd name="connsiteX63" fmla="*/ 168004 w 3639866"/>
              <a:gd name="connsiteY63" fmla="*/ 3090862 h 3405385"/>
              <a:gd name="connsiteX64" fmla="*/ 2344466 w 3639866"/>
              <a:gd name="connsiteY64" fmla="*/ 1106805 h 3405385"/>
              <a:gd name="connsiteX65" fmla="*/ 2346371 w 3639866"/>
              <a:gd name="connsiteY65" fmla="*/ 1083945 h 3405385"/>
              <a:gd name="connsiteX66" fmla="*/ 2353991 w 3639866"/>
              <a:gd name="connsiteY66" fmla="*/ 947737 h 3405385"/>
              <a:gd name="connsiteX67" fmla="*/ 2489246 w 3639866"/>
              <a:gd name="connsiteY67" fmla="*/ 941070 h 3405385"/>
              <a:gd name="connsiteX68" fmla="*/ 2504486 w 3639866"/>
              <a:gd name="connsiteY68" fmla="*/ 934402 h 3405385"/>
              <a:gd name="connsiteX69" fmla="*/ 2514964 w 3639866"/>
              <a:gd name="connsiteY69" fmla="*/ 855345 h 3405385"/>
              <a:gd name="connsiteX70" fmla="*/ 2534966 w 3639866"/>
              <a:gd name="connsiteY70" fmla="*/ 832485 h 3405385"/>
              <a:gd name="connsiteX71" fmla="*/ 2663142 w 3639866"/>
              <a:gd name="connsiteY71" fmla="*/ 809555 h 3405385"/>
              <a:gd name="connsiteX72" fmla="*/ 2605451 w 3639866"/>
              <a:gd name="connsiteY72" fmla="*/ 782955 h 3405385"/>
              <a:gd name="connsiteX73" fmla="*/ 2296841 w 3639866"/>
              <a:gd name="connsiteY73" fmla="*/ 446722 h 3405385"/>
              <a:gd name="connsiteX74" fmla="*/ 2617834 w 3639866"/>
              <a:gd name="connsiteY74" fmla="*/ 4762 h 3405385"/>
              <a:gd name="connsiteX75" fmla="*/ 2638789 w 3639866"/>
              <a:gd name="connsiteY75" fmla="*/ 0 h 3405385"/>
              <a:gd name="connsiteX76" fmla="*/ 2734039 w 3639866"/>
              <a:gd name="connsiteY76" fmla="*/ 0 h 3405385"/>
              <a:gd name="connsiteX77" fmla="*/ 2742611 w 3639866"/>
              <a:gd name="connsiteY77" fmla="*/ 1905 h 3405385"/>
              <a:gd name="connsiteX78" fmla="*/ 3005501 w 3639866"/>
              <a:gd name="connsiteY78" fmla="*/ 160972 h 3405385"/>
              <a:gd name="connsiteX79" fmla="*/ 3027409 w 3639866"/>
              <a:gd name="connsiteY79" fmla="*/ 160972 h 3405385"/>
              <a:gd name="connsiteX80" fmla="*/ 3553412 w 3639866"/>
              <a:gd name="connsiteY80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07381 w 3639866"/>
              <a:gd name="connsiteY46" fmla="*/ 996315 h 3405385"/>
              <a:gd name="connsiteX47" fmla="*/ 2772139 w 3639866"/>
              <a:gd name="connsiteY47" fmla="*/ 1093470 h 3405385"/>
              <a:gd name="connsiteX48" fmla="*/ 2751184 w 3639866"/>
              <a:gd name="connsiteY48" fmla="*/ 1108710 h 3405385"/>
              <a:gd name="connsiteX49" fmla="*/ 2653076 w 3639866"/>
              <a:gd name="connsiteY49" fmla="*/ 1113472 h 3405385"/>
              <a:gd name="connsiteX50" fmla="*/ 2676889 w 3639866"/>
              <a:gd name="connsiteY50" fmla="*/ 1163002 h 3405385"/>
              <a:gd name="connsiteX51" fmla="*/ 2628311 w 3639866"/>
              <a:gd name="connsiteY51" fmla="*/ 1270635 h 3405385"/>
              <a:gd name="connsiteX52" fmla="*/ 2511154 w 3639866"/>
              <a:gd name="connsiteY52" fmla="*/ 1259205 h 3405385"/>
              <a:gd name="connsiteX53" fmla="*/ 2480674 w 3639866"/>
              <a:gd name="connsiteY53" fmla="*/ 1259205 h 3405385"/>
              <a:gd name="connsiteX54" fmla="*/ 308021 w 3639866"/>
              <a:gd name="connsiteY54" fmla="*/ 3262312 h 3405385"/>
              <a:gd name="connsiteX55" fmla="*/ 278494 w 3639866"/>
              <a:gd name="connsiteY55" fmla="*/ 3261360 h 3405385"/>
              <a:gd name="connsiteX56" fmla="*/ 258491 w 3639866"/>
              <a:gd name="connsiteY56" fmla="*/ 3247072 h 3405385"/>
              <a:gd name="connsiteX57" fmla="*/ 249919 w 3639866"/>
              <a:gd name="connsiteY57" fmla="*/ 3274695 h 3405385"/>
              <a:gd name="connsiteX58" fmla="*/ 145144 w 3639866"/>
              <a:gd name="connsiteY58" fmla="*/ 3404235 h 3405385"/>
              <a:gd name="connsiteX59" fmla="*/ 3221 w 3639866"/>
              <a:gd name="connsiteY59" fmla="*/ 3307080 h 3405385"/>
              <a:gd name="connsiteX60" fmla="*/ 148001 w 3639866"/>
              <a:gd name="connsiteY60" fmla="*/ 3157537 h 3405385"/>
              <a:gd name="connsiteX61" fmla="*/ 163241 w 3639866"/>
              <a:gd name="connsiteY61" fmla="*/ 3157537 h 3405385"/>
              <a:gd name="connsiteX62" fmla="*/ 166099 w 3639866"/>
              <a:gd name="connsiteY62" fmla="*/ 3139440 h 3405385"/>
              <a:gd name="connsiteX63" fmla="*/ 168004 w 3639866"/>
              <a:gd name="connsiteY63" fmla="*/ 3090862 h 3405385"/>
              <a:gd name="connsiteX64" fmla="*/ 2344466 w 3639866"/>
              <a:gd name="connsiteY64" fmla="*/ 1106805 h 3405385"/>
              <a:gd name="connsiteX65" fmla="*/ 2346371 w 3639866"/>
              <a:gd name="connsiteY65" fmla="*/ 1083945 h 3405385"/>
              <a:gd name="connsiteX66" fmla="*/ 2353991 w 3639866"/>
              <a:gd name="connsiteY66" fmla="*/ 947737 h 3405385"/>
              <a:gd name="connsiteX67" fmla="*/ 2489246 w 3639866"/>
              <a:gd name="connsiteY67" fmla="*/ 941070 h 3405385"/>
              <a:gd name="connsiteX68" fmla="*/ 2504486 w 3639866"/>
              <a:gd name="connsiteY68" fmla="*/ 934402 h 3405385"/>
              <a:gd name="connsiteX69" fmla="*/ 2514964 w 3639866"/>
              <a:gd name="connsiteY69" fmla="*/ 855345 h 3405385"/>
              <a:gd name="connsiteX70" fmla="*/ 2534966 w 3639866"/>
              <a:gd name="connsiteY70" fmla="*/ 832485 h 3405385"/>
              <a:gd name="connsiteX71" fmla="*/ 2663142 w 3639866"/>
              <a:gd name="connsiteY71" fmla="*/ 809555 h 3405385"/>
              <a:gd name="connsiteX72" fmla="*/ 2605451 w 3639866"/>
              <a:gd name="connsiteY72" fmla="*/ 782955 h 3405385"/>
              <a:gd name="connsiteX73" fmla="*/ 2296841 w 3639866"/>
              <a:gd name="connsiteY73" fmla="*/ 446722 h 3405385"/>
              <a:gd name="connsiteX74" fmla="*/ 2617834 w 3639866"/>
              <a:gd name="connsiteY74" fmla="*/ 4762 h 3405385"/>
              <a:gd name="connsiteX75" fmla="*/ 2638789 w 3639866"/>
              <a:gd name="connsiteY75" fmla="*/ 0 h 3405385"/>
              <a:gd name="connsiteX76" fmla="*/ 2734039 w 3639866"/>
              <a:gd name="connsiteY76" fmla="*/ 0 h 3405385"/>
              <a:gd name="connsiteX77" fmla="*/ 2742611 w 3639866"/>
              <a:gd name="connsiteY77" fmla="*/ 1905 h 3405385"/>
              <a:gd name="connsiteX78" fmla="*/ 3005501 w 3639866"/>
              <a:gd name="connsiteY78" fmla="*/ 160972 h 3405385"/>
              <a:gd name="connsiteX79" fmla="*/ 3027409 w 3639866"/>
              <a:gd name="connsiteY79" fmla="*/ 160972 h 3405385"/>
              <a:gd name="connsiteX80" fmla="*/ 3553412 w 3639866"/>
              <a:gd name="connsiteY80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07381 w 3639866"/>
              <a:gd name="connsiteY46" fmla="*/ 996315 h 3405385"/>
              <a:gd name="connsiteX47" fmla="*/ 2772139 w 3639866"/>
              <a:gd name="connsiteY47" fmla="*/ 1093470 h 3405385"/>
              <a:gd name="connsiteX48" fmla="*/ 2751184 w 3639866"/>
              <a:gd name="connsiteY48" fmla="*/ 1108710 h 3405385"/>
              <a:gd name="connsiteX49" fmla="*/ 2653076 w 3639866"/>
              <a:gd name="connsiteY49" fmla="*/ 1113472 h 3405385"/>
              <a:gd name="connsiteX50" fmla="*/ 2676889 w 3639866"/>
              <a:gd name="connsiteY50" fmla="*/ 1163002 h 3405385"/>
              <a:gd name="connsiteX51" fmla="*/ 2628311 w 3639866"/>
              <a:gd name="connsiteY51" fmla="*/ 1270635 h 3405385"/>
              <a:gd name="connsiteX52" fmla="*/ 2511154 w 3639866"/>
              <a:gd name="connsiteY52" fmla="*/ 1259205 h 3405385"/>
              <a:gd name="connsiteX53" fmla="*/ 2480674 w 3639866"/>
              <a:gd name="connsiteY53" fmla="*/ 1259205 h 3405385"/>
              <a:gd name="connsiteX54" fmla="*/ 308021 w 3639866"/>
              <a:gd name="connsiteY54" fmla="*/ 3262312 h 3405385"/>
              <a:gd name="connsiteX55" fmla="*/ 278494 w 3639866"/>
              <a:gd name="connsiteY55" fmla="*/ 3261360 h 3405385"/>
              <a:gd name="connsiteX56" fmla="*/ 258491 w 3639866"/>
              <a:gd name="connsiteY56" fmla="*/ 3247072 h 3405385"/>
              <a:gd name="connsiteX57" fmla="*/ 249919 w 3639866"/>
              <a:gd name="connsiteY57" fmla="*/ 3274695 h 3405385"/>
              <a:gd name="connsiteX58" fmla="*/ 145144 w 3639866"/>
              <a:gd name="connsiteY58" fmla="*/ 3404235 h 3405385"/>
              <a:gd name="connsiteX59" fmla="*/ 3221 w 3639866"/>
              <a:gd name="connsiteY59" fmla="*/ 3307080 h 3405385"/>
              <a:gd name="connsiteX60" fmla="*/ 148001 w 3639866"/>
              <a:gd name="connsiteY60" fmla="*/ 3157537 h 3405385"/>
              <a:gd name="connsiteX61" fmla="*/ 163241 w 3639866"/>
              <a:gd name="connsiteY61" fmla="*/ 3157537 h 3405385"/>
              <a:gd name="connsiteX62" fmla="*/ 166099 w 3639866"/>
              <a:gd name="connsiteY62" fmla="*/ 3139440 h 3405385"/>
              <a:gd name="connsiteX63" fmla="*/ 168004 w 3639866"/>
              <a:gd name="connsiteY63" fmla="*/ 3090862 h 3405385"/>
              <a:gd name="connsiteX64" fmla="*/ 2344466 w 3639866"/>
              <a:gd name="connsiteY64" fmla="*/ 1106805 h 3405385"/>
              <a:gd name="connsiteX65" fmla="*/ 2346371 w 3639866"/>
              <a:gd name="connsiteY65" fmla="*/ 1083945 h 3405385"/>
              <a:gd name="connsiteX66" fmla="*/ 2353991 w 3639866"/>
              <a:gd name="connsiteY66" fmla="*/ 947737 h 3405385"/>
              <a:gd name="connsiteX67" fmla="*/ 2489246 w 3639866"/>
              <a:gd name="connsiteY67" fmla="*/ 941070 h 3405385"/>
              <a:gd name="connsiteX68" fmla="*/ 2504486 w 3639866"/>
              <a:gd name="connsiteY68" fmla="*/ 934402 h 3405385"/>
              <a:gd name="connsiteX69" fmla="*/ 2514964 w 3639866"/>
              <a:gd name="connsiteY69" fmla="*/ 855345 h 3405385"/>
              <a:gd name="connsiteX70" fmla="*/ 2534966 w 3639866"/>
              <a:gd name="connsiteY70" fmla="*/ 832485 h 3405385"/>
              <a:gd name="connsiteX71" fmla="*/ 2663142 w 3639866"/>
              <a:gd name="connsiteY71" fmla="*/ 809555 h 3405385"/>
              <a:gd name="connsiteX72" fmla="*/ 2605451 w 3639866"/>
              <a:gd name="connsiteY72" fmla="*/ 782955 h 3405385"/>
              <a:gd name="connsiteX73" fmla="*/ 2296841 w 3639866"/>
              <a:gd name="connsiteY73" fmla="*/ 446722 h 3405385"/>
              <a:gd name="connsiteX74" fmla="*/ 2617834 w 3639866"/>
              <a:gd name="connsiteY74" fmla="*/ 4762 h 3405385"/>
              <a:gd name="connsiteX75" fmla="*/ 2638789 w 3639866"/>
              <a:gd name="connsiteY75" fmla="*/ 0 h 3405385"/>
              <a:gd name="connsiteX76" fmla="*/ 2734039 w 3639866"/>
              <a:gd name="connsiteY76" fmla="*/ 0 h 3405385"/>
              <a:gd name="connsiteX77" fmla="*/ 2742611 w 3639866"/>
              <a:gd name="connsiteY77" fmla="*/ 1905 h 3405385"/>
              <a:gd name="connsiteX78" fmla="*/ 3005501 w 3639866"/>
              <a:gd name="connsiteY78" fmla="*/ 160972 h 3405385"/>
              <a:gd name="connsiteX79" fmla="*/ 3027409 w 3639866"/>
              <a:gd name="connsiteY79" fmla="*/ 160972 h 3405385"/>
              <a:gd name="connsiteX80" fmla="*/ 3553412 w 3639866"/>
              <a:gd name="connsiteY80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07381 w 3639866"/>
              <a:gd name="connsiteY46" fmla="*/ 996315 h 3405385"/>
              <a:gd name="connsiteX47" fmla="*/ 2772139 w 3639866"/>
              <a:gd name="connsiteY47" fmla="*/ 1093470 h 3405385"/>
              <a:gd name="connsiteX48" fmla="*/ 2751184 w 3639866"/>
              <a:gd name="connsiteY48" fmla="*/ 1108710 h 3405385"/>
              <a:gd name="connsiteX49" fmla="*/ 2653076 w 3639866"/>
              <a:gd name="connsiteY49" fmla="*/ 1113472 h 3405385"/>
              <a:gd name="connsiteX50" fmla="*/ 2676889 w 3639866"/>
              <a:gd name="connsiteY50" fmla="*/ 1163002 h 3405385"/>
              <a:gd name="connsiteX51" fmla="*/ 2628311 w 3639866"/>
              <a:gd name="connsiteY51" fmla="*/ 1270635 h 3405385"/>
              <a:gd name="connsiteX52" fmla="*/ 2511154 w 3639866"/>
              <a:gd name="connsiteY52" fmla="*/ 1259205 h 3405385"/>
              <a:gd name="connsiteX53" fmla="*/ 2480674 w 3639866"/>
              <a:gd name="connsiteY53" fmla="*/ 1259205 h 3405385"/>
              <a:gd name="connsiteX54" fmla="*/ 308021 w 3639866"/>
              <a:gd name="connsiteY54" fmla="*/ 3262312 h 3405385"/>
              <a:gd name="connsiteX55" fmla="*/ 278494 w 3639866"/>
              <a:gd name="connsiteY55" fmla="*/ 3261360 h 3405385"/>
              <a:gd name="connsiteX56" fmla="*/ 258491 w 3639866"/>
              <a:gd name="connsiteY56" fmla="*/ 3247072 h 3405385"/>
              <a:gd name="connsiteX57" fmla="*/ 249919 w 3639866"/>
              <a:gd name="connsiteY57" fmla="*/ 3274695 h 3405385"/>
              <a:gd name="connsiteX58" fmla="*/ 145144 w 3639866"/>
              <a:gd name="connsiteY58" fmla="*/ 3404235 h 3405385"/>
              <a:gd name="connsiteX59" fmla="*/ 3221 w 3639866"/>
              <a:gd name="connsiteY59" fmla="*/ 3307080 h 3405385"/>
              <a:gd name="connsiteX60" fmla="*/ 148001 w 3639866"/>
              <a:gd name="connsiteY60" fmla="*/ 3157537 h 3405385"/>
              <a:gd name="connsiteX61" fmla="*/ 163241 w 3639866"/>
              <a:gd name="connsiteY61" fmla="*/ 3157537 h 3405385"/>
              <a:gd name="connsiteX62" fmla="*/ 166099 w 3639866"/>
              <a:gd name="connsiteY62" fmla="*/ 3139440 h 3405385"/>
              <a:gd name="connsiteX63" fmla="*/ 168004 w 3639866"/>
              <a:gd name="connsiteY63" fmla="*/ 3090862 h 3405385"/>
              <a:gd name="connsiteX64" fmla="*/ 2344466 w 3639866"/>
              <a:gd name="connsiteY64" fmla="*/ 1106805 h 3405385"/>
              <a:gd name="connsiteX65" fmla="*/ 2346371 w 3639866"/>
              <a:gd name="connsiteY65" fmla="*/ 1083945 h 3405385"/>
              <a:gd name="connsiteX66" fmla="*/ 2353991 w 3639866"/>
              <a:gd name="connsiteY66" fmla="*/ 947737 h 3405385"/>
              <a:gd name="connsiteX67" fmla="*/ 2489246 w 3639866"/>
              <a:gd name="connsiteY67" fmla="*/ 941070 h 3405385"/>
              <a:gd name="connsiteX68" fmla="*/ 2504486 w 3639866"/>
              <a:gd name="connsiteY68" fmla="*/ 934402 h 3405385"/>
              <a:gd name="connsiteX69" fmla="*/ 2514964 w 3639866"/>
              <a:gd name="connsiteY69" fmla="*/ 855345 h 3405385"/>
              <a:gd name="connsiteX70" fmla="*/ 2534966 w 3639866"/>
              <a:gd name="connsiteY70" fmla="*/ 832485 h 3405385"/>
              <a:gd name="connsiteX71" fmla="*/ 2663142 w 3639866"/>
              <a:gd name="connsiteY71" fmla="*/ 809555 h 3405385"/>
              <a:gd name="connsiteX72" fmla="*/ 2605451 w 3639866"/>
              <a:gd name="connsiteY72" fmla="*/ 782955 h 3405385"/>
              <a:gd name="connsiteX73" fmla="*/ 2296841 w 3639866"/>
              <a:gd name="connsiteY73" fmla="*/ 446722 h 3405385"/>
              <a:gd name="connsiteX74" fmla="*/ 2617834 w 3639866"/>
              <a:gd name="connsiteY74" fmla="*/ 4762 h 3405385"/>
              <a:gd name="connsiteX75" fmla="*/ 2638789 w 3639866"/>
              <a:gd name="connsiteY75" fmla="*/ 0 h 3405385"/>
              <a:gd name="connsiteX76" fmla="*/ 2734039 w 3639866"/>
              <a:gd name="connsiteY76" fmla="*/ 0 h 3405385"/>
              <a:gd name="connsiteX77" fmla="*/ 2742611 w 3639866"/>
              <a:gd name="connsiteY77" fmla="*/ 1905 h 3405385"/>
              <a:gd name="connsiteX78" fmla="*/ 3005501 w 3639866"/>
              <a:gd name="connsiteY78" fmla="*/ 160972 h 3405385"/>
              <a:gd name="connsiteX79" fmla="*/ 3027409 w 3639866"/>
              <a:gd name="connsiteY79" fmla="*/ 160972 h 3405385"/>
              <a:gd name="connsiteX80" fmla="*/ 3553412 w 3639866"/>
              <a:gd name="connsiteY80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07381 w 3639866"/>
              <a:gd name="connsiteY46" fmla="*/ 996315 h 3405385"/>
              <a:gd name="connsiteX47" fmla="*/ 2772139 w 3639866"/>
              <a:gd name="connsiteY47" fmla="*/ 1093470 h 3405385"/>
              <a:gd name="connsiteX48" fmla="*/ 2751184 w 3639866"/>
              <a:gd name="connsiteY48" fmla="*/ 1108710 h 3405385"/>
              <a:gd name="connsiteX49" fmla="*/ 2653076 w 3639866"/>
              <a:gd name="connsiteY49" fmla="*/ 1113472 h 3405385"/>
              <a:gd name="connsiteX50" fmla="*/ 2676889 w 3639866"/>
              <a:gd name="connsiteY50" fmla="*/ 1163002 h 3405385"/>
              <a:gd name="connsiteX51" fmla="*/ 2628311 w 3639866"/>
              <a:gd name="connsiteY51" fmla="*/ 1270635 h 3405385"/>
              <a:gd name="connsiteX52" fmla="*/ 2511154 w 3639866"/>
              <a:gd name="connsiteY52" fmla="*/ 1259205 h 3405385"/>
              <a:gd name="connsiteX53" fmla="*/ 2480674 w 3639866"/>
              <a:gd name="connsiteY53" fmla="*/ 1259205 h 3405385"/>
              <a:gd name="connsiteX54" fmla="*/ 308021 w 3639866"/>
              <a:gd name="connsiteY54" fmla="*/ 3262312 h 3405385"/>
              <a:gd name="connsiteX55" fmla="*/ 278494 w 3639866"/>
              <a:gd name="connsiteY55" fmla="*/ 3261360 h 3405385"/>
              <a:gd name="connsiteX56" fmla="*/ 258491 w 3639866"/>
              <a:gd name="connsiteY56" fmla="*/ 3247072 h 3405385"/>
              <a:gd name="connsiteX57" fmla="*/ 249919 w 3639866"/>
              <a:gd name="connsiteY57" fmla="*/ 3274695 h 3405385"/>
              <a:gd name="connsiteX58" fmla="*/ 145144 w 3639866"/>
              <a:gd name="connsiteY58" fmla="*/ 3404235 h 3405385"/>
              <a:gd name="connsiteX59" fmla="*/ 3221 w 3639866"/>
              <a:gd name="connsiteY59" fmla="*/ 3307080 h 3405385"/>
              <a:gd name="connsiteX60" fmla="*/ 148001 w 3639866"/>
              <a:gd name="connsiteY60" fmla="*/ 3157537 h 3405385"/>
              <a:gd name="connsiteX61" fmla="*/ 163241 w 3639866"/>
              <a:gd name="connsiteY61" fmla="*/ 3157537 h 3405385"/>
              <a:gd name="connsiteX62" fmla="*/ 166099 w 3639866"/>
              <a:gd name="connsiteY62" fmla="*/ 3139440 h 3405385"/>
              <a:gd name="connsiteX63" fmla="*/ 168004 w 3639866"/>
              <a:gd name="connsiteY63" fmla="*/ 3090862 h 3405385"/>
              <a:gd name="connsiteX64" fmla="*/ 2344466 w 3639866"/>
              <a:gd name="connsiteY64" fmla="*/ 1106805 h 3405385"/>
              <a:gd name="connsiteX65" fmla="*/ 2346371 w 3639866"/>
              <a:gd name="connsiteY65" fmla="*/ 1083945 h 3405385"/>
              <a:gd name="connsiteX66" fmla="*/ 2353991 w 3639866"/>
              <a:gd name="connsiteY66" fmla="*/ 947737 h 3405385"/>
              <a:gd name="connsiteX67" fmla="*/ 2489246 w 3639866"/>
              <a:gd name="connsiteY67" fmla="*/ 941070 h 3405385"/>
              <a:gd name="connsiteX68" fmla="*/ 2504486 w 3639866"/>
              <a:gd name="connsiteY68" fmla="*/ 934402 h 3405385"/>
              <a:gd name="connsiteX69" fmla="*/ 2514964 w 3639866"/>
              <a:gd name="connsiteY69" fmla="*/ 855345 h 3405385"/>
              <a:gd name="connsiteX70" fmla="*/ 2534966 w 3639866"/>
              <a:gd name="connsiteY70" fmla="*/ 832485 h 3405385"/>
              <a:gd name="connsiteX71" fmla="*/ 2663142 w 3639866"/>
              <a:gd name="connsiteY71" fmla="*/ 809555 h 3405385"/>
              <a:gd name="connsiteX72" fmla="*/ 2605451 w 3639866"/>
              <a:gd name="connsiteY72" fmla="*/ 782955 h 3405385"/>
              <a:gd name="connsiteX73" fmla="*/ 2296841 w 3639866"/>
              <a:gd name="connsiteY73" fmla="*/ 446722 h 3405385"/>
              <a:gd name="connsiteX74" fmla="*/ 2617834 w 3639866"/>
              <a:gd name="connsiteY74" fmla="*/ 4762 h 3405385"/>
              <a:gd name="connsiteX75" fmla="*/ 2638789 w 3639866"/>
              <a:gd name="connsiteY75" fmla="*/ 0 h 3405385"/>
              <a:gd name="connsiteX76" fmla="*/ 2734039 w 3639866"/>
              <a:gd name="connsiteY76" fmla="*/ 0 h 3405385"/>
              <a:gd name="connsiteX77" fmla="*/ 2742611 w 3639866"/>
              <a:gd name="connsiteY77" fmla="*/ 1905 h 3405385"/>
              <a:gd name="connsiteX78" fmla="*/ 3005501 w 3639866"/>
              <a:gd name="connsiteY78" fmla="*/ 160972 h 3405385"/>
              <a:gd name="connsiteX79" fmla="*/ 3027409 w 3639866"/>
              <a:gd name="connsiteY79" fmla="*/ 160972 h 3405385"/>
              <a:gd name="connsiteX80" fmla="*/ 3553412 w 3639866"/>
              <a:gd name="connsiteY80" fmla="*/ 136464 h 3405385"/>
              <a:gd name="connsiteX0" fmla="*/ 3439678 w 3639866"/>
              <a:gd name="connsiteY0" fmla="*/ 236637 h 3405385"/>
              <a:gd name="connsiteX1" fmla="*/ 3240769 w 3639866"/>
              <a:gd name="connsiteY1" fmla="*/ 185737 h 3405385"/>
              <a:gd name="connsiteX2" fmla="*/ 3115039 w 3639866"/>
              <a:gd name="connsiteY2" fmla="*/ 388620 h 3405385"/>
              <a:gd name="connsiteX3" fmla="*/ 3099799 w 3639866"/>
              <a:gd name="connsiteY3" fmla="*/ 406717 h 3405385"/>
              <a:gd name="connsiteX4" fmla="*/ 2967401 w 3639866"/>
              <a:gd name="connsiteY4" fmla="*/ 409575 h 3405385"/>
              <a:gd name="connsiteX5" fmla="*/ 2935016 w 3639866"/>
              <a:gd name="connsiteY5" fmla="*/ 378142 h 3405385"/>
              <a:gd name="connsiteX6" fmla="*/ 2653076 w 3639866"/>
              <a:gd name="connsiteY6" fmla="*/ 145732 h 3405385"/>
              <a:gd name="connsiteX7" fmla="*/ 2443526 w 3639866"/>
              <a:gd name="connsiteY7" fmla="*/ 430530 h 3405385"/>
              <a:gd name="connsiteX8" fmla="*/ 2681651 w 3639866"/>
              <a:gd name="connsiteY8" fmla="*/ 638175 h 3405385"/>
              <a:gd name="connsiteX9" fmla="*/ 2821669 w 3639866"/>
              <a:gd name="connsiteY9" fmla="*/ 599122 h 3405385"/>
              <a:gd name="connsiteX10" fmla="*/ 2850244 w 3639866"/>
              <a:gd name="connsiteY10" fmla="*/ 603885 h 3405385"/>
              <a:gd name="connsiteX11" fmla="*/ 2872151 w 3639866"/>
              <a:gd name="connsiteY11" fmla="*/ 627697 h 3405385"/>
              <a:gd name="connsiteX12" fmla="*/ 2883581 w 3639866"/>
              <a:gd name="connsiteY12" fmla="*/ 632460 h 3405385"/>
              <a:gd name="connsiteX13" fmla="*/ 2891201 w 3639866"/>
              <a:gd name="connsiteY13" fmla="*/ 620077 h 3405385"/>
              <a:gd name="connsiteX14" fmla="*/ 2889296 w 3639866"/>
              <a:gd name="connsiteY14" fmla="*/ 607695 h 3405385"/>
              <a:gd name="connsiteX15" fmla="*/ 2994071 w 3639866"/>
              <a:gd name="connsiteY15" fmla="*/ 506730 h 3405385"/>
              <a:gd name="connsiteX16" fmla="*/ 3132184 w 3639866"/>
              <a:gd name="connsiteY16" fmla="*/ 662940 h 3405385"/>
              <a:gd name="connsiteX17" fmla="*/ 3070271 w 3639866"/>
              <a:gd name="connsiteY17" fmla="*/ 750570 h 3405385"/>
              <a:gd name="connsiteX18" fmla="*/ 3018836 w 3639866"/>
              <a:gd name="connsiteY18" fmla="*/ 751522 h 3405385"/>
              <a:gd name="connsiteX19" fmla="*/ 2995976 w 3639866"/>
              <a:gd name="connsiteY19" fmla="*/ 757237 h 3405385"/>
              <a:gd name="connsiteX20" fmla="*/ 3005501 w 3639866"/>
              <a:gd name="connsiteY20" fmla="*/ 774382 h 3405385"/>
              <a:gd name="connsiteX21" fmla="*/ 3021694 w 3639866"/>
              <a:gd name="connsiteY21" fmla="*/ 791527 h 3405385"/>
              <a:gd name="connsiteX22" fmla="*/ 3023599 w 3639866"/>
              <a:gd name="connsiteY22" fmla="*/ 823912 h 3405385"/>
              <a:gd name="connsiteX23" fmla="*/ 2974069 w 3639866"/>
              <a:gd name="connsiteY23" fmla="*/ 956310 h 3405385"/>
              <a:gd name="connsiteX24" fmla="*/ 3220766 w 3639866"/>
              <a:gd name="connsiteY24" fmla="*/ 1220152 h 3405385"/>
              <a:gd name="connsiteX25" fmla="*/ 3258866 w 3639866"/>
              <a:gd name="connsiteY25" fmla="*/ 1217295 h 3405385"/>
              <a:gd name="connsiteX26" fmla="*/ 3456034 w 3639866"/>
              <a:gd name="connsiteY26" fmla="*/ 1047750 h 3405385"/>
              <a:gd name="connsiteX27" fmla="*/ 3392216 w 3639866"/>
              <a:gd name="connsiteY27" fmla="*/ 793432 h 3405385"/>
              <a:gd name="connsiteX28" fmla="*/ 3240769 w 3639866"/>
              <a:gd name="connsiteY28" fmla="*/ 725805 h 3405385"/>
              <a:gd name="connsiteX29" fmla="*/ 3223624 w 3639866"/>
              <a:gd name="connsiteY29" fmla="*/ 702945 h 3405385"/>
              <a:gd name="connsiteX30" fmla="*/ 3238864 w 3639866"/>
              <a:gd name="connsiteY30" fmla="*/ 568642 h 3405385"/>
              <a:gd name="connsiteX31" fmla="*/ 3266486 w 3639866"/>
              <a:gd name="connsiteY31" fmla="*/ 547687 h 3405385"/>
              <a:gd name="connsiteX32" fmla="*/ 3369356 w 3639866"/>
              <a:gd name="connsiteY32" fmla="*/ 538162 h 3405385"/>
              <a:gd name="connsiteX33" fmla="*/ 3477941 w 3639866"/>
              <a:gd name="connsiteY33" fmla="*/ 299085 h 3405385"/>
              <a:gd name="connsiteX34" fmla="*/ 3439678 w 3639866"/>
              <a:gd name="connsiteY34" fmla="*/ 236637 h 3405385"/>
              <a:gd name="connsiteX35" fmla="*/ 3553412 w 3639866"/>
              <a:gd name="connsiteY35" fmla="*/ 136464 h 3405385"/>
              <a:gd name="connsiteX36" fmla="*/ 3604624 w 3639866"/>
              <a:gd name="connsiteY36" fmla="*/ 211455 h 3405385"/>
              <a:gd name="connsiteX37" fmla="*/ 3638914 w 3639866"/>
              <a:gd name="connsiteY37" fmla="*/ 318135 h 3405385"/>
              <a:gd name="connsiteX38" fmla="*/ 3639866 w 3639866"/>
              <a:gd name="connsiteY38" fmla="*/ 412432 h 3405385"/>
              <a:gd name="connsiteX39" fmla="*/ 3592241 w 3639866"/>
              <a:gd name="connsiteY39" fmla="*/ 540067 h 3405385"/>
              <a:gd name="connsiteX40" fmla="*/ 3478894 w 3639866"/>
              <a:gd name="connsiteY40" fmla="*/ 653415 h 3405385"/>
              <a:gd name="connsiteX41" fmla="*/ 3476989 w 3639866"/>
              <a:gd name="connsiteY41" fmla="*/ 674370 h 3405385"/>
              <a:gd name="connsiteX42" fmla="*/ 3613196 w 3639866"/>
              <a:gd name="connsiteY42" fmla="*/ 943927 h 3405385"/>
              <a:gd name="connsiteX43" fmla="*/ 3353164 w 3639866"/>
              <a:gd name="connsiteY43" fmla="*/ 1343977 h 3405385"/>
              <a:gd name="connsiteX44" fmla="*/ 2974069 w 3639866"/>
              <a:gd name="connsiteY44" fmla="*/ 1281112 h 3405385"/>
              <a:gd name="connsiteX45" fmla="*/ 2825479 w 3639866"/>
              <a:gd name="connsiteY45" fmla="*/ 973455 h 3405385"/>
              <a:gd name="connsiteX46" fmla="*/ 2807381 w 3639866"/>
              <a:gd name="connsiteY46" fmla="*/ 996315 h 3405385"/>
              <a:gd name="connsiteX47" fmla="*/ 2772139 w 3639866"/>
              <a:gd name="connsiteY47" fmla="*/ 1093470 h 3405385"/>
              <a:gd name="connsiteX48" fmla="*/ 2751184 w 3639866"/>
              <a:gd name="connsiteY48" fmla="*/ 1108710 h 3405385"/>
              <a:gd name="connsiteX49" fmla="*/ 2653076 w 3639866"/>
              <a:gd name="connsiteY49" fmla="*/ 1113472 h 3405385"/>
              <a:gd name="connsiteX50" fmla="*/ 2676889 w 3639866"/>
              <a:gd name="connsiteY50" fmla="*/ 1163002 h 3405385"/>
              <a:gd name="connsiteX51" fmla="*/ 2628311 w 3639866"/>
              <a:gd name="connsiteY51" fmla="*/ 1270635 h 3405385"/>
              <a:gd name="connsiteX52" fmla="*/ 2511154 w 3639866"/>
              <a:gd name="connsiteY52" fmla="*/ 1259205 h 3405385"/>
              <a:gd name="connsiteX53" fmla="*/ 2480674 w 3639866"/>
              <a:gd name="connsiteY53" fmla="*/ 1259205 h 3405385"/>
              <a:gd name="connsiteX54" fmla="*/ 308021 w 3639866"/>
              <a:gd name="connsiteY54" fmla="*/ 3262312 h 3405385"/>
              <a:gd name="connsiteX55" fmla="*/ 278494 w 3639866"/>
              <a:gd name="connsiteY55" fmla="*/ 3261360 h 3405385"/>
              <a:gd name="connsiteX56" fmla="*/ 258491 w 3639866"/>
              <a:gd name="connsiteY56" fmla="*/ 3247072 h 3405385"/>
              <a:gd name="connsiteX57" fmla="*/ 249919 w 3639866"/>
              <a:gd name="connsiteY57" fmla="*/ 3274695 h 3405385"/>
              <a:gd name="connsiteX58" fmla="*/ 145144 w 3639866"/>
              <a:gd name="connsiteY58" fmla="*/ 3404235 h 3405385"/>
              <a:gd name="connsiteX59" fmla="*/ 3221 w 3639866"/>
              <a:gd name="connsiteY59" fmla="*/ 3307080 h 3405385"/>
              <a:gd name="connsiteX60" fmla="*/ 148001 w 3639866"/>
              <a:gd name="connsiteY60" fmla="*/ 3157537 h 3405385"/>
              <a:gd name="connsiteX61" fmla="*/ 163241 w 3639866"/>
              <a:gd name="connsiteY61" fmla="*/ 3157537 h 3405385"/>
              <a:gd name="connsiteX62" fmla="*/ 166099 w 3639866"/>
              <a:gd name="connsiteY62" fmla="*/ 3139440 h 3405385"/>
              <a:gd name="connsiteX63" fmla="*/ 168004 w 3639866"/>
              <a:gd name="connsiteY63" fmla="*/ 3090862 h 3405385"/>
              <a:gd name="connsiteX64" fmla="*/ 2344466 w 3639866"/>
              <a:gd name="connsiteY64" fmla="*/ 1106805 h 3405385"/>
              <a:gd name="connsiteX65" fmla="*/ 2346371 w 3639866"/>
              <a:gd name="connsiteY65" fmla="*/ 1083945 h 3405385"/>
              <a:gd name="connsiteX66" fmla="*/ 2353991 w 3639866"/>
              <a:gd name="connsiteY66" fmla="*/ 947737 h 3405385"/>
              <a:gd name="connsiteX67" fmla="*/ 2489246 w 3639866"/>
              <a:gd name="connsiteY67" fmla="*/ 941070 h 3405385"/>
              <a:gd name="connsiteX68" fmla="*/ 2504486 w 3639866"/>
              <a:gd name="connsiteY68" fmla="*/ 934402 h 3405385"/>
              <a:gd name="connsiteX69" fmla="*/ 2514964 w 3639866"/>
              <a:gd name="connsiteY69" fmla="*/ 855345 h 3405385"/>
              <a:gd name="connsiteX70" fmla="*/ 2534966 w 3639866"/>
              <a:gd name="connsiteY70" fmla="*/ 832485 h 3405385"/>
              <a:gd name="connsiteX71" fmla="*/ 2663142 w 3639866"/>
              <a:gd name="connsiteY71" fmla="*/ 809555 h 3405385"/>
              <a:gd name="connsiteX72" fmla="*/ 2605451 w 3639866"/>
              <a:gd name="connsiteY72" fmla="*/ 782955 h 3405385"/>
              <a:gd name="connsiteX73" fmla="*/ 2296841 w 3639866"/>
              <a:gd name="connsiteY73" fmla="*/ 446722 h 3405385"/>
              <a:gd name="connsiteX74" fmla="*/ 2617834 w 3639866"/>
              <a:gd name="connsiteY74" fmla="*/ 4762 h 3405385"/>
              <a:gd name="connsiteX75" fmla="*/ 2638789 w 3639866"/>
              <a:gd name="connsiteY75" fmla="*/ 0 h 3405385"/>
              <a:gd name="connsiteX76" fmla="*/ 2734039 w 3639866"/>
              <a:gd name="connsiteY76" fmla="*/ 0 h 3405385"/>
              <a:gd name="connsiteX77" fmla="*/ 2742611 w 3639866"/>
              <a:gd name="connsiteY77" fmla="*/ 1905 h 3405385"/>
              <a:gd name="connsiteX78" fmla="*/ 3005501 w 3639866"/>
              <a:gd name="connsiteY78" fmla="*/ 160972 h 3405385"/>
              <a:gd name="connsiteX79" fmla="*/ 3027409 w 3639866"/>
              <a:gd name="connsiteY79" fmla="*/ 160972 h 3405385"/>
              <a:gd name="connsiteX80" fmla="*/ 3553412 w 3639866"/>
              <a:gd name="connsiteY80" fmla="*/ 136464 h 3405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3639866" h="3405385">
                <a:moveTo>
                  <a:pt x="3439678" y="236637"/>
                </a:moveTo>
                <a:cubicBezTo>
                  <a:pt x="3390788" y="183773"/>
                  <a:pt x="3313635" y="161448"/>
                  <a:pt x="3240769" y="185737"/>
                </a:cubicBezTo>
                <a:cubicBezTo>
                  <a:pt x="3167426" y="210502"/>
                  <a:pt x="3104561" y="283845"/>
                  <a:pt x="3115039" y="388620"/>
                </a:cubicBezTo>
                <a:cubicBezTo>
                  <a:pt x="3115991" y="401955"/>
                  <a:pt x="3113134" y="405765"/>
                  <a:pt x="3099799" y="406717"/>
                </a:cubicBezTo>
                <a:cubicBezTo>
                  <a:pt x="3055984" y="408622"/>
                  <a:pt x="3011216" y="408622"/>
                  <a:pt x="2967401" y="409575"/>
                </a:cubicBezTo>
                <a:cubicBezTo>
                  <a:pt x="2935016" y="410527"/>
                  <a:pt x="2935969" y="410527"/>
                  <a:pt x="2935016" y="378142"/>
                </a:cubicBezTo>
                <a:cubicBezTo>
                  <a:pt x="2931206" y="243840"/>
                  <a:pt x="2810239" y="122872"/>
                  <a:pt x="2653076" y="145732"/>
                </a:cubicBezTo>
                <a:cubicBezTo>
                  <a:pt x="2512106" y="165735"/>
                  <a:pt x="2423524" y="290512"/>
                  <a:pt x="2443526" y="430530"/>
                </a:cubicBezTo>
                <a:cubicBezTo>
                  <a:pt x="2460671" y="546735"/>
                  <a:pt x="2564494" y="637222"/>
                  <a:pt x="2681651" y="638175"/>
                </a:cubicBezTo>
                <a:cubicBezTo>
                  <a:pt x="2732134" y="639127"/>
                  <a:pt x="2778806" y="626745"/>
                  <a:pt x="2821669" y="599122"/>
                </a:cubicBezTo>
                <a:cubicBezTo>
                  <a:pt x="2834051" y="591502"/>
                  <a:pt x="2841671" y="592455"/>
                  <a:pt x="2850244" y="603885"/>
                </a:cubicBezTo>
                <a:cubicBezTo>
                  <a:pt x="2856911" y="612457"/>
                  <a:pt x="2864531" y="620077"/>
                  <a:pt x="2872151" y="627697"/>
                </a:cubicBezTo>
                <a:cubicBezTo>
                  <a:pt x="2875009" y="630555"/>
                  <a:pt x="2877866" y="635317"/>
                  <a:pt x="2883581" y="632460"/>
                </a:cubicBezTo>
                <a:cubicBezTo>
                  <a:pt x="2888344" y="629602"/>
                  <a:pt x="2892154" y="625792"/>
                  <a:pt x="2891201" y="620077"/>
                </a:cubicBezTo>
                <a:cubicBezTo>
                  <a:pt x="2891201" y="616267"/>
                  <a:pt x="2890249" y="611505"/>
                  <a:pt x="2889296" y="607695"/>
                </a:cubicBezTo>
                <a:cubicBezTo>
                  <a:pt x="2879771" y="544830"/>
                  <a:pt x="2931206" y="495300"/>
                  <a:pt x="2994071" y="506730"/>
                </a:cubicBezTo>
                <a:cubicBezTo>
                  <a:pt x="3070271" y="520065"/>
                  <a:pt x="3128374" y="585787"/>
                  <a:pt x="3132184" y="662940"/>
                </a:cubicBezTo>
                <a:cubicBezTo>
                  <a:pt x="3134089" y="702945"/>
                  <a:pt x="3109324" y="739140"/>
                  <a:pt x="3070271" y="750570"/>
                </a:cubicBezTo>
                <a:cubicBezTo>
                  <a:pt x="3053126" y="755332"/>
                  <a:pt x="3035981" y="756285"/>
                  <a:pt x="3018836" y="751522"/>
                </a:cubicBezTo>
                <a:cubicBezTo>
                  <a:pt x="3010264" y="749617"/>
                  <a:pt x="3000739" y="747712"/>
                  <a:pt x="2995976" y="757237"/>
                </a:cubicBezTo>
                <a:cubicBezTo>
                  <a:pt x="2991214" y="766762"/>
                  <a:pt x="3001691" y="768667"/>
                  <a:pt x="3005501" y="774382"/>
                </a:cubicBezTo>
                <a:cubicBezTo>
                  <a:pt x="3010264" y="780097"/>
                  <a:pt x="3015026" y="785812"/>
                  <a:pt x="3021694" y="791527"/>
                </a:cubicBezTo>
                <a:cubicBezTo>
                  <a:pt x="3034076" y="802005"/>
                  <a:pt x="3034076" y="810577"/>
                  <a:pt x="3023599" y="823912"/>
                </a:cubicBezTo>
                <a:cubicBezTo>
                  <a:pt x="2993119" y="862012"/>
                  <a:pt x="2976926" y="907732"/>
                  <a:pt x="2974069" y="956310"/>
                </a:cubicBezTo>
                <a:cubicBezTo>
                  <a:pt x="2963591" y="1101090"/>
                  <a:pt x="3075986" y="1220152"/>
                  <a:pt x="3220766" y="1220152"/>
                </a:cubicBezTo>
                <a:cubicBezTo>
                  <a:pt x="3233149" y="1219200"/>
                  <a:pt x="3246484" y="1220152"/>
                  <a:pt x="3258866" y="1217295"/>
                </a:cubicBezTo>
                <a:cubicBezTo>
                  <a:pt x="3356974" y="1199197"/>
                  <a:pt x="3426506" y="1143000"/>
                  <a:pt x="3456034" y="1047750"/>
                </a:cubicBezTo>
                <a:cubicBezTo>
                  <a:pt x="3486514" y="951547"/>
                  <a:pt x="3463654" y="864870"/>
                  <a:pt x="3392216" y="793432"/>
                </a:cubicBezTo>
                <a:cubicBezTo>
                  <a:pt x="3351259" y="752475"/>
                  <a:pt x="3298871" y="730567"/>
                  <a:pt x="3240769" y="725805"/>
                </a:cubicBezTo>
                <a:cubicBezTo>
                  <a:pt x="3224576" y="724852"/>
                  <a:pt x="3221719" y="717232"/>
                  <a:pt x="3223624" y="702945"/>
                </a:cubicBezTo>
                <a:cubicBezTo>
                  <a:pt x="3229339" y="658177"/>
                  <a:pt x="3234101" y="613410"/>
                  <a:pt x="3238864" y="568642"/>
                </a:cubicBezTo>
                <a:cubicBezTo>
                  <a:pt x="3241721" y="544830"/>
                  <a:pt x="3242674" y="543877"/>
                  <a:pt x="3266486" y="547687"/>
                </a:cubicBezTo>
                <a:cubicBezTo>
                  <a:pt x="3301729" y="553402"/>
                  <a:pt x="3336019" y="551497"/>
                  <a:pt x="3369356" y="538162"/>
                </a:cubicBezTo>
                <a:cubicBezTo>
                  <a:pt x="3464606" y="501015"/>
                  <a:pt x="3512231" y="394335"/>
                  <a:pt x="3477941" y="299085"/>
                </a:cubicBezTo>
                <a:cubicBezTo>
                  <a:pt x="3469130" y="275272"/>
                  <a:pt x="3455974" y="254258"/>
                  <a:pt x="3439678" y="236637"/>
                </a:cubicBezTo>
                <a:close/>
                <a:moveTo>
                  <a:pt x="3553412" y="136464"/>
                </a:moveTo>
                <a:cubicBezTo>
                  <a:pt x="3573147" y="158338"/>
                  <a:pt x="3590456" y="183356"/>
                  <a:pt x="3604624" y="211455"/>
                </a:cubicBezTo>
                <a:cubicBezTo>
                  <a:pt x="3621769" y="245745"/>
                  <a:pt x="3630341" y="281940"/>
                  <a:pt x="3638914" y="318135"/>
                </a:cubicBezTo>
                <a:cubicBezTo>
                  <a:pt x="3639866" y="349567"/>
                  <a:pt x="3639866" y="381000"/>
                  <a:pt x="3639866" y="412432"/>
                </a:cubicBezTo>
                <a:cubicBezTo>
                  <a:pt x="3629389" y="457200"/>
                  <a:pt x="3617006" y="501015"/>
                  <a:pt x="3592241" y="540067"/>
                </a:cubicBezTo>
                <a:cubicBezTo>
                  <a:pt x="3563666" y="586740"/>
                  <a:pt x="3526519" y="624840"/>
                  <a:pt x="3478894" y="653415"/>
                </a:cubicBezTo>
                <a:cubicBezTo>
                  <a:pt x="3463654" y="662940"/>
                  <a:pt x="3463654" y="662940"/>
                  <a:pt x="3476989" y="674370"/>
                </a:cubicBezTo>
                <a:cubicBezTo>
                  <a:pt x="3557951" y="745807"/>
                  <a:pt x="3603671" y="835342"/>
                  <a:pt x="3613196" y="943927"/>
                </a:cubicBezTo>
                <a:cubicBezTo>
                  <a:pt x="3627484" y="1120140"/>
                  <a:pt x="3521756" y="1285875"/>
                  <a:pt x="3353164" y="1343977"/>
                </a:cubicBezTo>
                <a:cubicBezTo>
                  <a:pt x="3216956" y="1391602"/>
                  <a:pt x="3088369" y="1370647"/>
                  <a:pt x="2974069" y="1281112"/>
                </a:cubicBezTo>
                <a:cubicBezTo>
                  <a:pt x="2875009" y="1203007"/>
                  <a:pt x="2827384" y="1098232"/>
                  <a:pt x="2825479" y="973455"/>
                </a:cubicBezTo>
                <a:cubicBezTo>
                  <a:pt x="2797698" y="925989"/>
                  <a:pt x="2816271" y="976313"/>
                  <a:pt x="2807381" y="996315"/>
                </a:cubicBezTo>
                <a:cubicBezTo>
                  <a:pt x="2794999" y="1028700"/>
                  <a:pt x="2783569" y="1061085"/>
                  <a:pt x="2772139" y="1093470"/>
                </a:cubicBezTo>
                <a:cubicBezTo>
                  <a:pt x="2768329" y="1104900"/>
                  <a:pt x="2762614" y="1108710"/>
                  <a:pt x="2751184" y="1108710"/>
                </a:cubicBezTo>
                <a:cubicBezTo>
                  <a:pt x="2719751" y="1109662"/>
                  <a:pt x="2687366" y="1111567"/>
                  <a:pt x="2653076" y="1113472"/>
                </a:cubicBezTo>
                <a:cubicBezTo>
                  <a:pt x="2664506" y="1130617"/>
                  <a:pt x="2673079" y="1145857"/>
                  <a:pt x="2676889" y="1163002"/>
                </a:cubicBezTo>
                <a:cubicBezTo>
                  <a:pt x="2685461" y="1203960"/>
                  <a:pt x="2665459" y="1248727"/>
                  <a:pt x="2628311" y="1270635"/>
                </a:cubicBezTo>
                <a:cubicBezTo>
                  <a:pt x="2590211" y="1292542"/>
                  <a:pt x="2540681" y="1288732"/>
                  <a:pt x="2511154" y="1259205"/>
                </a:cubicBezTo>
                <a:cubicBezTo>
                  <a:pt x="2498771" y="1246822"/>
                  <a:pt x="2492104" y="1248727"/>
                  <a:pt x="2480674" y="1259205"/>
                </a:cubicBezTo>
                <a:lnTo>
                  <a:pt x="308021" y="3262312"/>
                </a:lnTo>
                <a:cubicBezTo>
                  <a:pt x="291829" y="3276600"/>
                  <a:pt x="292781" y="3276600"/>
                  <a:pt x="278494" y="3261360"/>
                </a:cubicBezTo>
                <a:cubicBezTo>
                  <a:pt x="272779" y="3255645"/>
                  <a:pt x="268969" y="3242310"/>
                  <a:pt x="258491" y="3247072"/>
                </a:cubicBezTo>
                <a:cubicBezTo>
                  <a:pt x="247061" y="3251835"/>
                  <a:pt x="249919" y="3264217"/>
                  <a:pt x="249919" y="3274695"/>
                </a:cubicBezTo>
                <a:cubicBezTo>
                  <a:pt x="251824" y="3339465"/>
                  <a:pt x="205151" y="3395662"/>
                  <a:pt x="145144" y="3404235"/>
                </a:cubicBezTo>
                <a:cubicBezTo>
                  <a:pt x="77516" y="3412807"/>
                  <a:pt x="17509" y="3372802"/>
                  <a:pt x="3221" y="3307080"/>
                </a:cubicBezTo>
                <a:cubicBezTo>
                  <a:pt x="-16781" y="3220402"/>
                  <a:pt x="59419" y="3143250"/>
                  <a:pt x="148001" y="3157537"/>
                </a:cubicBezTo>
                <a:cubicBezTo>
                  <a:pt x="152764" y="3158490"/>
                  <a:pt x="157526" y="3160395"/>
                  <a:pt x="163241" y="3157537"/>
                </a:cubicBezTo>
                <a:cubicBezTo>
                  <a:pt x="169909" y="3152775"/>
                  <a:pt x="174671" y="3148965"/>
                  <a:pt x="166099" y="3139440"/>
                </a:cubicBezTo>
                <a:cubicBezTo>
                  <a:pt x="143239" y="3114675"/>
                  <a:pt x="143239" y="3113722"/>
                  <a:pt x="168004" y="3090862"/>
                </a:cubicBezTo>
                <a:lnTo>
                  <a:pt x="2344466" y="1106805"/>
                </a:lnTo>
                <a:cubicBezTo>
                  <a:pt x="2376024" y="1078078"/>
                  <a:pt x="2353991" y="1093470"/>
                  <a:pt x="2346371" y="1083945"/>
                </a:cubicBezTo>
                <a:cubicBezTo>
                  <a:pt x="2313034" y="1042035"/>
                  <a:pt x="2316844" y="984885"/>
                  <a:pt x="2353991" y="947737"/>
                </a:cubicBezTo>
                <a:cubicBezTo>
                  <a:pt x="2390186" y="911542"/>
                  <a:pt x="2447336" y="908685"/>
                  <a:pt x="2489246" y="941070"/>
                </a:cubicBezTo>
                <a:cubicBezTo>
                  <a:pt x="2514328" y="938848"/>
                  <a:pt x="2500200" y="948690"/>
                  <a:pt x="2504486" y="934402"/>
                </a:cubicBezTo>
                <a:cubicBezTo>
                  <a:pt x="2508296" y="907732"/>
                  <a:pt x="2512106" y="882015"/>
                  <a:pt x="2514964" y="855345"/>
                </a:cubicBezTo>
                <a:cubicBezTo>
                  <a:pt x="2515916" y="842010"/>
                  <a:pt x="2510270" y="840117"/>
                  <a:pt x="2534966" y="832485"/>
                </a:cubicBezTo>
                <a:cubicBezTo>
                  <a:pt x="2559662" y="824853"/>
                  <a:pt x="2625839" y="801103"/>
                  <a:pt x="2663142" y="809555"/>
                </a:cubicBezTo>
                <a:cubicBezTo>
                  <a:pt x="2636754" y="787723"/>
                  <a:pt x="2637399" y="795239"/>
                  <a:pt x="2605451" y="782955"/>
                </a:cubicBezTo>
                <a:cubicBezTo>
                  <a:pt x="2448238" y="722506"/>
                  <a:pt x="2319701" y="609600"/>
                  <a:pt x="2296841" y="446722"/>
                </a:cubicBezTo>
                <a:cubicBezTo>
                  <a:pt x="2267314" y="238125"/>
                  <a:pt x="2410189" y="40957"/>
                  <a:pt x="2617834" y="4762"/>
                </a:cubicBezTo>
                <a:cubicBezTo>
                  <a:pt x="2624501" y="3810"/>
                  <a:pt x="2632121" y="1905"/>
                  <a:pt x="2638789" y="0"/>
                </a:cubicBezTo>
                <a:lnTo>
                  <a:pt x="2734039" y="0"/>
                </a:lnTo>
                <a:cubicBezTo>
                  <a:pt x="2736896" y="952"/>
                  <a:pt x="2739754" y="1905"/>
                  <a:pt x="2742611" y="1905"/>
                </a:cubicBezTo>
                <a:cubicBezTo>
                  <a:pt x="2851196" y="20002"/>
                  <a:pt x="2939779" y="72390"/>
                  <a:pt x="3005501" y="160972"/>
                </a:cubicBezTo>
                <a:cubicBezTo>
                  <a:pt x="3016931" y="176212"/>
                  <a:pt x="3016931" y="176212"/>
                  <a:pt x="3027409" y="160972"/>
                </a:cubicBezTo>
                <a:cubicBezTo>
                  <a:pt x="3158258" y="-15717"/>
                  <a:pt x="3415269" y="-16654"/>
                  <a:pt x="3553412" y="136464"/>
                </a:cubicBezTo>
                <a:close/>
              </a:path>
            </a:pathLst>
          </a:custGeom>
          <a:solidFill>
            <a:schemeClr val="accent4">
              <a:lumMod val="75000"/>
              <a:lumOff val="2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71" name="TextBox 870">
            <a:extLst>
              <a:ext uri="{FF2B5EF4-FFF2-40B4-BE49-F238E27FC236}">
                <a16:creationId xmlns:a16="http://schemas.microsoft.com/office/drawing/2014/main" id="{0121DF17-033A-4B73-B7EB-00BB18292DE2}"/>
              </a:ext>
            </a:extLst>
          </p:cNvPr>
          <p:cNvSpPr txBox="1"/>
          <p:nvPr/>
        </p:nvSpPr>
        <p:spPr>
          <a:xfrm>
            <a:off x="7778990" y="1661417"/>
            <a:ext cx="3555760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800" dirty="0">
                <a:cs typeface="Arial" pitchFamily="34" charset="0"/>
              </a:rPr>
              <a:t>ALLPPT Layout</a:t>
            </a:r>
          </a:p>
          <a:p>
            <a:r>
              <a:rPr lang="en-GB" altLang="ko-KR" sz="2800" dirty="0">
                <a:cs typeface="Arial" pitchFamily="34" charset="0"/>
              </a:rPr>
              <a:t>Clean Text Slide </a:t>
            </a:r>
          </a:p>
          <a:p>
            <a:r>
              <a:rPr lang="en-GB" altLang="ko-KR" sz="2800" dirty="0">
                <a:cs typeface="Arial" pitchFamily="34" charset="0"/>
              </a:rPr>
              <a:t>for your Presentation</a:t>
            </a:r>
            <a:endParaRPr lang="ko-KR" altLang="en-US" sz="2800" dirty="0">
              <a:cs typeface="Arial" pitchFamily="34" charset="0"/>
            </a:endParaRPr>
          </a:p>
        </p:txBody>
      </p:sp>
      <p:sp>
        <p:nvSpPr>
          <p:cNvPr id="872" name="Freeform: Shape 871">
            <a:extLst>
              <a:ext uri="{FF2B5EF4-FFF2-40B4-BE49-F238E27FC236}">
                <a16:creationId xmlns:a16="http://schemas.microsoft.com/office/drawing/2014/main" id="{82328569-11F4-4E26-8172-77B5888CAEC6}"/>
              </a:ext>
            </a:extLst>
          </p:cNvPr>
          <p:cNvSpPr/>
          <p:nvPr/>
        </p:nvSpPr>
        <p:spPr>
          <a:xfrm rot="7954253">
            <a:off x="1703819" y="5227405"/>
            <a:ext cx="1067422" cy="1044426"/>
          </a:xfrm>
          <a:custGeom>
            <a:avLst/>
            <a:gdLst>
              <a:gd name="connsiteX0" fmla="*/ 1062161 w 1067422"/>
              <a:gd name="connsiteY0" fmla="*/ 410889 h 1044426"/>
              <a:gd name="connsiteX1" fmla="*/ 1061209 w 1067422"/>
              <a:gd name="connsiteY1" fmla="*/ 430892 h 1044426"/>
              <a:gd name="connsiteX2" fmla="*/ 882139 w 1067422"/>
              <a:gd name="connsiteY2" fmla="*/ 595674 h 1044426"/>
              <a:gd name="connsiteX3" fmla="*/ 868804 w 1067422"/>
              <a:gd name="connsiteY3" fmla="*/ 608057 h 1044426"/>
              <a:gd name="connsiteX4" fmla="*/ 868804 w 1067422"/>
              <a:gd name="connsiteY4" fmla="*/ 623297 h 1044426"/>
              <a:gd name="connsiteX5" fmla="*/ 908809 w 1067422"/>
              <a:gd name="connsiteY5" fmla="*/ 666159 h 1044426"/>
              <a:gd name="connsiteX6" fmla="*/ 916839 w 1067422"/>
              <a:gd name="connsiteY6" fmla="*/ 666632 h 1044426"/>
              <a:gd name="connsiteX7" fmla="*/ 645694 w 1067422"/>
              <a:gd name="connsiteY7" fmla="*/ 913608 h 1044426"/>
              <a:gd name="connsiteX8" fmla="*/ 638299 w 1067422"/>
              <a:gd name="connsiteY8" fmla="*/ 901427 h 1044426"/>
              <a:gd name="connsiteX9" fmla="*/ 607819 w 1067422"/>
              <a:gd name="connsiteY9" fmla="*/ 868089 h 1044426"/>
              <a:gd name="connsiteX10" fmla="*/ 583054 w 1067422"/>
              <a:gd name="connsiteY10" fmla="*/ 867137 h 1044426"/>
              <a:gd name="connsiteX11" fmla="*/ 458276 w 1067422"/>
              <a:gd name="connsiteY11" fmla="*/ 981437 h 1044426"/>
              <a:gd name="connsiteX12" fmla="*/ 394459 w 1067422"/>
              <a:gd name="connsiteY12" fmla="*/ 1039539 h 1044426"/>
              <a:gd name="connsiteX13" fmla="*/ 375409 w 1067422"/>
              <a:gd name="connsiteY13" fmla="*/ 1038587 h 1044426"/>
              <a:gd name="connsiteX14" fmla="*/ 295399 w 1067422"/>
              <a:gd name="connsiteY14" fmla="*/ 950957 h 1044426"/>
              <a:gd name="connsiteX15" fmla="*/ 292541 w 1067422"/>
              <a:gd name="connsiteY15" fmla="*/ 930954 h 1044426"/>
              <a:gd name="connsiteX16" fmla="*/ 320164 w 1067422"/>
              <a:gd name="connsiteY16" fmla="*/ 881424 h 1044426"/>
              <a:gd name="connsiteX17" fmla="*/ 318259 w 1067422"/>
              <a:gd name="connsiteY17" fmla="*/ 862374 h 1044426"/>
              <a:gd name="connsiteX18" fmla="*/ 253489 w 1067422"/>
              <a:gd name="connsiteY18" fmla="*/ 846182 h 1044426"/>
              <a:gd name="connsiteX19" fmla="*/ 184909 w 1067422"/>
              <a:gd name="connsiteY19" fmla="*/ 831894 h 1044426"/>
              <a:gd name="connsiteX20" fmla="*/ 7744 w 1067422"/>
              <a:gd name="connsiteY20" fmla="*/ 639489 h 1044426"/>
              <a:gd name="connsiteX21" fmla="*/ 8696 w 1067422"/>
              <a:gd name="connsiteY21" fmla="*/ 609009 h 1044426"/>
              <a:gd name="connsiteX22" fmla="*/ 167764 w 1067422"/>
              <a:gd name="connsiteY22" fmla="*/ 463277 h 1044426"/>
              <a:gd name="connsiteX23" fmla="*/ 191576 w 1067422"/>
              <a:gd name="connsiteY23" fmla="*/ 464229 h 1044426"/>
              <a:gd name="connsiteX24" fmla="*/ 328736 w 1067422"/>
              <a:gd name="connsiteY24" fmla="*/ 614724 h 1044426"/>
              <a:gd name="connsiteX25" fmla="*/ 347786 w 1067422"/>
              <a:gd name="connsiteY25" fmla="*/ 615677 h 1044426"/>
              <a:gd name="connsiteX26" fmla="*/ 411604 w 1067422"/>
              <a:gd name="connsiteY26" fmla="*/ 557574 h 1044426"/>
              <a:gd name="connsiteX27" fmla="*/ 412556 w 1067422"/>
              <a:gd name="connsiteY27" fmla="*/ 541382 h 1044426"/>
              <a:gd name="connsiteX28" fmla="*/ 273491 w 1067422"/>
              <a:gd name="connsiteY28" fmla="*/ 390887 h 1044426"/>
              <a:gd name="connsiteX29" fmla="*/ 273491 w 1067422"/>
              <a:gd name="connsiteY29" fmla="*/ 366122 h 1044426"/>
              <a:gd name="connsiteX30" fmla="*/ 401126 w 1067422"/>
              <a:gd name="connsiteY30" fmla="*/ 249917 h 1044426"/>
              <a:gd name="connsiteX31" fmla="*/ 422081 w 1067422"/>
              <a:gd name="connsiteY31" fmla="*/ 250869 h 1044426"/>
              <a:gd name="connsiteX32" fmla="*/ 560194 w 1067422"/>
              <a:gd name="connsiteY32" fmla="*/ 402317 h 1044426"/>
              <a:gd name="connsiteX33" fmla="*/ 580196 w 1067422"/>
              <a:gd name="connsiteY33" fmla="*/ 403269 h 1044426"/>
              <a:gd name="connsiteX34" fmla="*/ 644014 w 1067422"/>
              <a:gd name="connsiteY34" fmla="*/ 345167 h 1044426"/>
              <a:gd name="connsiteX35" fmla="*/ 644014 w 1067422"/>
              <a:gd name="connsiteY35" fmla="*/ 328974 h 1044426"/>
              <a:gd name="connsiteX36" fmla="*/ 504949 w 1067422"/>
              <a:gd name="connsiteY36" fmla="*/ 178479 h 1044426"/>
              <a:gd name="connsiteX37" fmla="*/ 505901 w 1067422"/>
              <a:gd name="connsiteY37" fmla="*/ 154667 h 1044426"/>
              <a:gd name="connsiteX38" fmla="*/ 666874 w 1067422"/>
              <a:gd name="connsiteY38" fmla="*/ 7029 h 1044426"/>
              <a:gd name="connsiteX39" fmla="*/ 691639 w 1067422"/>
              <a:gd name="connsiteY39" fmla="*/ 7982 h 1044426"/>
              <a:gd name="connsiteX40" fmla="*/ 888806 w 1067422"/>
              <a:gd name="connsiteY40" fmla="*/ 222294 h 1044426"/>
              <a:gd name="connsiteX41" fmla="*/ 892616 w 1067422"/>
              <a:gd name="connsiteY41" fmla="*/ 252774 h 1044426"/>
              <a:gd name="connsiteX42" fmla="*/ 867851 w 1067422"/>
              <a:gd name="connsiteY42" fmla="*/ 295637 h 1044426"/>
              <a:gd name="connsiteX43" fmla="*/ 869756 w 1067422"/>
              <a:gd name="connsiteY43" fmla="*/ 317544 h 1044426"/>
              <a:gd name="connsiteX44" fmla="*/ 934526 w 1067422"/>
              <a:gd name="connsiteY44" fmla="*/ 331832 h 1044426"/>
              <a:gd name="connsiteX45" fmla="*/ 1002154 w 1067422"/>
              <a:gd name="connsiteY45" fmla="*/ 346119 h 1044426"/>
              <a:gd name="connsiteX46" fmla="*/ 1062161 w 1067422"/>
              <a:gd name="connsiteY46" fmla="*/ 410889 h 1044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067422" h="1044426">
                <a:moveTo>
                  <a:pt x="1062161" y="410889"/>
                </a:moveTo>
                <a:cubicBezTo>
                  <a:pt x="1069781" y="418509"/>
                  <a:pt x="1068829" y="423272"/>
                  <a:pt x="1061209" y="430892"/>
                </a:cubicBezTo>
                <a:cubicBezTo>
                  <a:pt x="1001201" y="485184"/>
                  <a:pt x="941194" y="540429"/>
                  <a:pt x="882139" y="595674"/>
                </a:cubicBezTo>
                <a:cubicBezTo>
                  <a:pt x="877376" y="599484"/>
                  <a:pt x="873566" y="604247"/>
                  <a:pt x="868804" y="608057"/>
                </a:cubicBezTo>
                <a:cubicBezTo>
                  <a:pt x="862136" y="612819"/>
                  <a:pt x="863089" y="617582"/>
                  <a:pt x="868804" y="623297"/>
                </a:cubicBezTo>
                <a:cubicBezTo>
                  <a:pt x="882139" y="637584"/>
                  <a:pt x="895474" y="651872"/>
                  <a:pt x="908809" y="666159"/>
                </a:cubicBezTo>
                <a:lnTo>
                  <a:pt x="916839" y="666632"/>
                </a:lnTo>
                <a:lnTo>
                  <a:pt x="645694" y="913608"/>
                </a:lnTo>
                <a:lnTo>
                  <a:pt x="638299" y="901427"/>
                </a:lnTo>
                <a:cubicBezTo>
                  <a:pt x="626869" y="891902"/>
                  <a:pt x="617344" y="880472"/>
                  <a:pt x="607819" y="868089"/>
                </a:cubicBezTo>
                <a:cubicBezTo>
                  <a:pt x="599246" y="856659"/>
                  <a:pt x="592579" y="858564"/>
                  <a:pt x="583054" y="867137"/>
                </a:cubicBezTo>
                <a:cubicBezTo>
                  <a:pt x="542096" y="905237"/>
                  <a:pt x="500186" y="943337"/>
                  <a:pt x="458276" y="981437"/>
                </a:cubicBezTo>
                <a:cubicBezTo>
                  <a:pt x="437321" y="1000487"/>
                  <a:pt x="415414" y="1019537"/>
                  <a:pt x="394459" y="1039539"/>
                </a:cubicBezTo>
                <a:cubicBezTo>
                  <a:pt x="386839" y="1046207"/>
                  <a:pt x="382076" y="1046207"/>
                  <a:pt x="375409" y="1038587"/>
                </a:cubicBezTo>
                <a:cubicBezTo>
                  <a:pt x="348739" y="1009059"/>
                  <a:pt x="322069" y="979532"/>
                  <a:pt x="295399" y="950957"/>
                </a:cubicBezTo>
                <a:cubicBezTo>
                  <a:pt x="288731" y="944289"/>
                  <a:pt x="288731" y="938574"/>
                  <a:pt x="292541" y="930954"/>
                </a:cubicBezTo>
                <a:cubicBezTo>
                  <a:pt x="302066" y="914762"/>
                  <a:pt x="310639" y="897617"/>
                  <a:pt x="320164" y="881424"/>
                </a:cubicBezTo>
                <a:cubicBezTo>
                  <a:pt x="323974" y="873804"/>
                  <a:pt x="323974" y="869042"/>
                  <a:pt x="318259" y="862374"/>
                </a:cubicBezTo>
                <a:cubicBezTo>
                  <a:pt x="292541" y="829037"/>
                  <a:pt x="292541" y="829037"/>
                  <a:pt x="253489" y="846182"/>
                </a:cubicBezTo>
                <a:cubicBezTo>
                  <a:pt x="214436" y="863327"/>
                  <a:pt x="214436" y="863327"/>
                  <a:pt x="184909" y="831894"/>
                </a:cubicBezTo>
                <a:cubicBezTo>
                  <a:pt x="125854" y="768077"/>
                  <a:pt x="66799" y="703307"/>
                  <a:pt x="7744" y="639489"/>
                </a:cubicBezTo>
                <a:cubicBezTo>
                  <a:pt x="-2734" y="628059"/>
                  <a:pt x="-2734" y="619487"/>
                  <a:pt x="8696" y="609009"/>
                </a:cubicBezTo>
                <a:cubicBezTo>
                  <a:pt x="62036" y="560432"/>
                  <a:pt x="114424" y="511854"/>
                  <a:pt x="167764" y="463277"/>
                </a:cubicBezTo>
                <a:cubicBezTo>
                  <a:pt x="177289" y="454704"/>
                  <a:pt x="183004" y="454704"/>
                  <a:pt x="191576" y="464229"/>
                </a:cubicBezTo>
                <a:cubicBezTo>
                  <a:pt x="237296" y="514712"/>
                  <a:pt x="283016" y="564242"/>
                  <a:pt x="328736" y="614724"/>
                </a:cubicBezTo>
                <a:cubicBezTo>
                  <a:pt x="336356" y="622344"/>
                  <a:pt x="340166" y="623297"/>
                  <a:pt x="347786" y="615677"/>
                </a:cubicBezTo>
                <a:cubicBezTo>
                  <a:pt x="368741" y="595674"/>
                  <a:pt x="389696" y="576624"/>
                  <a:pt x="411604" y="557574"/>
                </a:cubicBezTo>
                <a:cubicBezTo>
                  <a:pt x="418271" y="551859"/>
                  <a:pt x="418271" y="548049"/>
                  <a:pt x="412556" y="541382"/>
                </a:cubicBezTo>
                <a:cubicBezTo>
                  <a:pt x="365884" y="490899"/>
                  <a:pt x="320164" y="440417"/>
                  <a:pt x="273491" y="390887"/>
                </a:cubicBezTo>
                <a:cubicBezTo>
                  <a:pt x="264919" y="381362"/>
                  <a:pt x="263014" y="375647"/>
                  <a:pt x="273491" y="366122"/>
                </a:cubicBezTo>
                <a:cubicBezTo>
                  <a:pt x="316354" y="328022"/>
                  <a:pt x="359216" y="288969"/>
                  <a:pt x="401126" y="249917"/>
                </a:cubicBezTo>
                <a:cubicBezTo>
                  <a:pt x="409699" y="241344"/>
                  <a:pt x="414461" y="243249"/>
                  <a:pt x="422081" y="250869"/>
                </a:cubicBezTo>
                <a:cubicBezTo>
                  <a:pt x="467801" y="301352"/>
                  <a:pt x="514474" y="351834"/>
                  <a:pt x="560194" y="402317"/>
                </a:cubicBezTo>
                <a:cubicBezTo>
                  <a:pt x="567814" y="410889"/>
                  <a:pt x="572576" y="409937"/>
                  <a:pt x="580196" y="403269"/>
                </a:cubicBezTo>
                <a:cubicBezTo>
                  <a:pt x="601151" y="383267"/>
                  <a:pt x="622106" y="364217"/>
                  <a:pt x="644014" y="345167"/>
                </a:cubicBezTo>
                <a:cubicBezTo>
                  <a:pt x="650681" y="339452"/>
                  <a:pt x="649729" y="335642"/>
                  <a:pt x="644014" y="328974"/>
                </a:cubicBezTo>
                <a:cubicBezTo>
                  <a:pt x="597341" y="278492"/>
                  <a:pt x="551621" y="228009"/>
                  <a:pt x="504949" y="178479"/>
                </a:cubicBezTo>
                <a:cubicBezTo>
                  <a:pt x="495424" y="168954"/>
                  <a:pt x="495424" y="163239"/>
                  <a:pt x="505901" y="154667"/>
                </a:cubicBezTo>
                <a:cubicBezTo>
                  <a:pt x="560194" y="106089"/>
                  <a:pt x="613534" y="56559"/>
                  <a:pt x="666874" y="7029"/>
                </a:cubicBezTo>
                <a:cubicBezTo>
                  <a:pt x="676399" y="-2496"/>
                  <a:pt x="682114" y="-2496"/>
                  <a:pt x="691639" y="7982"/>
                </a:cubicBezTo>
                <a:cubicBezTo>
                  <a:pt x="757361" y="79419"/>
                  <a:pt x="823084" y="150857"/>
                  <a:pt x="888806" y="222294"/>
                </a:cubicBezTo>
                <a:cubicBezTo>
                  <a:pt x="898331" y="232772"/>
                  <a:pt x="900236" y="240392"/>
                  <a:pt x="892616" y="252774"/>
                </a:cubicBezTo>
                <a:cubicBezTo>
                  <a:pt x="883091" y="266109"/>
                  <a:pt x="876424" y="281349"/>
                  <a:pt x="867851" y="295637"/>
                </a:cubicBezTo>
                <a:cubicBezTo>
                  <a:pt x="863089" y="304209"/>
                  <a:pt x="863089" y="309924"/>
                  <a:pt x="869756" y="317544"/>
                </a:cubicBezTo>
                <a:cubicBezTo>
                  <a:pt x="896426" y="348977"/>
                  <a:pt x="896426" y="348977"/>
                  <a:pt x="934526" y="331832"/>
                </a:cubicBezTo>
                <a:cubicBezTo>
                  <a:pt x="973579" y="314687"/>
                  <a:pt x="973579" y="314687"/>
                  <a:pt x="1002154" y="346119"/>
                </a:cubicBezTo>
                <a:cubicBezTo>
                  <a:pt x="1022156" y="368027"/>
                  <a:pt x="1041206" y="388982"/>
                  <a:pt x="1062161" y="410889"/>
                </a:cubicBezTo>
                <a:close/>
              </a:path>
            </a:pathLst>
          </a:custGeom>
          <a:solidFill>
            <a:schemeClr val="accent4">
              <a:lumMod val="75000"/>
              <a:lumOff val="2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grpSp>
        <p:nvGrpSpPr>
          <p:cNvPr id="873" name="그룹 6">
            <a:extLst>
              <a:ext uri="{FF2B5EF4-FFF2-40B4-BE49-F238E27FC236}">
                <a16:creationId xmlns:a16="http://schemas.microsoft.com/office/drawing/2014/main" id="{CDD9E760-5AF5-4CC8-AD3D-A006CC21B532}"/>
              </a:ext>
            </a:extLst>
          </p:cNvPr>
          <p:cNvGrpSpPr/>
          <p:nvPr/>
        </p:nvGrpSpPr>
        <p:grpSpPr>
          <a:xfrm>
            <a:off x="1531649" y="2804881"/>
            <a:ext cx="2183933" cy="1895581"/>
            <a:chOff x="2097778" y="1265900"/>
            <a:chExt cx="2183932" cy="1895581"/>
          </a:xfrm>
        </p:grpSpPr>
        <p:sp>
          <p:nvSpPr>
            <p:cNvPr id="874" name="Rounded Rectangle 14">
              <a:extLst>
                <a:ext uri="{FF2B5EF4-FFF2-40B4-BE49-F238E27FC236}">
                  <a16:creationId xmlns:a16="http://schemas.microsoft.com/office/drawing/2014/main" id="{7D4441A6-63CB-4528-AC67-BAFEC00BF193}"/>
                </a:ext>
              </a:extLst>
            </p:cNvPr>
            <p:cNvSpPr/>
            <p:nvPr/>
          </p:nvSpPr>
          <p:spPr>
            <a:xfrm>
              <a:off x="2097778" y="2362580"/>
              <a:ext cx="138452" cy="283691"/>
            </a:xfrm>
            <a:custGeom>
              <a:avLst/>
              <a:gdLst/>
              <a:ahLst/>
              <a:cxnLst/>
              <a:rect l="l" t="t" r="r" b="b"/>
              <a:pathLst>
                <a:path w="142312" h="291601">
                  <a:moveTo>
                    <a:pt x="142312" y="0"/>
                  </a:moveTo>
                  <a:lnTo>
                    <a:pt x="142312" y="291601"/>
                  </a:lnTo>
                  <a:cubicBezTo>
                    <a:pt x="63311" y="290095"/>
                    <a:pt x="0" y="225341"/>
                    <a:pt x="0" y="145800"/>
                  </a:cubicBezTo>
                  <a:cubicBezTo>
                    <a:pt x="0" y="66260"/>
                    <a:pt x="63311" y="1506"/>
                    <a:pt x="142312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875" name="자유형: 도형 117">
              <a:extLst>
                <a:ext uri="{FF2B5EF4-FFF2-40B4-BE49-F238E27FC236}">
                  <a16:creationId xmlns:a16="http://schemas.microsoft.com/office/drawing/2014/main" id="{7FCA0E3D-FB8F-4598-922F-3E5B58A151A6}"/>
                </a:ext>
              </a:extLst>
            </p:cNvPr>
            <p:cNvSpPr/>
            <p:nvPr/>
          </p:nvSpPr>
          <p:spPr>
            <a:xfrm rot="13500000">
              <a:off x="2297584" y="1177356"/>
              <a:ext cx="1895581" cy="2072670"/>
            </a:xfrm>
            <a:custGeom>
              <a:avLst/>
              <a:gdLst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1555636 w 1895581"/>
                <a:gd name="connsiteY14" fmla="*/ 842725 h 2072670"/>
                <a:gd name="connsiteX15" fmla="*/ 712411 w 1895581"/>
                <a:gd name="connsiteY15" fmla="*/ 1685950 h 2072670"/>
                <a:gd name="connsiteX16" fmla="*/ 712175 w 1895581"/>
                <a:gd name="connsiteY16" fmla="*/ 1685715 h 2072670"/>
                <a:gd name="connsiteX17" fmla="*/ 509099 w 1895581"/>
                <a:gd name="connsiteY17" fmla="*/ 1888790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712175 w 1895581"/>
                <a:gd name="connsiteY15" fmla="*/ 1685715 h 2072670"/>
                <a:gd name="connsiteX16" fmla="*/ 509099 w 1895581"/>
                <a:gd name="connsiteY16" fmla="*/ 1888790 h 2072670"/>
                <a:gd name="connsiteX17" fmla="*/ 682524 w 1895581"/>
                <a:gd name="connsiteY17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509099 w 1895581"/>
                <a:gd name="connsiteY15" fmla="*/ 1888790 h 2072670"/>
                <a:gd name="connsiteX16" fmla="*/ 682524 w 1895581"/>
                <a:gd name="connsiteY16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1249238 w 1895581"/>
                <a:gd name="connsiteY6" fmla="*/ 509421 h 2072670"/>
                <a:gd name="connsiteX7" fmla="*/ 1255435 w 1895581"/>
                <a:gd name="connsiteY7" fmla="*/ 515618 h 2072670"/>
                <a:gd name="connsiteX8" fmla="*/ 1531526 w 1895581"/>
                <a:gd name="connsiteY8" fmla="*/ 239527 h 2072670"/>
                <a:gd name="connsiteX9" fmla="*/ 1531526 w 1895581"/>
                <a:gd name="connsiteY9" fmla="*/ 0 h 2072670"/>
                <a:gd name="connsiteX10" fmla="*/ 1845973 w 1895581"/>
                <a:gd name="connsiteY10" fmla="*/ 314448 h 2072670"/>
                <a:gd name="connsiteX11" fmla="*/ 1845973 w 1895581"/>
                <a:gd name="connsiteY11" fmla="*/ 553975 h 2072670"/>
                <a:gd name="connsiteX12" fmla="*/ 1556430 w 1895581"/>
                <a:gd name="connsiteY12" fmla="*/ 843519 h 2072670"/>
                <a:gd name="connsiteX13" fmla="*/ 712411 w 1895581"/>
                <a:gd name="connsiteY13" fmla="*/ 1685950 h 2072670"/>
                <a:gd name="connsiteX14" fmla="*/ 509099 w 1895581"/>
                <a:gd name="connsiteY14" fmla="*/ 1888790 h 2072670"/>
                <a:gd name="connsiteX15" fmla="*/ 682524 w 1895581"/>
                <a:gd name="connsiteY15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712411 w 1895581"/>
                <a:gd name="connsiteY12" fmla="*/ 1685950 h 2072670"/>
                <a:gd name="connsiteX13" fmla="*/ 509099 w 1895581"/>
                <a:gd name="connsiteY13" fmla="*/ 1888790 h 2072670"/>
                <a:gd name="connsiteX14" fmla="*/ 682524 w 1895581"/>
                <a:gd name="connsiteY14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509099 w 1895581"/>
                <a:gd name="connsiteY12" fmla="*/ 1888790 h 2072670"/>
                <a:gd name="connsiteX13" fmla="*/ 682524 w 1895581"/>
                <a:gd name="connsiteY13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509099 w 1895581"/>
                <a:gd name="connsiteY11" fmla="*/ 1888790 h 2072670"/>
                <a:gd name="connsiteX12" fmla="*/ 682524 w 1895581"/>
                <a:gd name="connsiteY12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531526 w 1895581"/>
                <a:gd name="connsiteY6" fmla="*/ 239527 h 2072670"/>
                <a:gd name="connsiteX7" fmla="*/ 1531526 w 1895581"/>
                <a:gd name="connsiteY7" fmla="*/ 0 h 2072670"/>
                <a:gd name="connsiteX8" fmla="*/ 1845973 w 1895581"/>
                <a:gd name="connsiteY8" fmla="*/ 314448 h 2072670"/>
                <a:gd name="connsiteX9" fmla="*/ 1845973 w 1895581"/>
                <a:gd name="connsiteY9" fmla="*/ 553975 h 2072670"/>
                <a:gd name="connsiteX10" fmla="*/ 509099 w 1895581"/>
                <a:gd name="connsiteY10" fmla="*/ 1888790 h 2072670"/>
                <a:gd name="connsiteX11" fmla="*/ 682524 w 1895581"/>
                <a:gd name="connsiteY11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531526 w 1895581"/>
                <a:gd name="connsiteY5" fmla="*/ 239527 h 2072670"/>
                <a:gd name="connsiteX6" fmla="*/ 1531526 w 1895581"/>
                <a:gd name="connsiteY6" fmla="*/ 0 h 2072670"/>
                <a:gd name="connsiteX7" fmla="*/ 1845973 w 1895581"/>
                <a:gd name="connsiteY7" fmla="*/ 314448 h 2072670"/>
                <a:gd name="connsiteX8" fmla="*/ 1845973 w 1895581"/>
                <a:gd name="connsiteY8" fmla="*/ 553975 h 2072670"/>
                <a:gd name="connsiteX9" fmla="*/ 509099 w 1895581"/>
                <a:gd name="connsiteY9" fmla="*/ 1888790 h 2072670"/>
                <a:gd name="connsiteX10" fmla="*/ 682524 w 1895581"/>
                <a:gd name="connsiteY10" fmla="*/ 1996592 h 2072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95581" h="2072670">
                  <a:moveTo>
                    <a:pt x="682524" y="1996592"/>
                  </a:moveTo>
                  <a:lnTo>
                    <a:pt x="11451" y="2072670"/>
                  </a:lnTo>
                  <a:lnTo>
                    <a:pt x="0" y="2061220"/>
                  </a:lnTo>
                  <a:lnTo>
                    <a:pt x="84087" y="1398156"/>
                  </a:lnTo>
                  <a:lnTo>
                    <a:pt x="196646" y="1572348"/>
                  </a:lnTo>
                  <a:lnTo>
                    <a:pt x="1531526" y="239527"/>
                  </a:lnTo>
                  <a:cubicBezTo>
                    <a:pt x="1597670" y="173383"/>
                    <a:pt x="1597670" y="66144"/>
                    <a:pt x="1531526" y="0"/>
                  </a:cubicBezTo>
                  <a:lnTo>
                    <a:pt x="1845973" y="314448"/>
                  </a:lnTo>
                  <a:cubicBezTo>
                    <a:pt x="1912117" y="380592"/>
                    <a:pt x="1912117" y="487832"/>
                    <a:pt x="1845973" y="553975"/>
                  </a:cubicBezTo>
                  <a:lnTo>
                    <a:pt x="509099" y="1888790"/>
                  </a:lnTo>
                  <a:lnTo>
                    <a:pt x="682524" y="199659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38100" dist="127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876" name="그룹 7">
            <a:extLst>
              <a:ext uri="{FF2B5EF4-FFF2-40B4-BE49-F238E27FC236}">
                <a16:creationId xmlns:a16="http://schemas.microsoft.com/office/drawing/2014/main" id="{3519A7A0-0855-4EA3-A499-135E2DBC35C5}"/>
              </a:ext>
            </a:extLst>
          </p:cNvPr>
          <p:cNvGrpSpPr/>
          <p:nvPr/>
        </p:nvGrpSpPr>
        <p:grpSpPr>
          <a:xfrm>
            <a:off x="1531649" y="3755412"/>
            <a:ext cx="2183933" cy="1895581"/>
            <a:chOff x="3912068" y="2691711"/>
            <a:chExt cx="2183932" cy="1895581"/>
          </a:xfrm>
        </p:grpSpPr>
        <p:sp>
          <p:nvSpPr>
            <p:cNvPr id="877" name="Rounded Rectangle 14">
              <a:extLst>
                <a:ext uri="{FF2B5EF4-FFF2-40B4-BE49-F238E27FC236}">
                  <a16:creationId xmlns:a16="http://schemas.microsoft.com/office/drawing/2014/main" id="{DAD6E523-AB56-4E18-8C5D-FD7A6D089B62}"/>
                </a:ext>
              </a:extLst>
            </p:cNvPr>
            <p:cNvSpPr/>
            <p:nvPr/>
          </p:nvSpPr>
          <p:spPr>
            <a:xfrm>
              <a:off x="3912068" y="3788391"/>
              <a:ext cx="138452" cy="283691"/>
            </a:xfrm>
            <a:custGeom>
              <a:avLst/>
              <a:gdLst/>
              <a:ahLst/>
              <a:cxnLst/>
              <a:rect l="l" t="t" r="r" b="b"/>
              <a:pathLst>
                <a:path w="142312" h="291601">
                  <a:moveTo>
                    <a:pt x="142312" y="0"/>
                  </a:moveTo>
                  <a:lnTo>
                    <a:pt x="142312" y="291601"/>
                  </a:lnTo>
                  <a:cubicBezTo>
                    <a:pt x="63311" y="290095"/>
                    <a:pt x="0" y="225341"/>
                    <a:pt x="0" y="145800"/>
                  </a:cubicBezTo>
                  <a:cubicBezTo>
                    <a:pt x="0" y="66260"/>
                    <a:pt x="63311" y="1506"/>
                    <a:pt x="142312" y="0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878" name="자유형: 도형 120">
              <a:extLst>
                <a:ext uri="{FF2B5EF4-FFF2-40B4-BE49-F238E27FC236}">
                  <a16:creationId xmlns:a16="http://schemas.microsoft.com/office/drawing/2014/main" id="{85FA2305-D8F4-42BC-ACE5-4FC83FE40AF8}"/>
                </a:ext>
              </a:extLst>
            </p:cNvPr>
            <p:cNvSpPr/>
            <p:nvPr/>
          </p:nvSpPr>
          <p:spPr>
            <a:xfrm rot="13500000">
              <a:off x="4111874" y="2603167"/>
              <a:ext cx="1895581" cy="2072670"/>
            </a:xfrm>
            <a:custGeom>
              <a:avLst/>
              <a:gdLst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1555636 w 1895581"/>
                <a:gd name="connsiteY14" fmla="*/ 842725 h 2072670"/>
                <a:gd name="connsiteX15" fmla="*/ 712411 w 1895581"/>
                <a:gd name="connsiteY15" fmla="*/ 1685950 h 2072670"/>
                <a:gd name="connsiteX16" fmla="*/ 712175 w 1895581"/>
                <a:gd name="connsiteY16" fmla="*/ 1685715 h 2072670"/>
                <a:gd name="connsiteX17" fmla="*/ 509099 w 1895581"/>
                <a:gd name="connsiteY17" fmla="*/ 1888790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712175 w 1895581"/>
                <a:gd name="connsiteY15" fmla="*/ 1685715 h 2072670"/>
                <a:gd name="connsiteX16" fmla="*/ 509099 w 1895581"/>
                <a:gd name="connsiteY16" fmla="*/ 1888790 h 2072670"/>
                <a:gd name="connsiteX17" fmla="*/ 682524 w 1895581"/>
                <a:gd name="connsiteY17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509099 w 1895581"/>
                <a:gd name="connsiteY15" fmla="*/ 1888790 h 2072670"/>
                <a:gd name="connsiteX16" fmla="*/ 682524 w 1895581"/>
                <a:gd name="connsiteY16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1249238 w 1895581"/>
                <a:gd name="connsiteY6" fmla="*/ 509421 h 2072670"/>
                <a:gd name="connsiteX7" fmla="*/ 1255435 w 1895581"/>
                <a:gd name="connsiteY7" fmla="*/ 515618 h 2072670"/>
                <a:gd name="connsiteX8" fmla="*/ 1531526 w 1895581"/>
                <a:gd name="connsiteY8" fmla="*/ 239527 h 2072670"/>
                <a:gd name="connsiteX9" fmla="*/ 1531526 w 1895581"/>
                <a:gd name="connsiteY9" fmla="*/ 0 h 2072670"/>
                <a:gd name="connsiteX10" fmla="*/ 1845973 w 1895581"/>
                <a:gd name="connsiteY10" fmla="*/ 314448 h 2072670"/>
                <a:gd name="connsiteX11" fmla="*/ 1845973 w 1895581"/>
                <a:gd name="connsiteY11" fmla="*/ 553975 h 2072670"/>
                <a:gd name="connsiteX12" fmla="*/ 1556430 w 1895581"/>
                <a:gd name="connsiteY12" fmla="*/ 843519 h 2072670"/>
                <a:gd name="connsiteX13" fmla="*/ 712411 w 1895581"/>
                <a:gd name="connsiteY13" fmla="*/ 1685950 h 2072670"/>
                <a:gd name="connsiteX14" fmla="*/ 509099 w 1895581"/>
                <a:gd name="connsiteY14" fmla="*/ 1888790 h 2072670"/>
                <a:gd name="connsiteX15" fmla="*/ 682524 w 1895581"/>
                <a:gd name="connsiteY15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712411 w 1895581"/>
                <a:gd name="connsiteY12" fmla="*/ 1685950 h 2072670"/>
                <a:gd name="connsiteX13" fmla="*/ 509099 w 1895581"/>
                <a:gd name="connsiteY13" fmla="*/ 1888790 h 2072670"/>
                <a:gd name="connsiteX14" fmla="*/ 682524 w 1895581"/>
                <a:gd name="connsiteY14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509099 w 1895581"/>
                <a:gd name="connsiteY12" fmla="*/ 1888790 h 2072670"/>
                <a:gd name="connsiteX13" fmla="*/ 682524 w 1895581"/>
                <a:gd name="connsiteY13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509099 w 1895581"/>
                <a:gd name="connsiteY11" fmla="*/ 1888790 h 2072670"/>
                <a:gd name="connsiteX12" fmla="*/ 682524 w 1895581"/>
                <a:gd name="connsiteY12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531526 w 1895581"/>
                <a:gd name="connsiteY6" fmla="*/ 239527 h 2072670"/>
                <a:gd name="connsiteX7" fmla="*/ 1531526 w 1895581"/>
                <a:gd name="connsiteY7" fmla="*/ 0 h 2072670"/>
                <a:gd name="connsiteX8" fmla="*/ 1845973 w 1895581"/>
                <a:gd name="connsiteY8" fmla="*/ 314448 h 2072670"/>
                <a:gd name="connsiteX9" fmla="*/ 1845973 w 1895581"/>
                <a:gd name="connsiteY9" fmla="*/ 553975 h 2072670"/>
                <a:gd name="connsiteX10" fmla="*/ 509099 w 1895581"/>
                <a:gd name="connsiteY10" fmla="*/ 1888790 h 2072670"/>
                <a:gd name="connsiteX11" fmla="*/ 682524 w 1895581"/>
                <a:gd name="connsiteY11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531526 w 1895581"/>
                <a:gd name="connsiteY5" fmla="*/ 239527 h 2072670"/>
                <a:gd name="connsiteX6" fmla="*/ 1531526 w 1895581"/>
                <a:gd name="connsiteY6" fmla="*/ 0 h 2072670"/>
                <a:gd name="connsiteX7" fmla="*/ 1845973 w 1895581"/>
                <a:gd name="connsiteY7" fmla="*/ 314448 h 2072670"/>
                <a:gd name="connsiteX8" fmla="*/ 1845973 w 1895581"/>
                <a:gd name="connsiteY8" fmla="*/ 553975 h 2072670"/>
                <a:gd name="connsiteX9" fmla="*/ 509099 w 1895581"/>
                <a:gd name="connsiteY9" fmla="*/ 1888790 h 2072670"/>
                <a:gd name="connsiteX10" fmla="*/ 682524 w 1895581"/>
                <a:gd name="connsiteY10" fmla="*/ 1996592 h 2072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95581" h="2072670">
                  <a:moveTo>
                    <a:pt x="682524" y="1996592"/>
                  </a:moveTo>
                  <a:lnTo>
                    <a:pt x="11451" y="2072670"/>
                  </a:lnTo>
                  <a:lnTo>
                    <a:pt x="0" y="2061220"/>
                  </a:lnTo>
                  <a:lnTo>
                    <a:pt x="84087" y="1398156"/>
                  </a:lnTo>
                  <a:lnTo>
                    <a:pt x="196646" y="1572348"/>
                  </a:lnTo>
                  <a:lnTo>
                    <a:pt x="1531526" y="239527"/>
                  </a:lnTo>
                  <a:cubicBezTo>
                    <a:pt x="1597670" y="173383"/>
                    <a:pt x="1597670" y="66144"/>
                    <a:pt x="1531526" y="0"/>
                  </a:cubicBezTo>
                  <a:lnTo>
                    <a:pt x="1845973" y="314448"/>
                  </a:lnTo>
                  <a:cubicBezTo>
                    <a:pt x="1912117" y="380592"/>
                    <a:pt x="1912117" y="487832"/>
                    <a:pt x="1845973" y="553975"/>
                  </a:cubicBezTo>
                  <a:lnTo>
                    <a:pt x="509099" y="1888790"/>
                  </a:lnTo>
                  <a:lnTo>
                    <a:pt x="682524" y="199659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25400" dist="127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879" name="그룹 8">
            <a:extLst>
              <a:ext uri="{FF2B5EF4-FFF2-40B4-BE49-F238E27FC236}">
                <a16:creationId xmlns:a16="http://schemas.microsoft.com/office/drawing/2014/main" id="{CBA9E695-3098-4CE2-BDB5-A3697CC23A40}"/>
              </a:ext>
            </a:extLst>
          </p:cNvPr>
          <p:cNvGrpSpPr/>
          <p:nvPr/>
        </p:nvGrpSpPr>
        <p:grpSpPr>
          <a:xfrm>
            <a:off x="1531649" y="4653542"/>
            <a:ext cx="2183933" cy="1895581"/>
            <a:chOff x="6720625" y="4117522"/>
            <a:chExt cx="2183932" cy="1895581"/>
          </a:xfrm>
        </p:grpSpPr>
        <p:sp>
          <p:nvSpPr>
            <p:cNvPr id="880" name="Rounded Rectangle 14">
              <a:extLst>
                <a:ext uri="{FF2B5EF4-FFF2-40B4-BE49-F238E27FC236}">
                  <a16:creationId xmlns:a16="http://schemas.microsoft.com/office/drawing/2014/main" id="{16DF137D-5182-439F-929B-3D6C3E2A13A3}"/>
                </a:ext>
              </a:extLst>
            </p:cNvPr>
            <p:cNvSpPr/>
            <p:nvPr/>
          </p:nvSpPr>
          <p:spPr>
            <a:xfrm>
              <a:off x="6720625" y="5214202"/>
              <a:ext cx="138452" cy="283691"/>
            </a:xfrm>
            <a:custGeom>
              <a:avLst/>
              <a:gdLst/>
              <a:ahLst/>
              <a:cxnLst/>
              <a:rect l="l" t="t" r="r" b="b"/>
              <a:pathLst>
                <a:path w="142312" h="291601">
                  <a:moveTo>
                    <a:pt x="142312" y="0"/>
                  </a:moveTo>
                  <a:lnTo>
                    <a:pt x="142312" y="291601"/>
                  </a:lnTo>
                  <a:cubicBezTo>
                    <a:pt x="63311" y="290095"/>
                    <a:pt x="0" y="225341"/>
                    <a:pt x="0" y="145800"/>
                  </a:cubicBezTo>
                  <a:cubicBezTo>
                    <a:pt x="0" y="66260"/>
                    <a:pt x="63311" y="1506"/>
                    <a:pt x="14231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881" name="자유형: 도형 123">
              <a:extLst>
                <a:ext uri="{FF2B5EF4-FFF2-40B4-BE49-F238E27FC236}">
                  <a16:creationId xmlns:a16="http://schemas.microsoft.com/office/drawing/2014/main" id="{449F93D1-181E-4BBE-89CB-D1C5E731F8FB}"/>
                </a:ext>
              </a:extLst>
            </p:cNvPr>
            <p:cNvSpPr/>
            <p:nvPr/>
          </p:nvSpPr>
          <p:spPr>
            <a:xfrm rot="13500000">
              <a:off x="6920431" y="4028978"/>
              <a:ext cx="1895581" cy="2072670"/>
            </a:xfrm>
            <a:custGeom>
              <a:avLst/>
              <a:gdLst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1555636 w 1895581"/>
                <a:gd name="connsiteY14" fmla="*/ 842725 h 2072670"/>
                <a:gd name="connsiteX15" fmla="*/ 712411 w 1895581"/>
                <a:gd name="connsiteY15" fmla="*/ 1685950 h 2072670"/>
                <a:gd name="connsiteX16" fmla="*/ 712175 w 1895581"/>
                <a:gd name="connsiteY16" fmla="*/ 1685715 h 2072670"/>
                <a:gd name="connsiteX17" fmla="*/ 509099 w 1895581"/>
                <a:gd name="connsiteY17" fmla="*/ 1888790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712175 w 1895581"/>
                <a:gd name="connsiteY15" fmla="*/ 1685715 h 2072670"/>
                <a:gd name="connsiteX16" fmla="*/ 509099 w 1895581"/>
                <a:gd name="connsiteY16" fmla="*/ 1888790 h 2072670"/>
                <a:gd name="connsiteX17" fmla="*/ 682524 w 1895581"/>
                <a:gd name="connsiteY17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509099 w 1895581"/>
                <a:gd name="connsiteY15" fmla="*/ 1888790 h 2072670"/>
                <a:gd name="connsiteX16" fmla="*/ 682524 w 1895581"/>
                <a:gd name="connsiteY16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1249238 w 1895581"/>
                <a:gd name="connsiteY6" fmla="*/ 509421 h 2072670"/>
                <a:gd name="connsiteX7" fmla="*/ 1255435 w 1895581"/>
                <a:gd name="connsiteY7" fmla="*/ 515618 h 2072670"/>
                <a:gd name="connsiteX8" fmla="*/ 1531526 w 1895581"/>
                <a:gd name="connsiteY8" fmla="*/ 239527 h 2072670"/>
                <a:gd name="connsiteX9" fmla="*/ 1531526 w 1895581"/>
                <a:gd name="connsiteY9" fmla="*/ 0 h 2072670"/>
                <a:gd name="connsiteX10" fmla="*/ 1845973 w 1895581"/>
                <a:gd name="connsiteY10" fmla="*/ 314448 h 2072670"/>
                <a:gd name="connsiteX11" fmla="*/ 1845973 w 1895581"/>
                <a:gd name="connsiteY11" fmla="*/ 553975 h 2072670"/>
                <a:gd name="connsiteX12" fmla="*/ 1556430 w 1895581"/>
                <a:gd name="connsiteY12" fmla="*/ 843519 h 2072670"/>
                <a:gd name="connsiteX13" fmla="*/ 712411 w 1895581"/>
                <a:gd name="connsiteY13" fmla="*/ 1685950 h 2072670"/>
                <a:gd name="connsiteX14" fmla="*/ 509099 w 1895581"/>
                <a:gd name="connsiteY14" fmla="*/ 1888790 h 2072670"/>
                <a:gd name="connsiteX15" fmla="*/ 682524 w 1895581"/>
                <a:gd name="connsiteY15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712411 w 1895581"/>
                <a:gd name="connsiteY12" fmla="*/ 1685950 h 2072670"/>
                <a:gd name="connsiteX13" fmla="*/ 509099 w 1895581"/>
                <a:gd name="connsiteY13" fmla="*/ 1888790 h 2072670"/>
                <a:gd name="connsiteX14" fmla="*/ 682524 w 1895581"/>
                <a:gd name="connsiteY14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509099 w 1895581"/>
                <a:gd name="connsiteY12" fmla="*/ 1888790 h 2072670"/>
                <a:gd name="connsiteX13" fmla="*/ 682524 w 1895581"/>
                <a:gd name="connsiteY13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509099 w 1895581"/>
                <a:gd name="connsiteY11" fmla="*/ 1888790 h 2072670"/>
                <a:gd name="connsiteX12" fmla="*/ 682524 w 1895581"/>
                <a:gd name="connsiteY12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531526 w 1895581"/>
                <a:gd name="connsiteY6" fmla="*/ 239527 h 2072670"/>
                <a:gd name="connsiteX7" fmla="*/ 1531526 w 1895581"/>
                <a:gd name="connsiteY7" fmla="*/ 0 h 2072670"/>
                <a:gd name="connsiteX8" fmla="*/ 1845973 w 1895581"/>
                <a:gd name="connsiteY8" fmla="*/ 314448 h 2072670"/>
                <a:gd name="connsiteX9" fmla="*/ 1845973 w 1895581"/>
                <a:gd name="connsiteY9" fmla="*/ 553975 h 2072670"/>
                <a:gd name="connsiteX10" fmla="*/ 509099 w 1895581"/>
                <a:gd name="connsiteY10" fmla="*/ 1888790 h 2072670"/>
                <a:gd name="connsiteX11" fmla="*/ 682524 w 1895581"/>
                <a:gd name="connsiteY11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531526 w 1895581"/>
                <a:gd name="connsiteY5" fmla="*/ 239527 h 2072670"/>
                <a:gd name="connsiteX6" fmla="*/ 1531526 w 1895581"/>
                <a:gd name="connsiteY6" fmla="*/ 0 h 2072670"/>
                <a:gd name="connsiteX7" fmla="*/ 1845973 w 1895581"/>
                <a:gd name="connsiteY7" fmla="*/ 314448 h 2072670"/>
                <a:gd name="connsiteX8" fmla="*/ 1845973 w 1895581"/>
                <a:gd name="connsiteY8" fmla="*/ 553975 h 2072670"/>
                <a:gd name="connsiteX9" fmla="*/ 509099 w 1895581"/>
                <a:gd name="connsiteY9" fmla="*/ 1888790 h 2072670"/>
                <a:gd name="connsiteX10" fmla="*/ 682524 w 1895581"/>
                <a:gd name="connsiteY10" fmla="*/ 1996592 h 2072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95581" h="2072670">
                  <a:moveTo>
                    <a:pt x="682524" y="1996592"/>
                  </a:moveTo>
                  <a:lnTo>
                    <a:pt x="11451" y="2072670"/>
                  </a:lnTo>
                  <a:lnTo>
                    <a:pt x="0" y="2061220"/>
                  </a:lnTo>
                  <a:lnTo>
                    <a:pt x="84087" y="1398156"/>
                  </a:lnTo>
                  <a:lnTo>
                    <a:pt x="196646" y="1572348"/>
                  </a:lnTo>
                  <a:lnTo>
                    <a:pt x="1531526" y="239527"/>
                  </a:lnTo>
                  <a:cubicBezTo>
                    <a:pt x="1597670" y="173383"/>
                    <a:pt x="1597670" y="66144"/>
                    <a:pt x="1531526" y="0"/>
                  </a:cubicBezTo>
                  <a:lnTo>
                    <a:pt x="1845973" y="314448"/>
                  </a:lnTo>
                  <a:cubicBezTo>
                    <a:pt x="1912117" y="380592"/>
                    <a:pt x="1912117" y="487832"/>
                    <a:pt x="1845973" y="553975"/>
                  </a:cubicBezTo>
                  <a:lnTo>
                    <a:pt x="509099" y="1888790"/>
                  </a:lnTo>
                  <a:lnTo>
                    <a:pt x="682524" y="199659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25400" dist="127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882" name="TextBox 881">
            <a:extLst>
              <a:ext uri="{FF2B5EF4-FFF2-40B4-BE49-F238E27FC236}">
                <a16:creationId xmlns:a16="http://schemas.microsoft.com/office/drawing/2014/main" id="{3C474343-F03E-46B1-84B2-B19A2E4D0177}"/>
              </a:ext>
            </a:extLst>
          </p:cNvPr>
          <p:cNvSpPr txBox="1"/>
          <p:nvPr/>
        </p:nvSpPr>
        <p:spPr>
          <a:xfrm>
            <a:off x="2107368" y="3550166"/>
            <a:ext cx="15800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83" name="TextBox 882">
            <a:extLst>
              <a:ext uri="{FF2B5EF4-FFF2-40B4-BE49-F238E27FC236}">
                <a16:creationId xmlns:a16="http://schemas.microsoft.com/office/drawing/2014/main" id="{3FC14597-33B7-453F-A003-45F0E2D5221C}"/>
              </a:ext>
            </a:extLst>
          </p:cNvPr>
          <p:cNvSpPr txBox="1"/>
          <p:nvPr/>
        </p:nvSpPr>
        <p:spPr>
          <a:xfrm>
            <a:off x="2109104" y="4503528"/>
            <a:ext cx="15800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84" name="TextBox 883">
            <a:extLst>
              <a:ext uri="{FF2B5EF4-FFF2-40B4-BE49-F238E27FC236}">
                <a16:creationId xmlns:a16="http://schemas.microsoft.com/office/drawing/2014/main" id="{10234E0D-4FBE-4323-ABEC-F173A7096F9E}"/>
              </a:ext>
            </a:extLst>
          </p:cNvPr>
          <p:cNvSpPr txBox="1"/>
          <p:nvPr/>
        </p:nvSpPr>
        <p:spPr>
          <a:xfrm>
            <a:off x="2110840" y="5402026"/>
            <a:ext cx="15800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85" name="Rounded Rectangle 1">
            <a:extLst>
              <a:ext uri="{FF2B5EF4-FFF2-40B4-BE49-F238E27FC236}">
                <a16:creationId xmlns:a16="http://schemas.microsoft.com/office/drawing/2014/main" id="{C79B93C3-87AD-444A-9F5B-ED1E45883E34}"/>
              </a:ext>
            </a:extLst>
          </p:cNvPr>
          <p:cNvSpPr>
            <a:spLocks noChangeAspect="1"/>
          </p:cNvSpPr>
          <p:nvPr/>
        </p:nvSpPr>
        <p:spPr>
          <a:xfrm>
            <a:off x="1823337" y="5366674"/>
            <a:ext cx="189890" cy="320450"/>
          </a:xfrm>
          <a:custGeom>
            <a:avLst/>
            <a:gdLst/>
            <a:ahLst/>
            <a:cxnLst/>
            <a:rect l="l" t="t" r="r" b="b"/>
            <a:pathLst>
              <a:path w="2337548" h="3944720">
                <a:moveTo>
                  <a:pt x="2013548" y="1242075"/>
                </a:moveTo>
                <a:lnTo>
                  <a:pt x="2337548" y="1242075"/>
                </a:lnTo>
                <a:lnTo>
                  <a:pt x="2337548" y="1945866"/>
                </a:lnTo>
                <a:lnTo>
                  <a:pt x="2337548" y="1962155"/>
                </a:lnTo>
                <a:lnTo>
                  <a:pt x="2336798" y="1962155"/>
                </a:lnTo>
                <a:cubicBezTo>
                  <a:pt x="2330129" y="2597501"/>
                  <a:pt x="1898450" y="3121603"/>
                  <a:pt x="1336990" y="3208701"/>
                </a:cubicBezTo>
                <a:lnTo>
                  <a:pt x="1336990" y="3620720"/>
                </a:lnTo>
                <a:lnTo>
                  <a:pt x="1895070" y="3620720"/>
                </a:lnTo>
                <a:lnTo>
                  <a:pt x="1895070" y="3944720"/>
                </a:lnTo>
                <a:lnTo>
                  <a:pt x="454910" y="3944720"/>
                </a:lnTo>
                <a:lnTo>
                  <a:pt x="454910" y="3620720"/>
                </a:lnTo>
                <a:lnTo>
                  <a:pt x="1012990" y="3620720"/>
                </a:lnTo>
                <a:lnTo>
                  <a:pt x="1012990" y="3210585"/>
                </a:lnTo>
                <a:cubicBezTo>
                  <a:pt x="447376" y="3129632"/>
                  <a:pt x="8655" y="2604919"/>
                  <a:pt x="389" y="1964536"/>
                </a:cubicBezTo>
                <a:lnTo>
                  <a:pt x="0" y="1964536"/>
                </a:lnTo>
                <a:lnTo>
                  <a:pt x="0" y="1244456"/>
                </a:lnTo>
                <a:lnTo>
                  <a:pt x="324000" y="1244456"/>
                </a:lnTo>
                <a:lnTo>
                  <a:pt x="324000" y="1964536"/>
                </a:lnTo>
                <a:lnTo>
                  <a:pt x="323361" y="1964536"/>
                </a:lnTo>
                <a:cubicBezTo>
                  <a:pt x="331926" y="2486037"/>
                  <a:pt x="710705" y="2903701"/>
                  <a:pt x="1173940" y="2900510"/>
                </a:cubicBezTo>
                <a:cubicBezTo>
                  <a:pt x="1634302" y="2897337"/>
                  <a:pt x="2006933" y="2479634"/>
                  <a:pt x="2014006" y="1962155"/>
                </a:cubicBezTo>
                <a:lnTo>
                  <a:pt x="2013548" y="1962155"/>
                </a:lnTo>
                <a:close/>
                <a:moveTo>
                  <a:pt x="1168773" y="0"/>
                </a:moveTo>
                <a:cubicBezTo>
                  <a:pt x="1546536" y="0"/>
                  <a:pt x="1852773" y="306237"/>
                  <a:pt x="1852773" y="684000"/>
                </a:cubicBezTo>
                <a:lnTo>
                  <a:pt x="1852773" y="1980000"/>
                </a:lnTo>
                <a:cubicBezTo>
                  <a:pt x="1852773" y="2357763"/>
                  <a:pt x="1546536" y="2664000"/>
                  <a:pt x="1168773" y="2664000"/>
                </a:cubicBezTo>
                <a:cubicBezTo>
                  <a:pt x="791010" y="2664000"/>
                  <a:pt x="484773" y="2357763"/>
                  <a:pt x="484773" y="1980000"/>
                </a:cubicBezTo>
                <a:lnTo>
                  <a:pt x="484773" y="684000"/>
                </a:lnTo>
                <a:cubicBezTo>
                  <a:pt x="484773" y="306237"/>
                  <a:pt x="791010" y="0"/>
                  <a:pt x="116877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886" name="자유형: 도형 73">
            <a:extLst>
              <a:ext uri="{FF2B5EF4-FFF2-40B4-BE49-F238E27FC236}">
                <a16:creationId xmlns:a16="http://schemas.microsoft.com/office/drawing/2014/main" id="{46666C65-ECE6-499F-8B61-3399CAAD44B7}"/>
              </a:ext>
            </a:extLst>
          </p:cNvPr>
          <p:cNvSpPr>
            <a:spLocks noChangeAspect="1"/>
          </p:cNvSpPr>
          <p:nvPr/>
        </p:nvSpPr>
        <p:spPr>
          <a:xfrm>
            <a:off x="1830259" y="3516492"/>
            <a:ext cx="176046" cy="310672"/>
          </a:xfrm>
          <a:custGeom>
            <a:avLst/>
            <a:gdLst>
              <a:gd name="connsiteX0" fmla="*/ 458477 w 915677"/>
              <a:gd name="connsiteY0" fmla="*/ 0 h 1615908"/>
              <a:gd name="connsiteX1" fmla="*/ 915677 w 915677"/>
              <a:gd name="connsiteY1" fmla="*/ 457200 h 1615908"/>
              <a:gd name="connsiteX2" fmla="*/ 714102 w 915677"/>
              <a:gd name="connsiteY2" fmla="*/ 836318 h 1615908"/>
              <a:gd name="connsiteX3" fmla="*/ 664339 w 915677"/>
              <a:gd name="connsiteY3" fmla="*/ 863328 h 1615908"/>
              <a:gd name="connsiteX4" fmla="*/ 914400 w 915677"/>
              <a:gd name="connsiteY4" fmla="*/ 1615908 h 1615908"/>
              <a:gd name="connsiteX5" fmla="*/ 0 w 915677"/>
              <a:gd name="connsiteY5" fmla="*/ 1615908 h 1615908"/>
              <a:gd name="connsiteX6" fmla="*/ 250451 w 915677"/>
              <a:gd name="connsiteY6" fmla="*/ 862153 h 1615908"/>
              <a:gd name="connsiteX7" fmla="*/ 202852 w 915677"/>
              <a:gd name="connsiteY7" fmla="*/ 836318 h 1615908"/>
              <a:gd name="connsiteX8" fmla="*/ 1277 w 915677"/>
              <a:gd name="connsiteY8" fmla="*/ 457200 h 1615908"/>
              <a:gd name="connsiteX9" fmla="*/ 458477 w 915677"/>
              <a:gd name="connsiteY9" fmla="*/ 0 h 1615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5677" h="1615908">
                <a:moveTo>
                  <a:pt x="458477" y="0"/>
                </a:moveTo>
                <a:cubicBezTo>
                  <a:pt x="710982" y="0"/>
                  <a:pt x="915677" y="204695"/>
                  <a:pt x="915677" y="457200"/>
                </a:cubicBezTo>
                <a:cubicBezTo>
                  <a:pt x="915677" y="615016"/>
                  <a:pt x="835718" y="754156"/>
                  <a:pt x="714102" y="836318"/>
                </a:cubicBezTo>
                <a:lnTo>
                  <a:pt x="664339" y="863328"/>
                </a:lnTo>
                <a:lnTo>
                  <a:pt x="914400" y="1615908"/>
                </a:lnTo>
                <a:lnTo>
                  <a:pt x="0" y="1615908"/>
                </a:lnTo>
                <a:lnTo>
                  <a:pt x="250451" y="862153"/>
                </a:lnTo>
                <a:lnTo>
                  <a:pt x="202852" y="836318"/>
                </a:lnTo>
                <a:cubicBezTo>
                  <a:pt x="81236" y="754156"/>
                  <a:pt x="1277" y="615016"/>
                  <a:pt x="1277" y="457200"/>
                </a:cubicBezTo>
                <a:cubicBezTo>
                  <a:pt x="1277" y="204695"/>
                  <a:pt x="205972" y="0"/>
                  <a:pt x="45847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887" name="Oval 1">
            <a:extLst>
              <a:ext uri="{FF2B5EF4-FFF2-40B4-BE49-F238E27FC236}">
                <a16:creationId xmlns:a16="http://schemas.microsoft.com/office/drawing/2014/main" id="{041BBEE6-839B-4C10-B457-42F2998FAB8D}"/>
              </a:ext>
            </a:extLst>
          </p:cNvPr>
          <p:cNvSpPr>
            <a:spLocks noChangeAspect="1"/>
          </p:cNvSpPr>
          <p:nvPr/>
        </p:nvSpPr>
        <p:spPr>
          <a:xfrm>
            <a:off x="1758058" y="4464127"/>
            <a:ext cx="320451" cy="320450"/>
          </a:xfrm>
          <a:custGeom>
            <a:avLst/>
            <a:gdLst/>
            <a:ahLst/>
            <a:cxnLst/>
            <a:rect l="l" t="t" r="r" b="b"/>
            <a:pathLst>
              <a:path w="3848188" h="3848188">
                <a:moveTo>
                  <a:pt x="1531053" y="504131"/>
                </a:moveTo>
                <a:lnTo>
                  <a:pt x="1531053" y="1481511"/>
                </a:lnTo>
                <a:lnTo>
                  <a:pt x="553673" y="1481511"/>
                </a:lnTo>
                <a:lnTo>
                  <a:pt x="553673" y="2263055"/>
                </a:lnTo>
                <a:lnTo>
                  <a:pt x="1531053" y="2263055"/>
                </a:lnTo>
                <a:lnTo>
                  <a:pt x="1531053" y="3240435"/>
                </a:lnTo>
                <a:lnTo>
                  <a:pt x="2312597" y="3240435"/>
                </a:lnTo>
                <a:lnTo>
                  <a:pt x="2312597" y="2263055"/>
                </a:lnTo>
                <a:lnTo>
                  <a:pt x="3289977" y="2263055"/>
                </a:lnTo>
                <a:lnTo>
                  <a:pt x="3289977" y="1481511"/>
                </a:lnTo>
                <a:lnTo>
                  <a:pt x="2312597" y="1481511"/>
                </a:lnTo>
                <a:lnTo>
                  <a:pt x="2312597" y="504131"/>
                </a:lnTo>
                <a:close/>
                <a:moveTo>
                  <a:pt x="1924094" y="0"/>
                </a:moveTo>
                <a:cubicBezTo>
                  <a:pt x="2986742" y="0"/>
                  <a:pt x="3848188" y="861446"/>
                  <a:pt x="3848188" y="1924094"/>
                </a:cubicBezTo>
                <a:cubicBezTo>
                  <a:pt x="3848188" y="2986742"/>
                  <a:pt x="2986742" y="3848188"/>
                  <a:pt x="1924094" y="3848188"/>
                </a:cubicBezTo>
                <a:cubicBezTo>
                  <a:pt x="861446" y="3848188"/>
                  <a:pt x="0" y="2986742"/>
                  <a:pt x="0" y="1924094"/>
                </a:cubicBezTo>
                <a:cubicBezTo>
                  <a:pt x="0" y="861446"/>
                  <a:pt x="861446" y="0"/>
                  <a:pt x="192409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888" name="Rectangle 887">
            <a:extLst>
              <a:ext uri="{FF2B5EF4-FFF2-40B4-BE49-F238E27FC236}">
                <a16:creationId xmlns:a16="http://schemas.microsoft.com/office/drawing/2014/main" id="{DE28D1BB-2284-41BF-81B0-46825A3ED6B5}"/>
              </a:ext>
            </a:extLst>
          </p:cNvPr>
          <p:cNvSpPr/>
          <p:nvPr/>
        </p:nvSpPr>
        <p:spPr>
          <a:xfrm>
            <a:off x="4694038" y="3300214"/>
            <a:ext cx="6559826" cy="80507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9" name="Rectangle 888">
            <a:extLst>
              <a:ext uri="{FF2B5EF4-FFF2-40B4-BE49-F238E27FC236}">
                <a16:creationId xmlns:a16="http://schemas.microsoft.com/office/drawing/2014/main" id="{7B324980-E7AF-4323-AADD-96A5E9179B37}"/>
              </a:ext>
            </a:extLst>
          </p:cNvPr>
          <p:cNvSpPr/>
          <p:nvPr/>
        </p:nvSpPr>
        <p:spPr>
          <a:xfrm>
            <a:off x="4694038" y="4246534"/>
            <a:ext cx="6559826" cy="80507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0" name="Rectangle 889">
            <a:extLst>
              <a:ext uri="{FF2B5EF4-FFF2-40B4-BE49-F238E27FC236}">
                <a16:creationId xmlns:a16="http://schemas.microsoft.com/office/drawing/2014/main" id="{75090569-906F-472D-9184-47A2CF416BD6}"/>
              </a:ext>
            </a:extLst>
          </p:cNvPr>
          <p:cNvSpPr/>
          <p:nvPr/>
        </p:nvSpPr>
        <p:spPr>
          <a:xfrm>
            <a:off x="4694038" y="5192854"/>
            <a:ext cx="6559826" cy="80507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1" name="Freeform: Shape 890">
            <a:extLst>
              <a:ext uri="{FF2B5EF4-FFF2-40B4-BE49-F238E27FC236}">
                <a16:creationId xmlns:a16="http://schemas.microsoft.com/office/drawing/2014/main" id="{3CA6BE7D-A8FE-4236-916B-858B6112ECB7}"/>
              </a:ext>
            </a:extLst>
          </p:cNvPr>
          <p:cNvSpPr/>
          <p:nvPr/>
        </p:nvSpPr>
        <p:spPr>
          <a:xfrm>
            <a:off x="10429560" y="3516492"/>
            <a:ext cx="372516" cy="372514"/>
          </a:xfrm>
          <a:custGeom>
            <a:avLst/>
            <a:gdLst>
              <a:gd name="connsiteX0" fmla="*/ 65159 w 508153"/>
              <a:gd name="connsiteY0" fmla="*/ 59684 h 508153"/>
              <a:gd name="connsiteX1" fmla="*/ 65159 w 508153"/>
              <a:gd name="connsiteY1" fmla="*/ 60435 h 508153"/>
              <a:gd name="connsiteX2" fmla="*/ 60435 w 508153"/>
              <a:gd name="connsiteY2" fmla="*/ 60435 h 508153"/>
              <a:gd name="connsiteX3" fmla="*/ 60435 w 508153"/>
              <a:gd name="connsiteY3" fmla="*/ 447718 h 508153"/>
              <a:gd name="connsiteX4" fmla="*/ 62409 w 508153"/>
              <a:gd name="connsiteY4" fmla="*/ 447718 h 508153"/>
              <a:gd name="connsiteX5" fmla="*/ 62409 w 508153"/>
              <a:gd name="connsiteY5" fmla="*/ 448422 h 508153"/>
              <a:gd name="connsiteX6" fmla="*/ 446072 w 508153"/>
              <a:gd name="connsiteY6" fmla="*/ 448422 h 508153"/>
              <a:gd name="connsiteX7" fmla="*/ 446072 w 508153"/>
              <a:gd name="connsiteY7" fmla="*/ 447718 h 508153"/>
              <a:gd name="connsiteX8" fmla="*/ 447719 w 508153"/>
              <a:gd name="connsiteY8" fmla="*/ 447718 h 508153"/>
              <a:gd name="connsiteX9" fmla="*/ 447719 w 508153"/>
              <a:gd name="connsiteY9" fmla="*/ 93564 h 508153"/>
              <a:gd name="connsiteX10" fmla="*/ 448303 w 508153"/>
              <a:gd name="connsiteY10" fmla="*/ 93564 h 508153"/>
              <a:gd name="connsiteX11" fmla="*/ 448303 w 508153"/>
              <a:gd name="connsiteY11" fmla="*/ 59684 h 508153"/>
              <a:gd name="connsiteX12" fmla="*/ 0 w 508153"/>
              <a:gd name="connsiteY12" fmla="*/ 0 h 508153"/>
              <a:gd name="connsiteX13" fmla="*/ 508153 w 508153"/>
              <a:gd name="connsiteY13" fmla="*/ 0 h 508153"/>
              <a:gd name="connsiteX14" fmla="*/ 508153 w 508153"/>
              <a:gd name="connsiteY14" fmla="*/ 508153 h 508153"/>
              <a:gd name="connsiteX15" fmla="*/ 0 w 508153"/>
              <a:gd name="connsiteY15" fmla="*/ 508153 h 508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08153" h="508153">
                <a:moveTo>
                  <a:pt x="65159" y="59684"/>
                </a:moveTo>
                <a:lnTo>
                  <a:pt x="65159" y="60435"/>
                </a:lnTo>
                <a:lnTo>
                  <a:pt x="60435" y="60435"/>
                </a:lnTo>
                <a:lnTo>
                  <a:pt x="60435" y="447718"/>
                </a:lnTo>
                <a:lnTo>
                  <a:pt x="62409" y="447718"/>
                </a:lnTo>
                <a:lnTo>
                  <a:pt x="62409" y="448422"/>
                </a:lnTo>
                <a:lnTo>
                  <a:pt x="446072" y="448422"/>
                </a:lnTo>
                <a:lnTo>
                  <a:pt x="446072" y="447718"/>
                </a:lnTo>
                <a:lnTo>
                  <a:pt x="447719" y="447718"/>
                </a:lnTo>
                <a:lnTo>
                  <a:pt x="447719" y="93564"/>
                </a:lnTo>
                <a:lnTo>
                  <a:pt x="448303" y="93564"/>
                </a:lnTo>
                <a:lnTo>
                  <a:pt x="448303" y="59684"/>
                </a:lnTo>
                <a:close/>
                <a:moveTo>
                  <a:pt x="0" y="0"/>
                </a:moveTo>
                <a:lnTo>
                  <a:pt x="508153" y="0"/>
                </a:lnTo>
                <a:lnTo>
                  <a:pt x="508153" y="508153"/>
                </a:lnTo>
                <a:lnTo>
                  <a:pt x="0" y="50815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2" name="Freeform: Shape 891">
            <a:extLst>
              <a:ext uri="{FF2B5EF4-FFF2-40B4-BE49-F238E27FC236}">
                <a16:creationId xmlns:a16="http://schemas.microsoft.com/office/drawing/2014/main" id="{177C3894-6962-45B2-B6D3-739F96246BE9}"/>
              </a:ext>
            </a:extLst>
          </p:cNvPr>
          <p:cNvSpPr/>
          <p:nvPr/>
        </p:nvSpPr>
        <p:spPr>
          <a:xfrm>
            <a:off x="10435916" y="3447554"/>
            <a:ext cx="385142" cy="372514"/>
          </a:xfrm>
          <a:custGeom>
            <a:avLst/>
            <a:gdLst>
              <a:gd name="connsiteX0" fmla="*/ 287872 w 383663"/>
              <a:gd name="connsiteY0" fmla="*/ 0 h 354858"/>
              <a:gd name="connsiteX1" fmla="*/ 372135 w 383663"/>
              <a:gd name="connsiteY1" fmla="*/ 0 h 354858"/>
              <a:gd name="connsiteX2" fmla="*/ 185157 w 383663"/>
              <a:gd name="connsiteY2" fmla="*/ 354154 h 354858"/>
              <a:gd name="connsiteX3" fmla="*/ 383663 w 383663"/>
              <a:gd name="connsiteY3" fmla="*/ 354154 h 354858"/>
              <a:gd name="connsiteX4" fmla="*/ 383663 w 383663"/>
              <a:gd name="connsiteY4" fmla="*/ 354858 h 354858"/>
              <a:gd name="connsiteX5" fmla="*/ 0 w 383663"/>
              <a:gd name="connsiteY5" fmla="*/ 354858 h 354858"/>
              <a:gd name="connsiteX6" fmla="*/ 0 w 383663"/>
              <a:gd name="connsiteY6" fmla="*/ 354154 h 354858"/>
              <a:gd name="connsiteX7" fmla="*/ 177414 w 383663"/>
              <a:gd name="connsiteY7" fmla="*/ 354154 h 354858"/>
              <a:gd name="connsiteX8" fmla="*/ 5975 w 383663"/>
              <a:gd name="connsiteY8" fmla="*/ 168762 h 354858"/>
              <a:gd name="connsiteX9" fmla="*/ 31730 w 383663"/>
              <a:gd name="connsiteY9" fmla="*/ 92306 h 354858"/>
              <a:gd name="connsiteX10" fmla="*/ 179862 w 383663"/>
              <a:gd name="connsiteY10" fmla="*/ 208180 h 354858"/>
              <a:gd name="connsiteX11" fmla="*/ 287872 w 383663"/>
              <a:gd name="connsiteY11" fmla="*/ 0 h 354858"/>
              <a:gd name="connsiteX0" fmla="*/ 287872 w 383663"/>
              <a:gd name="connsiteY0" fmla="*/ 0 h 354858"/>
              <a:gd name="connsiteX1" fmla="*/ 372135 w 383663"/>
              <a:gd name="connsiteY1" fmla="*/ 0 h 354858"/>
              <a:gd name="connsiteX2" fmla="*/ 185157 w 383663"/>
              <a:gd name="connsiteY2" fmla="*/ 354154 h 354858"/>
              <a:gd name="connsiteX3" fmla="*/ 383663 w 383663"/>
              <a:gd name="connsiteY3" fmla="*/ 354154 h 354858"/>
              <a:gd name="connsiteX4" fmla="*/ 0 w 383663"/>
              <a:gd name="connsiteY4" fmla="*/ 354858 h 354858"/>
              <a:gd name="connsiteX5" fmla="*/ 0 w 383663"/>
              <a:gd name="connsiteY5" fmla="*/ 354154 h 354858"/>
              <a:gd name="connsiteX6" fmla="*/ 177414 w 383663"/>
              <a:gd name="connsiteY6" fmla="*/ 354154 h 354858"/>
              <a:gd name="connsiteX7" fmla="*/ 5975 w 383663"/>
              <a:gd name="connsiteY7" fmla="*/ 168762 h 354858"/>
              <a:gd name="connsiteX8" fmla="*/ 31730 w 383663"/>
              <a:gd name="connsiteY8" fmla="*/ 92306 h 354858"/>
              <a:gd name="connsiteX9" fmla="*/ 179862 w 383663"/>
              <a:gd name="connsiteY9" fmla="*/ 208180 h 354858"/>
              <a:gd name="connsiteX10" fmla="*/ 287872 w 383663"/>
              <a:gd name="connsiteY10" fmla="*/ 0 h 354858"/>
              <a:gd name="connsiteX0" fmla="*/ 287872 w 372135"/>
              <a:gd name="connsiteY0" fmla="*/ 0 h 354858"/>
              <a:gd name="connsiteX1" fmla="*/ 372135 w 372135"/>
              <a:gd name="connsiteY1" fmla="*/ 0 h 354858"/>
              <a:gd name="connsiteX2" fmla="*/ 185157 w 372135"/>
              <a:gd name="connsiteY2" fmla="*/ 354154 h 354858"/>
              <a:gd name="connsiteX3" fmla="*/ 0 w 372135"/>
              <a:gd name="connsiteY3" fmla="*/ 354858 h 354858"/>
              <a:gd name="connsiteX4" fmla="*/ 0 w 372135"/>
              <a:gd name="connsiteY4" fmla="*/ 354154 h 354858"/>
              <a:gd name="connsiteX5" fmla="*/ 177414 w 372135"/>
              <a:gd name="connsiteY5" fmla="*/ 354154 h 354858"/>
              <a:gd name="connsiteX6" fmla="*/ 5975 w 372135"/>
              <a:gd name="connsiteY6" fmla="*/ 168762 h 354858"/>
              <a:gd name="connsiteX7" fmla="*/ 31730 w 372135"/>
              <a:gd name="connsiteY7" fmla="*/ 92306 h 354858"/>
              <a:gd name="connsiteX8" fmla="*/ 179862 w 372135"/>
              <a:gd name="connsiteY8" fmla="*/ 208180 h 354858"/>
              <a:gd name="connsiteX9" fmla="*/ 287872 w 372135"/>
              <a:gd name="connsiteY9" fmla="*/ 0 h 354858"/>
              <a:gd name="connsiteX0" fmla="*/ 287872 w 372135"/>
              <a:gd name="connsiteY0" fmla="*/ 0 h 354858"/>
              <a:gd name="connsiteX1" fmla="*/ 372135 w 372135"/>
              <a:gd name="connsiteY1" fmla="*/ 0 h 354858"/>
              <a:gd name="connsiteX2" fmla="*/ 185157 w 372135"/>
              <a:gd name="connsiteY2" fmla="*/ 354154 h 354858"/>
              <a:gd name="connsiteX3" fmla="*/ 0 w 372135"/>
              <a:gd name="connsiteY3" fmla="*/ 354858 h 354858"/>
              <a:gd name="connsiteX4" fmla="*/ 177414 w 372135"/>
              <a:gd name="connsiteY4" fmla="*/ 354154 h 354858"/>
              <a:gd name="connsiteX5" fmla="*/ 5975 w 372135"/>
              <a:gd name="connsiteY5" fmla="*/ 168762 h 354858"/>
              <a:gd name="connsiteX6" fmla="*/ 31730 w 372135"/>
              <a:gd name="connsiteY6" fmla="*/ 92306 h 354858"/>
              <a:gd name="connsiteX7" fmla="*/ 179862 w 372135"/>
              <a:gd name="connsiteY7" fmla="*/ 208180 h 354858"/>
              <a:gd name="connsiteX8" fmla="*/ 287872 w 372135"/>
              <a:gd name="connsiteY8" fmla="*/ 0 h 354858"/>
              <a:gd name="connsiteX0" fmla="*/ 281897 w 366160"/>
              <a:gd name="connsiteY0" fmla="*/ 0 h 354154"/>
              <a:gd name="connsiteX1" fmla="*/ 366160 w 366160"/>
              <a:gd name="connsiteY1" fmla="*/ 0 h 354154"/>
              <a:gd name="connsiteX2" fmla="*/ 179182 w 366160"/>
              <a:gd name="connsiteY2" fmla="*/ 354154 h 354154"/>
              <a:gd name="connsiteX3" fmla="*/ 171439 w 366160"/>
              <a:gd name="connsiteY3" fmla="*/ 354154 h 354154"/>
              <a:gd name="connsiteX4" fmla="*/ 0 w 366160"/>
              <a:gd name="connsiteY4" fmla="*/ 168762 h 354154"/>
              <a:gd name="connsiteX5" fmla="*/ 25755 w 366160"/>
              <a:gd name="connsiteY5" fmla="*/ 92306 h 354154"/>
              <a:gd name="connsiteX6" fmla="*/ 173887 w 366160"/>
              <a:gd name="connsiteY6" fmla="*/ 208180 h 354154"/>
              <a:gd name="connsiteX7" fmla="*/ 281897 w 366160"/>
              <a:gd name="connsiteY7" fmla="*/ 0 h 354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6160" h="354154">
                <a:moveTo>
                  <a:pt x="281897" y="0"/>
                </a:moveTo>
                <a:lnTo>
                  <a:pt x="366160" y="0"/>
                </a:lnTo>
                <a:cubicBezTo>
                  <a:pt x="297282" y="97851"/>
                  <a:pt x="230801" y="237971"/>
                  <a:pt x="179182" y="354154"/>
                </a:cubicBezTo>
                <a:lnTo>
                  <a:pt x="171439" y="354154"/>
                </a:lnTo>
                <a:cubicBezTo>
                  <a:pt x="130348" y="287662"/>
                  <a:pt x="88066" y="176483"/>
                  <a:pt x="0" y="168762"/>
                </a:cubicBezTo>
                <a:lnTo>
                  <a:pt x="25755" y="92306"/>
                </a:lnTo>
                <a:cubicBezTo>
                  <a:pt x="109280" y="119668"/>
                  <a:pt x="132183" y="149667"/>
                  <a:pt x="173887" y="208180"/>
                </a:cubicBezTo>
                <a:cubicBezTo>
                  <a:pt x="212269" y="122778"/>
                  <a:pt x="233856" y="77184"/>
                  <a:pt x="28189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3" name="Freeform: Shape 892">
            <a:extLst>
              <a:ext uri="{FF2B5EF4-FFF2-40B4-BE49-F238E27FC236}">
                <a16:creationId xmlns:a16="http://schemas.microsoft.com/office/drawing/2014/main" id="{F97DF7AC-FBE0-4B52-A19D-9E6D713E166C}"/>
              </a:ext>
            </a:extLst>
          </p:cNvPr>
          <p:cNvSpPr/>
          <p:nvPr/>
        </p:nvSpPr>
        <p:spPr>
          <a:xfrm>
            <a:off x="10429560" y="4462812"/>
            <a:ext cx="372516" cy="372514"/>
          </a:xfrm>
          <a:custGeom>
            <a:avLst/>
            <a:gdLst>
              <a:gd name="connsiteX0" fmla="*/ 65159 w 508153"/>
              <a:gd name="connsiteY0" fmla="*/ 59684 h 508153"/>
              <a:gd name="connsiteX1" fmla="*/ 65159 w 508153"/>
              <a:gd name="connsiteY1" fmla="*/ 60435 h 508153"/>
              <a:gd name="connsiteX2" fmla="*/ 60435 w 508153"/>
              <a:gd name="connsiteY2" fmla="*/ 60435 h 508153"/>
              <a:gd name="connsiteX3" fmla="*/ 60435 w 508153"/>
              <a:gd name="connsiteY3" fmla="*/ 447718 h 508153"/>
              <a:gd name="connsiteX4" fmla="*/ 62409 w 508153"/>
              <a:gd name="connsiteY4" fmla="*/ 447718 h 508153"/>
              <a:gd name="connsiteX5" fmla="*/ 62409 w 508153"/>
              <a:gd name="connsiteY5" fmla="*/ 448422 h 508153"/>
              <a:gd name="connsiteX6" fmla="*/ 446072 w 508153"/>
              <a:gd name="connsiteY6" fmla="*/ 448422 h 508153"/>
              <a:gd name="connsiteX7" fmla="*/ 446072 w 508153"/>
              <a:gd name="connsiteY7" fmla="*/ 447718 h 508153"/>
              <a:gd name="connsiteX8" fmla="*/ 447719 w 508153"/>
              <a:gd name="connsiteY8" fmla="*/ 447718 h 508153"/>
              <a:gd name="connsiteX9" fmla="*/ 447719 w 508153"/>
              <a:gd name="connsiteY9" fmla="*/ 93564 h 508153"/>
              <a:gd name="connsiteX10" fmla="*/ 448303 w 508153"/>
              <a:gd name="connsiteY10" fmla="*/ 93564 h 508153"/>
              <a:gd name="connsiteX11" fmla="*/ 448303 w 508153"/>
              <a:gd name="connsiteY11" fmla="*/ 59684 h 508153"/>
              <a:gd name="connsiteX12" fmla="*/ 0 w 508153"/>
              <a:gd name="connsiteY12" fmla="*/ 0 h 508153"/>
              <a:gd name="connsiteX13" fmla="*/ 508153 w 508153"/>
              <a:gd name="connsiteY13" fmla="*/ 0 h 508153"/>
              <a:gd name="connsiteX14" fmla="*/ 508153 w 508153"/>
              <a:gd name="connsiteY14" fmla="*/ 508153 h 508153"/>
              <a:gd name="connsiteX15" fmla="*/ 0 w 508153"/>
              <a:gd name="connsiteY15" fmla="*/ 508153 h 508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08153" h="508153">
                <a:moveTo>
                  <a:pt x="65159" y="59684"/>
                </a:moveTo>
                <a:lnTo>
                  <a:pt x="65159" y="60435"/>
                </a:lnTo>
                <a:lnTo>
                  <a:pt x="60435" y="60435"/>
                </a:lnTo>
                <a:lnTo>
                  <a:pt x="60435" y="447718"/>
                </a:lnTo>
                <a:lnTo>
                  <a:pt x="62409" y="447718"/>
                </a:lnTo>
                <a:lnTo>
                  <a:pt x="62409" y="448422"/>
                </a:lnTo>
                <a:lnTo>
                  <a:pt x="446072" y="448422"/>
                </a:lnTo>
                <a:lnTo>
                  <a:pt x="446072" y="447718"/>
                </a:lnTo>
                <a:lnTo>
                  <a:pt x="447719" y="447718"/>
                </a:lnTo>
                <a:lnTo>
                  <a:pt x="447719" y="93564"/>
                </a:lnTo>
                <a:lnTo>
                  <a:pt x="448303" y="93564"/>
                </a:lnTo>
                <a:lnTo>
                  <a:pt x="448303" y="59684"/>
                </a:lnTo>
                <a:close/>
                <a:moveTo>
                  <a:pt x="0" y="0"/>
                </a:moveTo>
                <a:lnTo>
                  <a:pt x="508153" y="0"/>
                </a:lnTo>
                <a:lnTo>
                  <a:pt x="508153" y="508153"/>
                </a:lnTo>
                <a:lnTo>
                  <a:pt x="0" y="50815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4" name="Freeform: Shape 893">
            <a:extLst>
              <a:ext uri="{FF2B5EF4-FFF2-40B4-BE49-F238E27FC236}">
                <a16:creationId xmlns:a16="http://schemas.microsoft.com/office/drawing/2014/main" id="{53664D54-AE33-439B-A811-B7BBD2ECCC50}"/>
              </a:ext>
            </a:extLst>
          </p:cNvPr>
          <p:cNvSpPr/>
          <p:nvPr/>
        </p:nvSpPr>
        <p:spPr>
          <a:xfrm>
            <a:off x="10429560" y="5409132"/>
            <a:ext cx="372516" cy="372514"/>
          </a:xfrm>
          <a:custGeom>
            <a:avLst/>
            <a:gdLst>
              <a:gd name="connsiteX0" fmla="*/ 65159 w 508153"/>
              <a:gd name="connsiteY0" fmla="*/ 59684 h 508153"/>
              <a:gd name="connsiteX1" fmla="*/ 65159 w 508153"/>
              <a:gd name="connsiteY1" fmla="*/ 60435 h 508153"/>
              <a:gd name="connsiteX2" fmla="*/ 60435 w 508153"/>
              <a:gd name="connsiteY2" fmla="*/ 60435 h 508153"/>
              <a:gd name="connsiteX3" fmla="*/ 60435 w 508153"/>
              <a:gd name="connsiteY3" fmla="*/ 447718 h 508153"/>
              <a:gd name="connsiteX4" fmla="*/ 62409 w 508153"/>
              <a:gd name="connsiteY4" fmla="*/ 447718 h 508153"/>
              <a:gd name="connsiteX5" fmla="*/ 62409 w 508153"/>
              <a:gd name="connsiteY5" fmla="*/ 448422 h 508153"/>
              <a:gd name="connsiteX6" fmla="*/ 446072 w 508153"/>
              <a:gd name="connsiteY6" fmla="*/ 448422 h 508153"/>
              <a:gd name="connsiteX7" fmla="*/ 446072 w 508153"/>
              <a:gd name="connsiteY7" fmla="*/ 447718 h 508153"/>
              <a:gd name="connsiteX8" fmla="*/ 447719 w 508153"/>
              <a:gd name="connsiteY8" fmla="*/ 447718 h 508153"/>
              <a:gd name="connsiteX9" fmla="*/ 447719 w 508153"/>
              <a:gd name="connsiteY9" fmla="*/ 93564 h 508153"/>
              <a:gd name="connsiteX10" fmla="*/ 448303 w 508153"/>
              <a:gd name="connsiteY10" fmla="*/ 93564 h 508153"/>
              <a:gd name="connsiteX11" fmla="*/ 448303 w 508153"/>
              <a:gd name="connsiteY11" fmla="*/ 59684 h 508153"/>
              <a:gd name="connsiteX12" fmla="*/ 0 w 508153"/>
              <a:gd name="connsiteY12" fmla="*/ 0 h 508153"/>
              <a:gd name="connsiteX13" fmla="*/ 508153 w 508153"/>
              <a:gd name="connsiteY13" fmla="*/ 0 h 508153"/>
              <a:gd name="connsiteX14" fmla="*/ 508153 w 508153"/>
              <a:gd name="connsiteY14" fmla="*/ 508153 h 508153"/>
              <a:gd name="connsiteX15" fmla="*/ 0 w 508153"/>
              <a:gd name="connsiteY15" fmla="*/ 508153 h 508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08153" h="508153">
                <a:moveTo>
                  <a:pt x="65159" y="59684"/>
                </a:moveTo>
                <a:lnTo>
                  <a:pt x="65159" y="60435"/>
                </a:lnTo>
                <a:lnTo>
                  <a:pt x="60435" y="60435"/>
                </a:lnTo>
                <a:lnTo>
                  <a:pt x="60435" y="447718"/>
                </a:lnTo>
                <a:lnTo>
                  <a:pt x="62409" y="447718"/>
                </a:lnTo>
                <a:lnTo>
                  <a:pt x="62409" y="448422"/>
                </a:lnTo>
                <a:lnTo>
                  <a:pt x="446072" y="448422"/>
                </a:lnTo>
                <a:lnTo>
                  <a:pt x="446072" y="447718"/>
                </a:lnTo>
                <a:lnTo>
                  <a:pt x="447719" y="447718"/>
                </a:lnTo>
                <a:lnTo>
                  <a:pt x="447719" y="93564"/>
                </a:lnTo>
                <a:lnTo>
                  <a:pt x="448303" y="93564"/>
                </a:lnTo>
                <a:lnTo>
                  <a:pt x="448303" y="59684"/>
                </a:lnTo>
                <a:close/>
                <a:moveTo>
                  <a:pt x="0" y="0"/>
                </a:moveTo>
                <a:lnTo>
                  <a:pt x="508153" y="0"/>
                </a:lnTo>
                <a:lnTo>
                  <a:pt x="508153" y="508153"/>
                </a:lnTo>
                <a:lnTo>
                  <a:pt x="0" y="50815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5" name="Freeform: Shape 894">
            <a:extLst>
              <a:ext uri="{FF2B5EF4-FFF2-40B4-BE49-F238E27FC236}">
                <a16:creationId xmlns:a16="http://schemas.microsoft.com/office/drawing/2014/main" id="{75031C0D-228F-4317-A7EA-B341BA3C4FFE}"/>
              </a:ext>
            </a:extLst>
          </p:cNvPr>
          <p:cNvSpPr/>
          <p:nvPr/>
        </p:nvSpPr>
        <p:spPr>
          <a:xfrm>
            <a:off x="10435916" y="4408013"/>
            <a:ext cx="385142" cy="372514"/>
          </a:xfrm>
          <a:custGeom>
            <a:avLst/>
            <a:gdLst>
              <a:gd name="connsiteX0" fmla="*/ 287872 w 383663"/>
              <a:gd name="connsiteY0" fmla="*/ 0 h 354858"/>
              <a:gd name="connsiteX1" fmla="*/ 372135 w 383663"/>
              <a:gd name="connsiteY1" fmla="*/ 0 h 354858"/>
              <a:gd name="connsiteX2" fmla="*/ 185157 w 383663"/>
              <a:gd name="connsiteY2" fmla="*/ 354154 h 354858"/>
              <a:gd name="connsiteX3" fmla="*/ 383663 w 383663"/>
              <a:gd name="connsiteY3" fmla="*/ 354154 h 354858"/>
              <a:gd name="connsiteX4" fmla="*/ 383663 w 383663"/>
              <a:gd name="connsiteY4" fmla="*/ 354858 h 354858"/>
              <a:gd name="connsiteX5" fmla="*/ 0 w 383663"/>
              <a:gd name="connsiteY5" fmla="*/ 354858 h 354858"/>
              <a:gd name="connsiteX6" fmla="*/ 0 w 383663"/>
              <a:gd name="connsiteY6" fmla="*/ 354154 h 354858"/>
              <a:gd name="connsiteX7" fmla="*/ 177414 w 383663"/>
              <a:gd name="connsiteY7" fmla="*/ 354154 h 354858"/>
              <a:gd name="connsiteX8" fmla="*/ 5975 w 383663"/>
              <a:gd name="connsiteY8" fmla="*/ 168762 h 354858"/>
              <a:gd name="connsiteX9" fmla="*/ 31730 w 383663"/>
              <a:gd name="connsiteY9" fmla="*/ 92306 h 354858"/>
              <a:gd name="connsiteX10" fmla="*/ 179862 w 383663"/>
              <a:gd name="connsiteY10" fmla="*/ 208180 h 354858"/>
              <a:gd name="connsiteX11" fmla="*/ 287872 w 383663"/>
              <a:gd name="connsiteY11" fmla="*/ 0 h 354858"/>
              <a:gd name="connsiteX0" fmla="*/ 287872 w 383663"/>
              <a:gd name="connsiteY0" fmla="*/ 0 h 354858"/>
              <a:gd name="connsiteX1" fmla="*/ 372135 w 383663"/>
              <a:gd name="connsiteY1" fmla="*/ 0 h 354858"/>
              <a:gd name="connsiteX2" fmla="*/ 185157 w 383663"/>
              <a:gd name="connsiteY2" fmla="*/ 354154 h 354858"/>
              <a:gd name="connsiteX3" fmla="*/ 383663 w 383663"/>
              <a:gd name="connsiteY3" fmla="*/ 354154 h 354858"/>
              <a:gd name="connsiteX4" fmla="*/ 0 w 383663"/>
              <a:gd name="connsiteY4" fmla="*/ 354858 h 354858"/>
              <a:gd name="connsiteX5" fmla="*/ 0 w 383663"/>
              <a:gd name="connsiteY5" fmla="*/ 354154 h 354858"/>
              <a:gd name="connsiteX6" fmla="*/ 177414 w 383663"/>
              <a:gd name="connsiteY6" fmla="*/ 354154 h 354858"/>
              <a:gd name="connsiteX7" fmla="*/ 5975 w 383663"/>
              <a:gd name="connsiteY7" fmla="*/ 168762 h 354858"/>
              <a:gd name="connsiteX8" fmla="*/ 31730 w 383663"/>
              <a:gd name="connsiteY8" fmla="*/ 92306 h 354858"/>
              <a:gd name="connsiteX9" fmla="*/ 179862 w 383663"/>
              <a:gd name="connsiteY9" fmla="*/ 208180 h 354858"/>
              <a:gd name="connsiteX10" fmla="*/ 287872 w 383663"/>
              <a:gd name="connsiteY10" fmla="*/ 0 h 354858"/>
              <a:gd name="connsiteX0" fmla="*/ 287872 w 372135"/>
              <a:gd name="connsiteY0" fmla="*/ 0 h 354858"/>
              <a:gd name="connsiteX1" fmla="*/ 372135 w 372135"/>
              <a:gd name="connsiteY1" fmla="*/ 0 h 354858"/>
              <a:gd name="connsiteX2" fmla="*/ 185157 w 372135"/>
              <a:gd name="connsiteY2" fmla="*/ 354154 h 354858"/>
              <a:gd name="connsiteX3" fmla="*/ 0 w 372135"/>
              <a:gd name="connsiteY3" fmla="*/ 354858 h 354858"/>
              <a:gd name="connsiteX4" fmla="*/ 0 w 372135"/>
              <a:gd name="connsiteY4" fmla="*/ 354154 h 354858"/>
              <a:gd name="connsiteX5" fmla="*/ 177414 w 372135"/>
              <a:gd name="connsiteY5" fmla="*/ 354154 h 354858"/>
              <a:gd name="connsiteX6" fmla="*/ 5975 w 372135"/>
              <a:gd name="connsiteY6" fmla="*/ 168762 h 354858"/>
              <a:gd name="connsiteX7" fmla="*/ 31730 w 372135"/>
              <a:gd name="connsiteY7" fmla="*/ 92306 h 354858"/>
              <a:gd name="connsiteX8" fmla="*/ 179862 w 372135"/>
              <a:gd name="connsiteY8" fmla="*/ 208180 h 354858"/>
              <a:gd name="connsiteX9" fmla="*/ 287872 w 372135"/>
              <a:gd name="connsiteY9" fmla="*/ 0 h 354858"/>
              <a:gd name="connsiteX0" fmla="*/ 287872 w 372135"/>
              <a:gd name="connsiteY0" fmla="*/ 0 h 354858"/>
              <a:gd name="connsiteX1" fmla="*/ 372135 w 372135"/>
              <a:gd name="connsiteY1" fmla="*/ 0 h 354858"/>
              <a:gd name="connsiteX2" fmla="*/ 185157 w 372135"/>
              <a:gd name="connsiteY2" fmla="*/ 354154 h 354858"/>
              <a:gd name="connsiteX3" fmla="*/ 0 w 372135"/>
              <a:gd name="connsiteY3" fmla="*/ 354858 h 354858"/>
              <a:gd name="connsiteX4" fmla="*/ 177414 w 372135"/>
              <a:gd name="connsiteY4" fmla="*/ 354154 h 354858"/>
              <a:gd name="connsiteX5" fmla="*/ 5975 w 372135"/>
              <a:gd name="connsiteY5" fmla="*/ 168762 h 354858"/>
              <a:gd name="connsiteX6" fmla="*/ 31730 w 372135"/>
              <a:gd name="connsiteY6" fmla="*/ 92306 h 354858"/>
              <a:gd name="connsiteX7" fmla="*/ 179862 w 372135"/>
              <a:gd name="connsiteY7" fmla="*/ 208180 h 354858"/>
              <a:gd name="connsiteX8" fmla="*/ 287872 w 372135"/>
              <a:gd name="connsiteY8" fmla="*/ 0 h 354858"/>
              <a:gd name="connsiteX0" fmla="*/ 281897 w 366160"/>
              <a:gd name="connsiteY0" fmla="*/ 0 h 354154"/>
              <a:gd name="connsiteX1" fmla="*/ 366160 w 366160"/>
              <a:gd name="connsiteY1" fmla="*/ 0 h 354154"/>
              <a:gd name="connsiteX2" fmla="*/ 179182 w 366160"/>
              <a:gd name="connsiteY2" fmla="*/ 354154 h 354154"/>
              <a:gd name="connsiteX3" fmla="*/ 171439 w 366160"/>
              <a:gd name="connsiteY3" fmla="*/ 354154 h 354154"/>
              <a:gd name="connsiteX4" fmla="*/ 0 w 366160"/>
              <a:gd name="connsiteY4" fmla="*/ 168762 h 354154"/>
              <a:gd name="connsiteX5" fmla="*/ 25755 w 366160"/>
              <a:gd name="connsiteY5" fmla="*/ 92306 h 354154"/>
              <a:gd name="connsiteX6" fmla="*/ 173887 w 366160"/>
              <a:gd name="connsiteY6" fmla="*/ 208180 h 354154"/>
              <a:gd name="connsiteX7" fmla="*/ 281897 w 366160"/>
              <a:gd name="connsiteY7" fmla="*/ 0 h 354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6160" h="354154">
                <a:moveTo>
                  <a:pt x="281897" y="0"/>
                </a:moveTo>
                <a:lnTo>
                  <a:pt x="366160" y="0"/>
                </a:lnTo>
                <a:cubicBezTo>
                  <a:pt x="297282" y="97851"/>
                  <a:pt x="230801" y="237971"/>
                  <a:pt x="179182" y="354154"/>
                </a:cubicBezTo>
                <a:lnTo>
                  <a:pt x="171439" y="354154"/>
                </a:lnTo>
                <a:cubicBezTo>
                  <a:pt x="130348" y="287662"/>
                  <a:pt x="88066" y="176483"/>
                  <a:pt x="0" y="168762"/>
                </a:cubicBezTo>
                <a:lnTo>
                  <a:pt x="25755" y="92306"/>
                </a:lnTo>
                <a:cubicBezTo>
                  <a:pt x="109280" y="119668"/>
                  <a:pt x="132183" y="149667"/>
                  <a:pt x="173887" y="208180"/>
                </a:cubicBezTo>
                <a:cubicBezTo>
                  <a:pt x="212269" y="122778"/>
                  <a:pt x="233856" y="77184"/>
                  <a:pt x="28189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6" name="Freeform: Shape 895">
            <a:extLst>
              <a:ext uri="{FF2B5EF4-FFF2-40B4-BE49-F238E27FC236}">
                <a16:creationId xmlns:a16="http://schemas.microsoft.com/office/drawing/2014/main" id="{B3ECCFFE-98DB-491C-80EE-69723B606473}"/>
              </a:ext>
            </a:extLst>
          </p:cNvPr>
          <p:cNvSpPr/>
          <p:nvPr/>
        </p:nvSpPr>
        <p:spPr>
          <a:xfrm>
            <a:off x="10450257" y="5351741"/>
            <a:ext cx="385142" cy="372514"/>
          </a:xfrm>
          <a:custGeom>
            <a:avLst/>
            <a:gdLst>
              <a:gd name="connsiteX0" fmla="*/ 287872 w 383663"/>
              <a:gd name="connsiteY0" fmla="*/ 0 h 354858"/>
              <a:gd name="connsiteX1" fmla="*/ 372135 w 383663"/>
              <a:gd name="connsiteY1" fmla="*/ 0 h 354858"/>
              <a:gd name="connsiteX2" fmla="*/ 185157 w 383663"/>
              <a:gd name="connsiteY2" fmla="*/ 354154 h 354858"/>
              <a:gd name="connsiteX3" fmla="*/ 383663 w 383663"/>
              <a:gd name="connsiteY3" fmla="*/ 354154 h 354858"/>
              <a:gd name="connsiteX4" fmla="*/ 383663 w 383663"/>
              <a:gd name="connsiteY4" fmla="*/ 354858 h 354858"/>
              <a:gd name="connsiteX5" fmla="*/ 0 w 383663"/>
              <a:gd name="connsiteY5" fmla="*/ 354858 h 354858"/>
              <a:gd name="connsiteX6" fmla="*/ 0 w 383663"/>
              <a:gd name="connsiteY6" fmla="*/ 354154 h 354858"/>
              <a:gd name="connsiteX7" fmla="*/ 177414 w 383663"/>
              <a:gd name="connsiteY7" fmla="*/ 354154 h 354858"/>
              <a:gd name="connsiteX8" fmla="*/ 5975 w 383663"/>
              <a:gd name="connsiteY8" fmla="*/ 168762 h 354858"/>
              <a:gd name="connsiteX9" fmla="*/ 31730 w 383663"/>
              <a:gd name="connsiteY9" fmla="*/ 92306 h 354858"/>
              <a:gd name="connsiteX10" fmla="*/ 179862 w 383663"/>
              <a:gd name="connsiteY10" fmla="*/ 208180 h 354858"/>
              <a:gd name="connsiteX11" fmla="*/ 287872 w 383663"/>
              <a:gd name="connsiteY11" fmla="*/ 0 h 354858"/>
              <a:gd name="connsiteX0" fmla="*/ 287872 w 383663"/>
              <a:gd name="connsiteY0" fmla="*/ 0 h 354858"/>
              <a:gd name="connsiteX1" fmla="*/ 372135 w 383663"/>
              <a:gd name="connsiteY1" fmla="*/ 0 h 354858"/>
              <a:gd name="connsiteX2" fmla="*/ 185157 w 383663"/>
              <a:gd name="connsiteY2" fmla="*/ 354154 h 354858"/>
              <a:gd name="connsiteX3" fmla="*/ 383663 w 383663"/>
              <a:gd name="connsiteY3" fmla="*/ 354154 h 354858"/>
              <a:gd name="connsiteX4" fmla="*/ 0 w 383663"/>
              <a:gd name="connsiteY4" fmla="*/ 354858 h 354858"/>
              <a:gd name="connsiteX5" fmla="*/ 0 w 383663"/>
              <a:gd name="connsiteY5" fmla="*/ 354154 h 354858"/>
              <a:gd name="connsiteX6" fmla="*/ 177414 w 383663"/>
              <a:gd name="connsiteY6" fmla="*/ 354154 h 354858"/>
              <a:gd name="connsiteX7" fmla="*/ 5975 w 383663"/>
              <a:gd name="connsiteY7" fmla="*/ 168762 h 354858"/>
              <a:gd name="connsiteX8" fmla="*/ 31730 w 383663"/>
              <a:gd name="connsiteY8" fmla="*/ 92306 h 354858"/>
              <a:gd name="connsiteX9" fmla="*/ 179862 w 383663"/>
              <a:gd name="connsiteY9" fmla="*/ 208180 h 354858"/>
              <a:gd name="connsiteX10" fmla="*/ 287872 w 383663"/>
              <a:gd name="connsiteY10" fmla="*/ 0 h 354858"/>
              <a:gd name="connsiteX0" fmla="*/ 287872 w 372135"/>
              <a:gd name="connsiteY0" fmla="*/ 0 h 354858"/>
              <a:gd name="connsiteX1" fmla="*/ 372135 w 372135"/>
              <a:gd name="connsiteY1" fmla="*/ 0 h 354858"/>
              <a:gd name="connsiteX2" fmla="*/ 185157 w 372135"/>
              <a:gd name="connsiteY2" fmla="*/ 354154 h 354858"/>
              <a:gd name="connsiteX3" fmla="*/ 0 w 372135"/>
              <a:gd name="connsiteY3" fmla="*/ 354858 h 354858"/>
              <a:gd name="connsiteX4" fmla="*/ 0 w 372135"/>
              <a:gd name="connsiteY4" fmla="*/ 354154 h 354858"/>
              <a:gd name="connsiteX5" fmla="*/ 177414 w 372135"/>
              <a:gd name="connsiteY5" fmla="*/ 354154 h 354858"/>
              <a:gd name="connsiteX6" fmla="*/ 5975 w 372135"/>
              <a:gd name="connsiteY6" fmla="*/ 168762 h 354858"/>
              <a:gd name="connsiteX7" fmla="*/ 31730 w 372135"/>
              <a:gd name="connsiteY7" fmla="*/ 92306 h 354858"/>
              <a:gd name="connsiteX8" fmla="*/ 179862 w 372135"/>
              <a:gd name="connsiteY8" fmla="*/ 208180 h 354858"/>
              <a:gd name="connsiteX9" fmla="*/ 287872 w 372135"/>
              <a:gd name="connsiteY9" fmla="*/ 0 h 354858"/>
              <a:gd name="connsiteX0" fmla="*/ 287872 w 372135"/>
              <a:gd name="connsiteY0" fmla="*/ 0 h 354858"/>
              <a:gd name="connsiteX1" fmla="*/ 372135 w 372135"/>
              <a:gd name="connsiteY1" fmla="*/ 0 h 354858"/>
              <a:gd name="connsiteX2" fmla="*/ 185157 w 372135"/>
              <a:gd name="connsiteY2" fmla="*/ 354154 h 354858"/>
              <a:gd name="connsiteX3" fmla="*/ 0 w 372135"/>
              <a:gd name="connsiteY3" fmla="*/ 354858 h 354858"/>
              <a:gd name="connsiteX4" fmla="*/ 177414 w 372135"/>
              <a:gd name="connsiteY4" fmla="*/ 354154 h 354858"/>
              <a:gd name="connsiteX5" fmla="*/ 5975 w 372135"/>
              <a:gd name="connsiteY5" fmla="*/ 168762 h 354858"/>
              <a:gd name="connsiteX6" fmla="*/ 31730 w 372135"/>
              <a:gd name="connsiteY6" fmla="*/ 92306 h 354858"/>
              <a:gd name="connsiteX7" fmla="*/ 179862 w 372135"/>
              <a:gd name="connsiteY7" fmla="*/ 208180 h 354858"/>
              <a:gd name="connsiteX8" fmla="*/ 287872 w 372135"/>
              <a:gd name="connsiteY8" fmla="*/ 0 h 354858"/>
              <a:gd name="connsiteX0" fmla="*/ 281897 w 366160"/>
              <a:gd name="connsiteY0" fmla="*/ 0 h 354154"/>
              <a:gd name="connsiteX1" fmla="*/ 366160 w 366160"/>
              <a:gd name="connsiteY1" fmla="*/ 0 h 354154"/>
              <a:gd name="connsiteX2" fmla="*/ 179182 w 366160"/>
              <a:gd name="connsiteY2" fmla="*/ 354154 h 354154"/>
              <a:gd name="connsiteX3" fmla="*/ 171439 w 366160"/>
              <a:gd name="connsiteY3" fmla="*/ 354154 h 354154"/>
              <a:gd name="connsiteX4" fmla="*/ 0 w 366160"/>
              <a:gd name="connsiteY4" fmla="*/ 168762 h 354154"/>
              <a:gd name="connsiteX5" fmla="*/ 25755 w 366160"/>
              <a:gd name="connsiteY5" fmla="*/ 92306 h 354154"/>
              <a:gd name="connsiteX6" fmla="*/ 173887 w 366160"/>
              <a:gd name="connsiteY6" fmla="*/ 208180 h 354154"/>
              <a:gd name="connsiteX7" fmla="*/ 281897 w 366160"/>
              <a:gd name="connsiteY7" fmla="*/ 0 h 354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6160" h="354154">
                <a:moveTo>
                  <a:pt x="281897" y="0"/>
                </a:moveTo>
                <a:lnTo>
                  <a:pt x="366160" y="0"/>
                </a:lnTo>
                <a:cubicBezTo>
                  <a:pt x="297282" y="97851"/>
                  <a:pt x="230801" y="237971"/>
                  <a:pt x="179182" y="354154"/>
                </a:cubicBezTo>
                <a:lnTo>
                  <a:pt x="171439" y="354154"/>
                </a:lnTo>
                <a:cubicBezTo>
                  <a:pt x="130348" y="287662"/>
                  <a:pt x="88066" y="176483"/>
                  <a:pt x="0" y="168762"/>
                </a:cubicBezTo>
                <a:lnTo>
                  <a:pt x="25755" y="92306"/>
                </a:lnTo>
                <a:cubicBezTo>
                  <a:pt x="109280" y="119668"/>
                  <a:pt x="132183" y="149667"/>
                  <a:pt x="173887" y="208180"/>
                </a:cubicBezTo>
                <a:cubicBezTo>
                  <a:pt x="212269" y="122778"/>
                  <a:pt x="233856" y="77184"/>
                  <a:pt x="28189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7" name="TextBox 896">
            <a:extLst>
              <a:ext uri="{FF2B5EF4-FFF2-40B4-BE49-F238E27FC236}">
                <a16:creationId xmlns:a16="http://schemas.microsoft.com/office/drawing/2014/main" id="{FFF53FC8-60CB-4A95-BC5E-A831AE0F97D5}"/>
              </a:ext>
            </a:extLst>
          </p:cNvPr>
          <p:cNvSpPr txBox="1"/>
          <p:nvPr/>
        </p:nvSpPr>
        <p:spPr>
          <a:xfrm>
            <a:off x="4595481" y="1630639"/>
            <a:ext cx="30656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ko-KR" sz="4400" b="1" dirty="0">
                <a:solidFill>
                  <a:schemeClr val="accent4"/>
                </a:solidFill>
              </a:rPr>
              <a:t>SUCCESS BUSINESS</a:t>
            </a:r>
            <a:endParaRPr lang="ko-KR" altLang="en-US" sz="4400" b="1" dirty="0">
              <a:solidFill>
                <a:schemeClr val="accent4"/>
              </a:solidFill>
            </a:endParaRPr>
          </a:p>
        </p:txBody>
      </p:sp>
      <p:sp>
        <p:nvSpPr>
          <p:cNvPr id="898" name="TextBox 897">
            <a:extLst>
              <a:ext uri="{FF2B5EF4-FFF2-40B4-BE49-F238E27FC236}">
                <a16:creationId xmlns:a16="http://schemas.microsoft.com/office/drawing/2014/main" id="{544C1504-CFE2-46BC-A1A4-A4E9B18D4416}"/>
              </a:ext>
            </a:extLst>
          </p:cNvPr>
          <p:cNvSpPr txBox="1"/>
          <p:nvPr/>
        </p:nvSpPr>
        <p:spPr>
          <a:xfrm>
            <a:off x="5011797" y="3378025"/>
            <a:ext cx="49795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Get a modern PowerPoint  Presentation that is beautifully designed. I hope and I believe that this Template will your Time. Easy to change colors, photos and Text.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899" name="TextBox 898">
            <a:extLst>
              <a:ext uri="{FF2B5EF4-FFF2-40B4-BE49-F238E27FC236}">
                <a16:creationId xmlns:a16="http://schemas.microsoft.com/office/drawing/2014/main" id="{851572E7-76DA-4B17-89F2-83FA3D9C1B54}"/>
              </a:ext>
            </a:extLst>
          </p:cNvPr>
          <p:cNvSpPr txBox="1"/>
          <p:nvPr/>
        </p:nvSpPr>
        <p:spPr>
          <a:xfrm>
            <a:off x="5011797" y="4318861"/>
            <a:ext cx="49795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Get a modern PowerPoint  Presentation that is beautifully designed. I hope and I believe that this Template will your Time. Easy to change colors, photos and Text.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900" name="TextBox 899">
            <a:extLst>
              <a:ext uri="{FF2B5EF4-FFF2-40B4-BE49-F238E27FC236}">
                <a16:creationId xmlns:a16="http://schemas.microsoft.com/office/drawing/2014/main" id="{9E8810E0-C931-4610-85D8-88FE06AEEE0C}"/>
              </a:ext>
            </a:extLst>
          </p:cNvPr>
          <p:cNvSpPr txBox="1"/>
          <p:nvPr/>
        </p:nvSpPr>
        <p:spPr>
          <a:xfrm>
            <a:off x="5011797" y="5272223"/>
            <a:ext cx="49795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Get a modern PowerPoint  Presentation that is beautifully designed. I hope and I believe that this Template will your Time. Easy to change colors, photos and Text.</a:t>
            </a:r>
            <a:endParaRPr lang="ko-KR" altLang="en-US" sz="12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11192</TotalTime>
  <Words>132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33</cp:revision>
  <dcterms:created xsi:type="dcterms:W3CDTF">2018-02-18T19:39:47Z</dcterms:created>
  <dcterms:modified xsi:type="dcterms:W3CDTF">2019-04-24T06:31:31Z</dcterms:modified>
</cp:coreProperties>
</file>