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4509A790-A606-465E-8930-877BE0076CF9}"/>
              </a:ext>
            </a:extLst>
          </p:cNvPr>
          <p:cNvGrpSpPr/>
          <p:nvPr/>
        </p:nvGrpSpPr>
        <p:grpSpPr>
          <a:xfrm>
            <a:off x="951878" y="1565708"/>
            <a:ext cx="2358792" cy="2715991"/>
            <a:chOff x="1380965" y="1465124"/>
            <a:chExt cx="2358792" cy="2715991"/>
          </a:xfrm>
        </p:grpSpPr>
        <p:pic>
          <p:nvPicPr>
            <p:cNvPr id="393" name="Picture 39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33C24084-E865-4FB4-AEE4-8F20198C4A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0000" flipV="1">
              <a:off x="538723" y="2656414"/>
              <a:ext cx="2715991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94" name="Group 393">
              <a:extLst>
                <a:ext uri="{FF2B5EF4-FFF2-40B4-BE49-F238E27FC236}">
                  <a16:creationId xmlns:a16="http://schemas.microsoft.com/office/drawing/2014/main" id="{F92F0655-FAFB-4CBE-8139-0084B8B76307}"/>
                </a:ext>
              </a:extLst>
            </p:cNvPr>
            <p:cNvGrpSpPr/>
            <p:nvPr/>
          </p:nvGrpSpPr>
          <p:grpSpPr>
            <a:xfrm>
              <a:off x="1380965" y="2018710"/>
              <a:ext cx="2358792" cy="1608820"/>
              <a:chOff x="1380965" y="2018710"/>
              <a:chExt cx="2358792" cy="1608820"/>
            </a:xfrm>
          </p:grpSpPr>
          <p:sp>
            <p:nvSpPr>
              <p:cNvPr id="395" name="Parallelogram 394">
                <a:extLst>
                  <a:ext uri="{FF2B5EF4-FFF2-40B4-BE49-F238E27FC236}">
                    <a16:creationId xmlns:a16="http://schemas.microsoft.com/office/drawing/2014/main" id="{7CEFF69C-5A0B-4728-A97C-AD7C2C475B9B}"/>
                  </a:ext>
                </a:extLst>
              </p:cNvPr>
              <p:cNvSpPr/>
              <p:nvPr/>
            </p:nvSpPr>
            <p:spPr>
              <a:xfrm rot="14414865" flipH="1">
                <a:off x="1487101" y="2457044"/>
                <a:ext cx="661487" cy="873760"/>
              </a:xfrm>
              <a:prstGeom prst="parallelogram">
                <a:avLst>
                  <a:gd name="adj" fmla="val 76778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6" name="Freeform: Shape 395">
                <a:extLst>
                  <a:ext uri="{FF2B5EF4-FFF2-40B4-BE49-F238E27FC236}">
                    <a16:creationId xmlns:a16="http://schemas.microsoft.com/office/drawing/2014/main" id="{800E09B5-3545-436A-AB51-AC3DE57AC3C3}"/>
                  </a:ext>
                </a:extLst>
              </p:cNvPr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avLst/>
                <a:gdLst>
                  <a:gd name="connsiteX0" fmla="*/ 1636300 w 2210987"/>
                  <a:gd name="connsiteY0" fmla="*/ 0 h 1608820"/>
                  <a:gd name="connsiteX1" fmla="*/ 2210987 w 2210987"/>
                  <a:gd name="connsiteY1" fmla="*/ 804410 h 1608820"/>
                  <a:gd name="connsiteX2" fmla="*/ 1636300 w 2210987"/>
                  <a:gd name="connsiteY2" fmla="*/ 1608820 h 1608820"/>
                  <a:gd name="connsiteX3" fmla="*/ 1636300 w 2210987"/>
                  <a:gd name="connsiteY3" fmla="*/ 1241341 h 1608820"/>
                  <a:gd name="connsiteX4" fmla="*/ 0 w 2210987"/>
                  <a:gd name="connsiteY4" fmla="*/ 1241341 h 1608820"/>
                  <a:gd name="connsiteX5" fmla="*/ 501792 w 2210987"/>
                  <a:gd name="connsiteY5" fmla="*/ 367479 h 1608820"/>
                  <a:gd name="connsiteX6" fmla="*/ 1636300 w 2210987"/>
                  <a:gd name="connsiteY6" fmla="*/ 367479 h 1608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10987" h="1608820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37CA75E5-6DC8-4D33-901F-DBDE167B9A12}"/>
              </a:ext>
            </a:extLst>
          </p:cNvPr>
          <p:cNvGrpSpPr/>
          <p:nvPr/>
        </p:nvGrpSpPr>
        <p:grpSpPr>
          <a:xfrm>
            <a:off x="3643136" y="1565708"/>
            <a:ext cx="2358792" cy="2715991"/>
            <a:chOff x="1380965" y="1465124"/>
            <a:chExt cx="2358792" cy="2715991"/>
          </a:xfrm>
        </p:grpSpPr>
        <p:pic>
          <p:nvPicPr>
            <p:cNvPr id="398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9A5FAC67-EA04-4B25-A6D0-54F014FF22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0000" flipV="1">
              <a:off x="538723" y="2656414"/>
              <a:ext cx="2715991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99" name="Group 398">
              <a:extLst>
                <a:ext uri="{FF2B5EF4-FFF2-40B4-BE49-F238E27FC236}">
                  <a16:creationId xmlns:a16="http://schemas.microsoft.com/office/drawing/2014/main" id="{9EC0618B-4C0A-4875-B983-F1BD018FDA90}"/>
                </a:ext>
              </a:extLst>
            </p:cNvPr>
            <p:cNvGrpSpPr/>
            <p:nvPr/>
          </p:nvGrpSpPr>
          <p:grpSpPr>
            <a:xfrm>
              <a:off x="1380965" y="2018710"/>
              <a:ext cx="2358792" cy="1608820"/>
              <a:chOff x="1380965" y="2018710"/>
              <a:chExt cx="2358792" cy="1608820"/>
            </a:xfrm>
          </p:grpSpPr>
          <p:sp>
            <p:nvSpPr>
              <p:cNvPr id="400" name="Parallelogram 399">
                <a:extLst>
                  <a:ext uri="{FF2B5EF4-FFF2-40B4-BE49-F238E27FC236}">
                    <a16:creationId xmlns:a16="http://schemas.microsoft.com/office/drawing/2014/main" id="{A46F76EA-E45E-4750-83D0-83EB3CFFA555}"/>
                  </a:ext>
                </a:extLst>
              </p:cNvPr>
              <p:cNvSpPr/>
              <p:nvPr/>
            </p:nvSpPr>
            <p:spPr>
              <a:xfrm rot="14414865" flipH="1">
                <a:off x="1487101" y="2457044"/>
                <a:ext cx="661487" cy="873760"/>
              </a:xfrm>
              <a:prstGeom prst="parallelogram">
                <a:avLst>
                  <a:gd name="adj" fmla="val 76778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1" name="Freeform: Shape 400">
                <a:extLst>
                  <a:ext uri="{FF2B5EF4-FFF2-40B4-BE49-F238E27FC236}">
                    <a16:creationId xmlns:a16="http://schemas.microsoft.com/office/drawing/2014/main" id="{7E3C69B2-02B0-4FBD-AA9F-71B100980F82}"/>
                  </a:ext>
                </a:extLst>
              </p:cNvPr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avLst/>
                <a:gdLst>
                  <a:gd name="connsiteX0" fmla="*/ 1636300 w 2210987"/>
                  <a:gd name="connsiteY0" fmla="*/ 0 h 1608820"/>
                  <a:gd name="connsiteX1" fmla="*/ 2210987 w 2210987"/>
                  <a:gd name="connsiteY1" fmla="*/ 804410 h 1608820"/>
                  <a:gd name="connsiteX2" fmla="*/ 1636300 w 2210987"/>
                  <a:gd name="connsiteY2" fmla="*/ 1608820 h 1608820"/>
                  <a:gd name="connsiteX3" fmla="*/ 1636300 w 2210987"/>
                  <a:gd name="connsiteY3" fmla="*/ 1241341 h 1608820"/>
                  <a:gd name="connsiteX4" fmla="*/ 0 w 2210987"/>
                  <a:gd name="connsiteY4" fmla="*/ 1241341 h 1608820"/>
                  <a:gd name="connsiteX5" fmla="*/ 501792 w 2210987"/>
                  <a:gd name="connsiteY5" fmla="*/ 367479 h 1608820"/>
                  <a:gd name="connsiteX6" fmla="*/ 1636300 w 2210987"/>
                  <a:gd name="connsiteY6" fmla="*/ 367479 h 1608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10987" h="1608820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2AC46078-8DE0-44D1-A7F2-9058987EF928}"/>
              </a:ext>
            </a:extLst>
          </p:cNvPr>
          <p:cNvGrpSpPr/>
          <p:nvPr/>
        </p:nvGrpSpPr>
        <p:grpSpPr>
          <a:xfrm>
            <a:off x="6334394" y="1565708"/>
            <a:ext cx="2358792" cy="2715991"/>
            <a:chOff x="1380965" y="1465124"/>
            <a:chExt cx="2358792" cy="2715991"/>
          </a:xfrm>
        </p:grpSpPr>
        <p:pic>
          <p:nvPicPr>
            <p:cNvPr id="40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CFDF9465-3919-4596-96FB-E9B9F4E991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0000" flipV="1">
              <a:off x="538723" y="2656414"/>
              <a:ext cx="2715991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04" name="Group 403">
              <a:extLst>
                <a:ext uri="{FF2B5EF4-FFF2-40B4-BE49-F238E27FC236}">
                  <a16:creationId xmlns:a16="http://schemas.microsoft.com/office/drawing/2014/main" id="{15346EEB-AB71-465A-B0F6-035BCF446E0C}"/>
                </a:ext>
              </a:extLst>
            </p:cNvPr>
            <p:cNvGrpSpPr/>
            <p:nvPr/>
          </p:nvGrpSpPr>
          <p:grpSpPr>
            <a:xfrm>
              <a:off x="1380965" y="2018710"/>
              <a:ext cx="2358792" cy="1608820"/>
              <a:chOff x="1380965" y="2018710"/>
              <a:chExt cx="2358792" cy="1608820"/>
            </a:xfrm>
          </p:grpSpPr>
          <p:sp>
            <p:nvSpPr>
              <p:cNvPr id="405" name="Parallelogram 404">
                <a:extLst>
                  <a:ext uri="{FF2B5EF4-FFF2-40B4-BE49-F238E27FC236}">
                    <a16:creationId xmlns:a16="http://schemas.microsoft.com/office/drawing/2014/main" id="{96AD41D2-7BA8-438A-A518-8EE84275777A}"/>
                  </a:ext>
                </a:extLst>
              </p:cNvPr>
              <p:cNvSpPr/>
              <p:nvPr/>
            </p:nvSpPr>
            <p:spPr>
              <a:xfrm rot="14414865" flipH="1">
                <a:off x="1487101" y="2457044"/>
                <a:ext cx="661487" cy="873760"/>
              </a:xfrm>
              <a:prstGeom prst="parallelogram">
                <a:avLst>
                  <a:gd name="adj" fmla="val 76778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Freeform: Shape 405">
                <a:extLst>
                  <a:ext uri="{FF2B5EF4-FFF2-40B4-BE49-F238E27FC236}">
                    <a16:creationId xmlns:a16="http://schemas.microsoft.com/office/drawing/2014/main" id="{ED1F2578-BBE3-42C5-B625-3335650F42FA}"/>
                  </a:ext>
                </a:extLst>
              </p:cNvPr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avLst/>
                <a:gdLst>
                  <a:gd name="connsiteX0" fmla="*/ 1636300 w 2210987"/>
                  <a:gd name="connsiteY0" fmla="*/ 0 h 1608820"/>
                  <a:gd name="connsiteX1" fmla="*/ 2210987 w 2210987"/>
                  <a:gd name="connsiteY1" fmla="*/ 804410 h 1608820"/>
                  <a:gd name="connsiteX2" fmla="*/ 1636300 w 2210987"/>
                  <a:gd name="connsiteY2" fmla="*/ 1608820 h 1608820"/>
                  <a:gd name="connsiteX3" fmla="*/ 1636300 w 2210987"/>
                  <a:gd name="connsiteY3" fmla="*/ 1241341 h 1608820"/>
                  <a:gd name="connsiteX4" fmla="*/ 0 w 2210987"/>
                  <a:gd name="connsiteY4" fmla="*/ 1241341 h 1608820"/>
                  <a:gd name="connsiteX5" fmla="*/ 501792 w 2210987"/>
                  <a:gd name="connsiteY5" fmla="*/ 367479 h 1608820"/>
                  <a:gd name="connsiteX6" fmla="*/ 1636300 w 2210987"/>
                  <a:gd name="connsiteY6" fmla="*/ 367479 h 1608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10987" h="1608820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7B88EC31-0EA0-4EED-9477-4813E6FBAB49}"/>
              </a:ext>
            </a:extLst>
          </p:cNvPr>
          <p:cNvGrpSpPr/>
          <p:nvPr/>
        </p:nvGrpSpPr>
        <p:grpSpPr>
          <a:xfrm>
            <a:off x="9025653" y="1565708"/>
            <a:ext cx="2358792" cy="2715991"/>
            <a:chOff x="1380965" y="1465124"/>
            <a:chExt cx="2358792" cy="2715991"/>
          </a:xfrm>
        </p:grpSpPr>
        <p:pic>
          <p:nvPicPr>
            <p:cNvPr id="408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70C882B1-E81E-4908-B77C-E37ACFA050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000000" flipV="1">
              <a:off x="538723" y="2656414"/>
              <a:ext cx="2715991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09" name="Group 408">
              <a:extLst>
                <a:ext uri="{FF2B5EF4-FFF2-40B4-BE49-F238E27FC236}">
                  <a16:creationId xmlns:a16="http://schemas.microsoft.com/office/drawing/2014/main" id="{7CF0E970-897A-4724-B172-57E873E3DF3E}"/>
                </a:ext>
              </a:extLst>
            </p:cNvPr>
            <p:cNvGrpSpPr/>
            <p:nvPr/>
          </p:nvGrpSpPr>
          <p:grpSpPr>
            <a:xfrm>
              <a:off x="1380965" y="2018710"/>
              <a:ext cx="2358792" cy="1608820"/>
              <a:chOff x="1380965" y="2018710"/>
              <a:chExt cx="2358792" cy="1608820"/>
            </a:xfrm>
          </p:grpSpPr>
          <p:sp>
            <p:nvSpPr>
              <p:cNvPr id="410" name="Parallelogram 409">
                <a:extLst>
                  <a:ext uri="{FF2B5EF4-FFF2-40B4-BE49-F238E27FC236}">
                    <a16:creationId xmlns:a16="http://schemas.microsoft.com/office/drawing/2014/main" id="{CB82BE19-2D5A-40F7-9F2D-56BB70437D63}"/>
                  </a:ext>
                </a:extLst>
              </p:cNvPr>
              <p:cNvSpPr/>
              <p:nvPr/>
            </p:nvSpPr>
            <p:spPr>
              <a:xfrm rot="14414865" flipH="1">
                <a:off x="1487101" y="2457044"/>
                <a:ext cx="661487" cy="873760"/>
              </a:xfrm>
              <a:prstGeom prst="parallelogram">
                <a:avLst>
                  <a:gd name="adj" fmla="val 76778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1" name="Freeform: Shape 410">
                <a:extLst>
                  <a:ext uri="{FF2B5EF4-FFF2-40B4-BE49-F238E27FC236}">
                    <a16:creationId xmlns:a16="http://schemas.microsoft.com/office/drawing/2014/main" id="{CBB5846E-85C6-422F-9C46-43B3B17D4358}"/>
                  </a:ext>
                </a:extLst>
              </p:cNvPr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avLst/>
                <a:gdLst>
                  <a:gd name="connsiteX0" fmla="*/ 1636300 w 2210987"/>
                  <a:gd name="connsiteY0" fmla="*/ 0 h 1608820"/>
                  <a:gd name="connsiteX1" fmla="*/ 2210987 w 2210987"/>
                  <a:gd name="connsiteY1" fmla="*/ 804410 h 1608820"/>
                  <a:gd name="connsiteX2" fmla="*/ 1636300 w 2210987"/>
                  <a:gd name="connsiteY2" fmla="*/ 1608820 h 1608820"/>
                  <a:gd name="connsiteX3" fmla="*/ 1636300 w 2210987"/>
                  <a:gd name="connsiteY3" fmla="*/ 1241341 h 1608820"/>
                  <a:gd name="connsiteX4" fmla="*/ 0 w 2210987"/>
                  <a:gd name="connsiteY4" fmla="*/ 1241341 h 1608820"/>
                  <a:gd name="connsiteX5" fmla="*/ 501792 w 2210987"/>
                  <a:gd name="connsiteY5" fmla="*/ 367479 h 1608820"/>
                  <a:gd name="connsiteX6" fmla="*/ 1636300 w 2210987"/>
                  <a:gd name="connsiteY6" fmla="*/ 367479 h 1608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10987" h="1608820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2" name="Parallelogram 30">
            <a:extLst>
              <a:ext uri="{FF2B5EF4-FFF2-40B4-BE49-F238E27FC236}">
                <a16:creationId xmlns:a16="http://schemas.microsoft.com/office/drawing/2014/main" id="{BC870B3D-1F56-4F11-A718-5123312DBBE1}"/>
              </a:ext>
            </a:extLst>
          </p:cNvPr>
          <p:cNvSpPr/>
          <p:nvPr/>
        </p:nvSpPr>
        <p:spPr>
          <a:xfrm flipH="1">
            <a:off x="7342601" y="2716576"/>
            <a:ext cx="373419" cy="374343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13" name="Block Arc 14">
            <a:extLst>
              <a:ext uri="{FF2B5EF4-FFF2-40B4-BE49-F238E27FC236}">
                <a16:creationId xmlns:a16="http://schemas.microsoft.com/office/drawing/2014/main" id="{12260EA4-519D-40A7-8198-72D68BC42F75}"/>
              </a:ext>
            </a:extLst>
          </p:cNvPr>
          <p:cNvSpPr/>
          <p:nvPr/>
        </p:nvSpPr>
        <p:spPr>
          <a:xfrm rot="16200000">
            <a:off x="10003542" y="2697895"/>
            <a:ext cx="411433" cy="41170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14" name="Rectangle 16">
            <a:extLst>
              <a:ext uri="{FF2B5EF4-FFF2-40B4-BE49-F238E27FC236}">
                <a16:creationId xmlns:a16="http://schemas.microsoft.com/office/drawing/2014/main" id="{C015FBAA-A6C0-438F-A172-9E266FBAE505}"/>
              </a:ext>
            </a:extLst>
          </p:cNvPr>
          <p:cNvSpPr/>
          <p:nvPr/>
        </p:nvSpPr>
        <p:spPr>
          <a:xfrm rot="2700000">
            <a:off x="1977567" y="2650643"/>
            <a:ext cx="282354" cy="50620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15" name="Teardrop 1">
            <a:extLst>
              <a:ext uri="{FF2B5EF4-FFF2-40B4-BE49-F238E27FC236}">
                <a16:creationId xmlns:a16="http://schemas.microsoft.com/office/drawing/2014/main" id="{B088359D-8D53-498C-B6C8-7321AC250480}"/>
              </a:ext>
            </a:extLst>
          </p:cNvPr>
          <p:cNvSpPr/>
          <p:nvPr/>
        </p:nvSpPr>
        <p:spPr>
          <a:xfrm rot="18805991">
            <a:off x="4657149" y="2705759"/>
            <a:ext cx="400152" cy="395977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1AA70194-D768-4681-B258-A445701C1407}"/>
              </a:ext>
            </a:extLst>
          </p:cNvPr>
          <p:cNvGrpSpPr/>
          <p:nvPr/>
        </p:nvGrpSpPr>
        <p:grpSpPr>
          <a:xfrm>
            <a:off x="9090930" y="4554383"/>
            <a:ext cx="2276181" cy="1661994"/>
            <a:chOff x="2551704" y="4283314"/>
            <a:chExt cx="926898" cy="1661994"/>
          </a:xfrm>
        </p:grpSpPr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022EBB20-27F4-4CD3-8A9C-99BA6D572D0D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5F070F44-9687-4B38-B8C7-5378A700160E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9" name="Group 418">
            <a:extLst>
              <a:ext uri="{FF2B5EF4-FFF2-40B4-BE49-F238E27FC236}">
                <a16:creationId xmlns:a16="http://schemas.microsoft.com/office/drawing/2014/main" id="{D858F1F2-B2F3-497E-AA94-BE71BA8DB9F8}"/>
              </a:ext>
            </a:extLst>
          </p:cNvPr>
          <p:cNvGrpSpPr/>
          <p:nvPr/>
        </p:nvGrpSpPr>
        <p:grpSpPr>
          <a:xfrm>
            <a:off x="6290420" y="4554383"/>
            <a:ext cx="2276181" cy="1661994"/>
            <a:chOff x="2551704" y="4283314"/>
            <a:chExt cx="926898" cy="1661994"/>
          </a:xfrm>
        </p:grpSpPr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59E24CCF-7994-4AB4-A16B-773225BDCDFE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29A71241-C113-4DAF-B121-EFBC9B5DEC58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84583AB-7B02-4989-9450-B16530A87BF8}"/>
              </a:ext>
            </a:extLst>
          </p:cNvPr>
          <p:cNvGrpSpPr/>
          <p:nvPr/>
        </p:nvGrpSpPr>
        <p:grpSpPr>
          <a:xfrm>
            <a:off x="3489910" y="4554383"/>
            <a:ext cx="2276181" cy="1661994"/>
            <a:chOff x="2551704" y="4283314"/>
            <a:chExt cx="926898" cy="1661994"/>
          </a:xfrm>
        </p:grpSpPr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A7CE0363-4B63-428A-A328-7BEA0F70EB03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FEEECE85-8FA6-445B-9549-A81D3098F621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5FD03077-2755-48E6-9848-552A77437694}"/>
              </a:ext>
            </a:extLst>
          </p:cNvPr>
          <p:cNvGrpSpPr/>
          <p:nvPr/>
        </p:nvGrpSpPr>
        <p:grpSpPr>
          <a:xfrm>
            <a:off x="689400" y="4554383"/>
            <a:ext cx="2276181" cy="1661994"/>
            <a:chOff x="2551704" y="4283314"/>
            <a:chExt cx="926898" cy="1661994"/>
          </a:xfrm>
        </p:grpSpPr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8BC4E0D5-95D1-47D5-9FB6-ABE4DCC0EE29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2FB075A3-9A08-450F-A6D8-88E9E3B4E9A5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164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2019-04-24T06:10:05Z</dcterms:modified>
</cp:coreProperties>
</file>