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" y="144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75" name="Rectangle 674">
            <a:extLst>
              <a:ext uri="{FF2B5EF4-FFF2-40B4-BE49-F238E27FC236}">
                <a16:creationId xmlns:a16="http://schemas.microsoft.com/office/drawing/2014/main" id="{2F777995-30DC-4AAC-BC5E-BEC2CA39C42F}"/>
              </a:ext>
            </a:extLst>
          </p:cNvPr>
          <p:cNvSpPr/>
          <p:nvPr/>
        </p:nvSpPr>
        <p:spPr>
          <a:xfrm rot="850503">
            <a:off x="4159077" y="2452995"/>
            <a:ext cx="1079825" cy="107982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1270000" dist="190500" dir="6000000" sx="120000" sy="120000" kx="-800400" algn="bl" rotWithShape="0">
              <a:prstClr val="black">
                <a:alpha val="35000"/>
              </a:prstClr>
            </a:outerShdw>
          </a:effectLst>
          <a:scene3d>
            <a:camera prst="isometricOffAxis2Top">
              <a:rot lat="20685423" lon="4603994" rev="18968731"/>
            </a:camera>
            <a:lightRig rig="threePt" dir="t"/>
          </a:scene3d>
          <a:sp3d>
            <a:bevelB w="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6" name="Rectangle 675">
            <a:extLst>
              <a:ext uri="{FF2B5EF4-FFF2-40B4-BE49-F238E27FC236}">
                <a16:creationId xmlns:a16="http://schemas.microsoft.com/office/drawing/2014/main" id="{3C1649AC-29E8-4843-8710-7A0BB98CDB92}"/>
              </a:ext>
            </a:extLst>
          </p:cNvPr>
          <p:cNvSpPr/>
          <p:nvPr/>
        </p:nvSpPr>
        <p:spPr>
          <a:xfrm rot="850503">
            <a:off x="6347613" y="2998141"/>
            <a:ext cx="1079825" cy="10798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1270000" dist="190500" dir="6000000" sx="120000" sy="120000" kx="-800400" algn="bl" rotWithShape="0">
              <a:prstClr val="black">
                <a:alpha val="35000"/>
              </a:prstClr>
            </a:outerShdw>
          </a:effectLst>
          <a:scene3d>
            <a:camera prst="isometricOffAxis2Top">
              <a:rot lat="19838825" lon="5067636" rev="17278055"/>
            </a:camera>
            <a:lightRig rig="threePt" dir="t"/>
          </a:scene3d>
          <a:sp3d>
            <a:bevelB w="0" h="2540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Rectangle 676">
            <a:extLst>
              <a:ext uri="{FF2B5EF4-FFF2-40B4-BE49-F238E27FC236}">
                <a16:creationId xmlns:a16="http://schemas.microsoft.com/office/drawing/2014/main" id="{7242BC29-EB2E-4E0E-A3B5-A8CCC91787CF}"/>
              </a:ext>
            </a:extLst>
          </p:cNvPr>
          <p:cNvSpPr/>
          <p:nvPr/>
        </p:nvSpPr>
        <p:spPr>
          <a:xfrm rot="850503">
            <a:off x="7531269" y="3708333"/>
            <a:ext cx="1079825" cy="107982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1270000" dist="190500" dir="6000000" sx="120000" sy="120000" kx="-800400" algn="bl" rotWithShape="0">
              <a:prstClr val="black">
                <a:alpha val="35000"/>
              </a:prstClr>
            </a:outerShdw>
          </a:effectLst>
          <a:scene3d>
            <a:camera prst="isometricOffAxis2Top">
              <a:rot lat="19838825" lon="5067636" rev="17278055"/>
            </a:camera>
            <a:lightRig rig="threePt" dir="t"/>
          </a:scene3d>
          <a:sp3d>
            <a:bevelB w="0" h="190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8" name="Rectangle 677">
            <a:extLst>
              <a:ext uri="{FF2B5EF4-FFF2-40B4-BE49-F238E27FC236}">
                <a16:creationId xmlns:a16="http://schemas.microsoft.com/office/drawing/2014/main" id="{F95D1F08-7C4B-4C7A-AECA-7A356279AA35}"/>
              </a:ext>
            </a:extLst>
          </p:cNvPr>
          <p:cNvSpPr/>
          <p:nvPr/>
        </p:nvSpPr>
        <p:spPr>
          <a:xfrm rot="850503">
            <a:off x="8714924" y="4418526"/>
            <a:ext cx="1079825" cy="10798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  <a:effectLst>
            <a:outerShdw blurRad="1270000" dist="190500" dir="6000000" sx="120000" sy="120000" kx="-800400" algn="bl" rotWithShape="0">
              <a:prstClr val="black">
                <a:alpha val="35000"/>
              </a:prstClr>
            </a:outerShdw>
          </a:effectLst>
          <a:scene3d>
            <a:camera prst="isometricOffAxis2Top">
              <a:rot lat="19838825" lon="5067636" rev="17278055"/>
            </a:camera>
            <a:lightRig rig="threePt" dir="t"/>
          </a:scene3d>
          <a:sp3d>
            <a:bevelB w="0" h="1270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9" name="Rectangle 678">
            <a:extLst>
              <a:ext uri="{FF2B5EF4-FFF2-40B4-BE49-F238E27FC236}">
                <a16:creationId xmlns:a16="http://schemas.microsoft.com/office/drawing/2014/main" id="{7E02DDDC-7284-4381-A928-9B8831D4F971}"/>
              </a:ext>
            </a:extLst>
          </p:cNvPr>
          <p:cNvSpPr/>
          <p:nvPr/>
        </p:nvSpPr>
        <p:spPr>
          <a:xfrm rot="850503">
            <a:off x="9898580" y="5128718"/>
            <a:ext cx="1079825" cy="107982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1270000" dist="190500" dir="6000000" sx="120000" sy="120000" kx="-800400" algn="bl" rotWithShape="0">
              <a:prstClr val="black">
                <a:alpha val="35000"/>
              </a:prstClr>
            </a:outerShdw>
          </a:effectLst>
          <a:scene3d>
            <a:camera prst="isometricOffAxis2Top">
              <a:rot lat="19838825" lon="5067636" rev="17278055"/>
            </a:camera>
            <a:lightRig rig="threePt" dir="t"/>
          </a:scene3d>
          <a:sp3d>
            <a:bevelB w="0" h="63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0" name="Freeform: Shape 679">
            <a:extLst>
              <a:ext uri="{FF2B5EF4-FFF2-40B4-BE49-F238E27FC236}">
                <a16:creationId xmlns:a16="http://schemas.microsoft.com/office/drawing/2014/main" id="{B29098A5-B19B-4733-9F55-5AA28168D680}"/>
              </a:ext>
            </a:extLst>
          </p:cNvPr>
          <p:cNvSpPr/>
          <p:nvPr/>
        </p:nvSpPr>
        <p:spPr>
          <a:xfrm rot="3642048" flipH="1">
            <a:off x="5483094" y="2331202"/>
            <a:ext cx="2006226" cy="919706"/>
          </a:xfrm>
          <a:custGeom>
            <a:avLst/>
            <a:gdLst>
              <a:gd name="connsiteX0" fmla="*/ 3983468 w 5286428"/>
              <a:gd name="connsiteY0" fmla="*/ 488159 h 2423436"/>
              <a:gd name="connsiteX1" fmla="*/ 3912464 w 5286428"/>
              <a:gd name="connsiteY1" fmla="*/ 402272 h 2423436"/>
              <a:gd name="connsiteX2" fmla="*/ 3560961 w 5286428"/>
              <a:gd name="connsiteY2" fmla="*/ 447897 h 2423436"/>
              <a:gd name="connsiteX3" fmla="*/ 3058909 w 5286428"/>
              <a:gd name="connsiteY3" fmla="*/ 1099716 h 2423436"/>
              <a:gd name="connsiteX4" fmla="*/ 3008921 w 5286428"/>
              <a:gd name="connsiteY4" fmla="*/ 1284917 h 2423436"/>
              <a:gd name="connsiteX5" fmla="*/ 3016713 w 5286428"/>
              <a:gd name="connsiteY5" fmla="*/ 1308331 h 2423436"/>
              <a:gd name="connsiteX6" fmla="*/ 3015656 w 5286428"/>
              <a:gd name="connsiteY6" fmla="*/ 1352485 h 2423436"/>
              <a:gd name="connsiteX7" fmla="*/ 3175556 w 5286428"/>
              <a:gd name="connsiteY7" fmla="*/ 2255341 h 2423436"/>
              <a:gd name="connsiteX8" fmla="*/ 3411496 w 5286428"/>
              <a:gd name="connsiteY8" fmla="*/ 2420283 h 2423436"/>
              <a:gd name="connsiteX9" fmla="*/ 3576437 w 5286428"/>
              <a:gd name="connsiteY9" fmla="*/ 2184345 h 2423436"/>
              <a:gd name="connsiteX10" fmla="*/ 3441285 w 5286428"/>
              <a:gd name="connsiteY10" fmla="*/ 1421218 h 2423436"/>
              <a:gd name="connsiteX11" fmla="*/ 3456036 w 5286428"/>
              <a:gd name="connsiteY11" fmla="*/ 1405598 h 2423436"/>
              <a:gd name="connsiteX12" fmla="*/ 3958088 w 5286428"/>
              <a:gd name="connsiteY12" fmla="*/ 753778 h 2423436"/>
              <a:gd name="connsiteX13" fmla="*/ 4002016 w 5286428"/>
              <a:gd name="connsiteY13" fmla="*/ 664470 h 2423436"/>
              <a:gd name="connsiteX14" fmla="*/ 4010030 w 5286428"/>
              <a:gd name="connsiteY14" fmla="*/ 592549 h 2423436"/>
              <a:gd name="connsiteX15" fmla="*/ 3983468 w 5286428"/>
              <a:gd name="connsiteY15" fmla="*/ 488159 h 2423436"/>
              <a:gd name="connsiteX16" fmla="*/ 4170030 w 5286428"/>
              <a:gd name="connsiteY16" fmla="*/ 419181 h 2423436"/>
              <a:gd name="connsiteX17" fmla="*/ 3815793 w 5286428"/>
              <a:gd name="connsiteY17" fmla="*/ 189898 h 2423436"/>
              <a:gd name="connsiteX18" fmla="*/ 2483738 w 5286428"/>
              <a:gd name="connsiteY18" fmla="*/ 204436 h 2423436"/>
              <a:gd name="connsiteX19" fmla="*/ 2379630 w 5286428"/>
              <a:gd name="connsiteY19" fmla="*/ 226640 h 2423436"/>
              <a:gd name="connsiteX20" fmla="*/ 2377740 w 5286428"/>
              <a:gd name="connsiteY20" fmla="*/ 248749 h 2423436"/>
              <a:gd name="connsiteX21" fmla="*/ 2364284 w 5286428"/>
              <a:gd name="connsiteY21" fmla="*/ 227803 h 2423436"/>
              <a:gd name="connsiteX22" fmla="*/ 2297355 w 5286428"/>
              <a:gd name="connsiteY22" fmla="*/ 306568 h 2423436"/>
              <a:gd name="connsiteX23" fmla="*/ 2253459 w 5286428"/>
              <a:gd name="connsiteY23" fmla="*/ 296426 h 2423436"/>
              <a:gd name="connsiteX24" fmla="*/ 1600064 w 5286428"/>
              <a:gd name="connsiteY24" fmla="*/ 405573 h 2423436"/>
              <a:gd name="connsiteX25" fmla="*/ 1577377 w 5286428"/>
              <a:gd name="connsiteY25" fmla="*/ 414238 h 2423436"/>
              <a:gd name="connsiteX26" fmla="*/ 1545396 w 5286428"/>
              <a:gd name="connsiteY26" fmla="*/ 396768 h 2423436"/>
              <a:gd name="connsiteX27" fmla="*/ 255440 w 5286428"/>
              <a:gd name="connsiteY27" fmla="*/ 257952 h 2423436"/>
              <a:gd name="connsiteX28" fmla="*/ 3767 w 5286428"/>
              <a:gd name="connsiteY28" fmla="*/ 460722 h 2423436"/>
              <a:gd name="connsiteX29" fmla="*/ 1331 w 5286428"/>
              <a:gd name="connsiteY29" fmla="*/ 483373 h 2423436"/>
              <a:gd name="connsiteX30" fmla="*/ 204102 w 5286428"/>
              <a:gd name="connsiteY30" fmla="*/ 735045 h 2423436"/>
              <a:gd name="connsiteX31" fmla="*/ 1494058 w 5286428"/>
              <a:gd name="connsiteY31" fmla="*/ 873863 h 2423436"/>
              <a:gd name="connsiteX32" fmla="*/ 1584423 w 5286428"/>
              <a:gd name="connsiteY32" fmla="*/ 865525 h 2423436"/>
              <a:gd name="connsiteX33" fmla="*/ 1595683 w 5286428"/>
              <a:gd name="connsiteY33" fmla="*/ 859575 h 2423436"/>
              <a:gd name="connsiteX34" fmla="*/ 1679130 w 5286428"/>
              <a:gd name="connsiteY34" fmla="*/ 878863 h 2423436"/>
              <a:gd name="connsiteX35" fmla="*/ 2227107 w 5286428"/>
              <a:gd name="connsiteY35" fmla="*/ 787324 h 2423436"/>
              <a:gd name="connsiteX36" fmla="*/ 1969185 w 5286428"/>
              <a:gd name="connsiteY36" fmla="*/ 1117092 h 2423436"/>
              <a:gd name="connsiteX37" fmla="*/ 932923 w 5286428"/>
              <a:gd name="connsiteY37" fmla="*/ 1472666 h 2423436"/>
              <a:gd name="connsiteX38" fmla="*/ 783856 w 5286428"/>
              <a:gd name="connsiteY38" fmla="*/ 1777471 h 2423436"/>
              <a:gd name="connsiteX39" fmla="*/ 1088661 w 5286428"/>
              <a:gd name="connsiteY39" fmla="*/ 1926538 h 2423436"/>
              <a:gd name="connsiteX40" fmla="*/ 2140074 w 5286428"/>
              <a:gd name="connsiteY40" fmla="*/ 1565766 h 2423436"/>
              <a:gd name="connsiteX41" fmla="*/ 2148899 w 5286428"/>
              <a:gd name="connsiteY41" fmla="*/ 1560601 h 2423436"/>
              <a:gd name="connsiteX42" fmla="*/ 2227514 w 5286428"/>
              <a:gd name="connsiteY42" fmla="*/ 1535084 h 2423436"/>
              <a:gd name="connsiteX43" fmla="*/ 2299902 w 5286428"/>
              <a:gd name="connsiteY43" fmla="*/ 1473133 h 2423436"/>
              <a:gd name="connsiteX44" fmla="*/ 2696870 w 5286428"/>
              <a:gd name="connsiteY44" fmla="*/ 965575 h 2423436"/>
              <a:gd name="connsiteX45" fmla="*/ 3047815 w 5286428"/>
              <a:gd name="connsiteY45" fmla="*/ 961742 h 2423436"/>
              <a:gd name="connsiteX46" fmla="*/ 3492182 w 5286428"/>
              <a:gd name="connsiteY46" fmla="*/ 396482 h 2423436"/>
              <a:gd name="connsiteX47" fmla="*/ 3969472 w 5286428"/>
              <a:gd name="connsiteY47" fmla="*/ 339323 h 2423436"/>
              <a:gd name="connsiteX48" fmla="*/ 4026625 w 5286428"/>
              <a:gd name="connsiteY48" fmla="*/ 816609 h 2423436"/>
              <a:gd name="connsiteX49" fmla="*/ 3938334 w 5286428"/>
              <a:gd name="connsiteY49" fmla="*/ 928914 h 2423436"/>
              <a:gd name="connsiteX50" fmla="*/ 3972369 w 5286428"/>
              <a:gd name="connsiteY50" fmla="*/ 921658 h 2423436"/>
              <a:gd name="connsiteX51" fmla="*/ 4197881 w 5286428"/>
              <a:gd name="connsiteY51" fmla="*/ 625599 h 2423436"/>
              <a:gd name="connsiteX52" fmla="*/ 4201645 w 5286428"/>
              <a:gd name="connsiteY52" fmla="*/ 567423 h 2423436"/>
              <a:gd name="connsiteX53" fmla="*/ 4170030 w 5286428"/>
              <a:gd name="connsiteY53" fmla="*/ 419181 h 2423436"/>
              <a:gd name="connsiteX54" fmla="*/ 5221384 w 5286428"/>
              <a:gd name="connsiteY54" fmla="*/ 264694 h 2423436"/>
              <a:gd name="connsiteX55" fmla="*/ 4814977 w 5286428"/>
              <a:gd name="connsiteY55" fmla="*/ 1904 h 2423436"/>
              <a:gd name="connsiteX56" fmla="*/ 4257612 w 5286428"/>
              <a:gd name="connsiteY56" fmla="*/ 471443 h 2423436"/>
              <a:gd name="connsiteX57" fmla="*/ 4727158 w 5286428"/>
              <a:gd name="connsiteY57" fmla="*/ 1028814 h 2423436"/>
              <a:gd name="connsiteX58" fmla="*/ 5284525 w 5286428"/>
              <a:gd name="connsiteY58" fmla="*/ 559272 h 2423436"/>
              <a:gd name="connsiteX59" fmla="*/ 5221384 w 5286428"/>
              <a:gd name="connsiteY59" fmla="*/ 264694 h 2423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5286428" h="2423436">
                <a:moveTo>
                  <a:pt x="3983468" y="488159"/>
                </a:moveTo>
                <a:cubicBezTo>
                  <a:pt x="3967091" y="455552"/>
                  <a:pt x="3943307" y="426029"/>
                  <a:pt x="3912464" y="402272"/>
                </a:cubicBezTo>
                <a:cubicBezTo>
                  <a:pt x="3802801" y="317807"/>
                  <a:pt x="3645426" y="338233"/>
                  <a:pt x="3560961" y="447897"/>
                </a:cubicBezTo>
                <a:lnTo>
                  <a:pt x="3058909" y="1099716"/>
                </a:lnTo>
                <a:cubicBezTo>
                  <a:pt x="3016675" y="1154549"/>
                  <a:pt x="3000665" y="1221308"/>
                  <a:pt x="3008921" y="1284917"/>
                </a:cubicBezTo>
                <a:lnTo>
                  <a:pt x="3016713" y="1308331"/>
                </a:lnTo>
                <a:lnTo>
                  <a:pt x="3015656" y="1352485"/>
                </a:lnTo>
                <a:lnTo>
                  <a:pt x="3175556" y="2255341"/>
                </a:lnTo>
                <a:cubicBezTo>
                  <a:pt x="3195160" y="2366042"/>
                  <a:pt x="3300795" y="2439889"/>
                  <a:pt x="3411496" y="2420283"/>
                </a:cubicBezTo>
                <a:cubicBezTo>
                  <a:pt x="3522194" y="2400678"/>
                  <a:pt x="3596042" y="2295044"/>
                  <a:pt x="3576437" y="2184345"/>
                </a:cubicBezTo>
                <a:lnTo>
                  <a:pt x="3441285" y="1421218"/>
                </a:lnTo>
                <a:lnTo>
                  <a:pt x="3456036" y="1405598"/>
                </a:lnTo>
                <a:lnTo>
                  <a:pt x="3958088" y="753778"/>
                </a:lnTo>
                <a:cubicBezTo>
                  <a:pt x="3979204" y="726361"/>
                  <a:pt x="3993766" y="695964"/>
                  <a:pt x="4002016" y="664470"/>
                </a:cubicBezTo>
                <a:cubicBezTo>
                  <a:pt x="4008202" y="640847"/>
                  <a:pt x="4010839" y="616609"/>
                  <a:pt x="4010030" y="592549"/>
                </a:cubicBezTo>
                <a:cubicBezTo>
                  <a:pt x="4008815" y="556457"/>
                  <a:pt x="3999846" y="520766"/>
                  <a:pt x="3983468" y="488159"/>
                </a:cubicBezTo>
                <a:close/>
                <a:moveTo>
                  <a:pt x="4170030" y="419181"/>
                </a:moveTo>
                <a:cubicBezTo>
                  <a:pt x="4110593" y="282820"/>
                  <a:pt x="3973894" y="188175"/>
                  <a:pt x="3815793" y="189898"/>
                </a:cubicBezTo>
                <a:lnTo>
                  <a:pt x="2483738" y="204436"/>
                </a:lnTo>
                <a:lnTo>
                  <a:pt x="2379630" y="226640"/>
                </a:lnTo>
                <a:lnTo>
                  <a:pt x="2377740" y="248749"/>
                </a:lnTo>
                <a:lnTo>
                  <a:pt x="2364284" y="227803"/>
                </a:lnTo>
                <a:lnTo>
                  <a:pt x="2297355" y="306568"/>
                </a:lnTo>
                <a:lnTo>
                  <a:pt x="2253459" y="296426"/>
                </a:lnTo>
                <a:lnTo>
                  <a:pt x="1600064" y="405573"/>
                </a:lnTo>
                <a:cubicBezTo>
                  <a:pt x="1592502" y="408459"/>
                  <a:pt x="1584940" y="411349"/>
                  <a:pt x="1577377" y="414238"/>
                </a:cubicBezTo>
                <a:lnTo>
                  <a:pt x="1545396" y="396768"/>
                </a:lnTo>
                <a:lnTo>
                  <a:pt x="255440" y="257952"/>
                </a:lnTo>
                <a:cubicBezTo>
                  <a:pt x="129955" y="244451"/>
                  <a:pt x="17273" y="335231"/>
                  <a:pt x="3767" y="460722"/>
                </a:cubicBezTo>
                <a:lnTo>
                  <a:pt x="1331" y="483373"/>
                </a:lnTo>
                <a:cubicBezTo>
                  <a:pt x="-12174" y="608863"/>
                  <a:pt x="78612" y="721541"/>
                  <a:pt x="204102" y="735045"/>
                </a:cubicBezTo>
                <a:lnTo>
                  <a:pt x="1494058" y="873863"/>
                </a:lnTo>
                <a:cubicBezTo>
                  <a:pt x="1525430" y="877235"/>
                  <a:pt x="1556002" y="874092"/>
                  <a:pt x="1584423" y="865525"/>
                </a:cubicBezTo>
                <a:lnTo>
                  <a:pt x="1595683" y="859575"/>
                </a:lnTo>
                <a:lnTo>
                  <a:pt x="1679130" y="878863"/>
                </a:lnTo>
                <a:lnTo>
                  <a:pt x="2227107" y="787324"/>
                </a:lnTo>
                <a:lnTo>
                  <a:pt x="1969185" y="1117092"/>
                </a:lnTo>
                <a:lnTo>
                  <a:pt x="932923" y="1472666"/>
                </a:lnTo>
                <a:cubicBezTo>
                  <a:pt x="807591" y="1515671"/>
                  <a:pt x="740851" y="1652141"/>
                  <a:pt x="783856" y="1777471"/>
                </a:cubicBezTo>
                <a:cubicBezTo>
                  <a:pt x="826861" y="1902804"/>
                  <a:pt x="963332" y="1969545"/>
                  <a:pt x="1088661" y="1926538"/>
                </a:cubicBezTo>
                <a:lnTo>
                  <a:pt x="2140074" y="1565766"/>
                </a:lnTo>
                <a:cubicBezTo>
                  <a:pt x="2143016" y="1564043"/>
                  <a:pt x="2145958" y="1562324"/>
                  <a:pt x="2148899" y="1560601"/>
                </a:cubicBezTo>
                <a:cubicBezTo>
                  <a:pt x="2175104" y="1552092"/>
                  <a:pt x="2201309" y="1543589"/>
                  <a:pt x="2227514" y="1535084"/>
                </a:cubicBezTo>
                <a:cubicBezTo>
                  <a:pt x="2254766" y="1519953"/>
                  <a:pt x="2279493" y="1499228"/>
                  <a:pt x="2299902" y="1473133"/>
                </a:cubicBezTo>
                <a:lnTo>
                  <a:pt x="2696870" y="965575"/>
                </a:lnTo>
                <a:lnTo>
                  <a:pt x="3047815" y="961742"/>
                </a:lnTo>
                <a:lnTo>
                  <a:pt x="3492182" y="396482"/>
                </a:lnTo>
                <a:cubicBezTo>
                  <a:pt x="3608201" y="248897"/>
                  <a:pt x="3821889" y="223314"/>
                  <a:pt x="3969472" y="339323"/>
                </a:cubicBezTo>
                <a:cubicBezTo>
                  <a:pt x="4117056" y="455344"/>
                  <a:pt x="4142639" y="669033"/>
                  <a:pt x="4026625" y="816609"/>
                </a:cubicBezTo>
                <a:lnTo>
                  <a:pt x="3938334" y="928914"/>
                </a:lnTo>
                <a:lnTo>
                  <a:pt x="3972369" y="921658"/>
                </a:lnTo>
                <a:cubicBezTo>
                  <a:pt x="4091682" y="869647"/>
                  <a:pt x="4179056" y="758489"/>
                  <a:pt x="4197881" y="625599"/>
                </a:cubicBezTo>
                <a:cubicBezTo>
                  <a:pt x="4200570" y="606614"/>
                  <a:pt x="4201861" y="587186"/>
                  <a:pt x="4201645" y="567423"/>
                </a:cubicBezTo>
                <a:cubicBezTo>
                  <a:pt x="4201071" y="514723"/>
                  <a:pt x="4189843" y="464635"/>
                  <a:pt x="4170030" y="419181"/>
                </a:cubicBezTo>
                <a:close/>
                <a:moveTo>
                  <a:pt x="5221384" y="264694"/>
                </a:moveTo>
                <a:cubicBezTo>
                  <a:pt x="5140792" y="120222"/>
                  <a:pt x="4992212" y="17060"/>
                  <a:pt x="4814977" y="1904"/>
                </a:cubicBezTo>
                <a:cubicBezTo>
                  <a:pt x="4531406" y="-22349"/>
                  <a:pt x="4281864" y="187877"/>
                  <a:pt x="4257612" y="471443"/>
                </a:cubicBezTo>
                <a:cubicBezTo>
                  <a:pt x="4233362" y="755019"/>
                  <a:pt x="4443584" y="1004564"/>
                  <a:pt x="4727158" y="1028814"/>
                </a:cubicBezTo>
                <a:cubicBezTo>
                  <a:pt x="5010729" y="1053068"/>
                  <a:pt x="5260270" y="842845"/>
                  <a:pt x="5284525" y="559272"/>
                </a:cubicBezTo>
                <a:cubicBezTo>
                  <a:pt x="5293618" y="452932"/>
                  <a:pt x="5269739" y="351377"/>
                  <a:pt x="5221384" y="26469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81" name="자유형: 도형 50">
            <a:extLst>
              <a:ext uri="{FF2B5EF4-FFF2-40B4-BE49-F238E27FC236}">
                <a16:creationId xmlns:a16="http://schemas.microsoft.com/office/drawing/2014/main" id="{EDB23B6B-9AC8-4188-918E-A3D5789D02A6}"/>
              </a:ext>
            </a:extLst>
          </p:cNvPr>
          <p:cNvSpPr/>
          <p:nvPr/>
        </p:nvSpPr>
        <p:spPr>
          <a:xfrm rot="432250" flipH="1">
            <a:off x="3759118" y="4013566"/>
            <a:ext cx="1182920" cy="2297543"/>
          </a:xfrm>
          <a:custGeom>
            <a:avLst/>
            <a:gdLst>
              <a:gd name="connsiteX0" fmla="*/ 47611 w 597083"/>
              <a:gd name="connsiteY0" fmla="*/ 164963 h 1159692"/>
              <a:gd name="connsiteX1" fmla="*/ 78613 w 597083"/>
              <a:gd name="connsiteY1" fmla="*/ 179967 h 1159692"/>
              <a:gd name="connsiteX2" fmla="*/ 220124 w 597083"/>
              <a:gd name="connsiteY2" fmla="*/ 338945 h 1159692"/>
              <a:gd name="connsiteX3" fmla="*/ 384960 w 597083"/>
              <a:gd name="connsiteY3" fmla="*/ 280555 h 1159692"/>
              <a:gd name="connsiteX4" fmla="*/ 442403 w 597083"/>
              <a:gd name="connsiteY4" fmla="*/ 307947 h 1159692"/>
              <a:gd name="connsiteX5" fmla="*/ 415012 w 597083"/>
              <a:gd name="connsiteY5" fmla="*/ 365390 h 1159692"/>
              <a:gd name="connsiteX6" fmla="*/ 219889 w 597083"/>
              <a:gd name="connsiteY6" fmla="*/ 434509 h 1159692"/>
              <a:gd name="connsiteX7" fmla="*/ 185495 w 597083"/>
              <a:gd name="connsiteY7" fmla="*/ 432710 h 1159692"/>
              <a:gd name="connsiteX8" fmla="*/ 164104 w 597083"/>
              <a:gd name="connsiteY8" fmla="*/ 408958 h 1159692"/>
              <a:gd name="connsiteX9" fmla="*/ 160328 w 597083"/>
              <a:gd name="connsiteY9" fmla="*/ 407131 h 1159692"/>
              <a:gd name="connsiteX10" fmla="*/ 11387 w 597083"/>
              <a:gd name="connsiteY10" fmla="*/ 239806 h 1159692"/>
              <a:gd name="connsiteX11" fmla="*/ 15080 w 597083"/>
              <a:gd name="connsiteY11" fmla="*/ 176274 h 1159692"/>
              <a:gd name="connsiteX12" fmla="*/ 47611 w 597083"/>
              <a:gd name="connsiteY12" fmla="*/ 164963 h 1159692"/>
              <a:gd name="connsiteX13" fmla="*/ 428951 w 597083"/>
              <a:gd name="connsiteY13" fmla="*/ 233682 h 1159692"/>
              <a:gd name="connsiteX14" fmla="*/ 481657 w 597083"/>
              <a:gd name="connsiteY14" fmla="*/ 343153 h 1159692"/>
              <a:gd name="connsiteX15" fmla="*/ 382604 w 597083"/>
              <a:gd name="connsiteY15" fmla="*/ 626143 h 1159692"/>
              <a:gd name="connsiteX16" fmla="*/ 366582 w 597083"/>
              <a:gd name="connsiteY16" fmla="*/ 653121 h 1159692"/>
              <a:gd name="connsiteX17" fmla="*/ 371948 w 597083"/>
              <a:gd name="connsiteY17" fmla="*/ 661725 h 1159692"/>
              <a:gd name="connsiteX18" fmla="*/ 396441 w 597083"/>
              <a:gd name="connsiteY18" fmla="*/ 808797 h 1159692"/>
              <a:gd name="connsiteX19" fmla="*/ 396254 w 597083"/>
              <a:gd name="connsiteY19" fmla="*/ 814260 h 1159692"/>
              <a:gd name="connsiteX20" fmla="*/ 402309 w 597083"/>
              <a:gd name="connsiteY20" fmla="*/ 819792 h 1159692"/>
              <a:gd name="connsiteX21" fmla="*/ 526090 w 597083"/>
              <a:gd name="connsiteY21" fmla="*/ 1084267 h 1159692"/>
              <a:gd name="connsiteX22" fmla="*/ 501307 w 597083"/>
              <a:gd name="connsiteY22" fmla="*/ 1152657 h 1159692"/>
              <a:gd name="connsiteX23" fmla="*/ 496663 w 597083"/>
              <a:gd name="connsiteY23" fmla="*/ 1154830 h 1159692"/>
              <a:gd name="connsiteX24" fmla="*/ 428273 w 597083"/>
              <a:gd name="connsiteY24" fmla="*/ 1130047 h 1159692"/>
              <a:gd name="connsiteX25" fmla="*/ 304492 w 597083"/>
              <a:gd name="connsiteY25" fmla="*/ 865572 h 1159692"/>
              <a:gd name="connsiteX26" fmla="*/ 299666 w 597083"/>
              <a:gd name="connsiteY26" fmla="*/ 845726 h 1159692"/>
              <a:gd name="connsiteX27" fmla="*/ 300110 w 597083"/>
              <a:gd name="connsiteY27" fmla="*/ 842894 h 1159692"/>
              <a:gd name="connsiteX28" fmla="*/ 289908 w 597083"/>
              <a:gd name="connsiteY28" fmla="*/ 826538 h 1159692"/>
              <a:gd name="connsiteX29" fmla="*/ 269367 w 597083"/>
              <a:gd name="connsiteY29" fmla="*/ 703194 h 1159692"/>
              <a:gd name="connsiteX30" fmla="*/ 218004 w 597083"/>
              <a:gd name="connsiteY30" fmla="*/ 782191 h 1159692"/>
              <a:gd name="connsiteX31" fmla="*/ 218004 w 597083"/>
              <a:gd name="connsiteY31" fmla="*/ 1028772 h 1159692"/>
              <a:gd name="connsiteX32" fmla="*/ 164004 w 597083"/>
              <a:gd name="connsiteY32" fmla="*/ 1082772 h 1159692"/>
              <a:gd name="connsiteX33" fmla="*/ 110004 w 597083"/>
              <a:gd name="connsiteY33" fmla="*/ 1028772 h 1159692"/>
              <a:gd name="connsiteX34" fmla="*/ 110004 w 597083"/>
              <a:gd name="connsiteY34" fmla="*/ 778586 h 1159692"/>
              <a:gd name="connsiteX35" fmla="*/ 110459 w 597083"/>
              <a:gd name="connsiteY35" fmla="*/ 776330 h 1159692"/>
              <a:gd name="connsiteX36" fmla="*/ 110149 w 597083"/>
              <a:gd name="connsiteY36" fmla="*/ 757730 h 1159692"/>
              <a:gd name="connsiteX37" fmla="*/ 118049 w 597083"/>
              <a:gd name="connsiteY37" fmla="*/ 737794 h 1159692"/>
              <a:gd name="connsiteX38" fmla="*/ 216650 w 597083"/>
              <a:gd name="connsiteY38" fmla="*/ 586147 h 1159692"/>
              <a:gd name="connsiteX39" fmla="*/ 217408 w 597083"/>
              <a:gd name="connsiteY39" fmla="*/ 585374 h 1159692"/>
              <a:gd name="connsiteX40" fmla="*/ 220428 w 597083"/>
              <a:gd name="connsiteY40" fmla="*/ 569377 h 1159692"/>
              <a:gd name="connsiteX41" fmla="*/ 261754 w 597083"/>
              <a:gd name="connsiteY41" fmla="*/ 451312 h 1159692"/>
              <a:gd name="connsiteX42" fmla="*/ 414296 w 597083"/>
              <a:gd name="connsiteY42" fmla="*/ 397276 h 1159692"/>
              <a:gd name="connsiteX43" fmla="*/ 460865 w 597083"/>
              <a:gd name="connsiteY43" fmla="*/ 299620 h 1159692"/>
              <a:gd name="connsiteX44" fmla="*/ 363209 w 597083"/>
              <a:gd name="connsiteY44" fmla="*/ 253052 h 1159692"/>
              <a:gd name="connsiteX45" fmla="*/ 332902 w 597083"/>
              <a:gd name="connsiteY45" fmla="*/ 263789 h 1159692"/>
              <a:gd name="connsiteX46" fmla="*/ 336901 w 597083"/>
              <a:gd name="connsiteY46" fmla="*/ 257054 h 1159692"/>
              <a:gd name="connsiteX47" fmla="*/ 428951 w 597083"/>
              <a:gd name="connsiteY47" fmla="*/ 233682 h 1159692"/>
              <a:gd name="connsiteX48" fmla="*/ 191979 w 597083"/>
              <a:gd name="connsiteY48" fmla="*/ 95591 h 1159692"/>
              <a:gd name="connsiteX49" fmla="*/ 218674 w 597083"/>
              <a:gd name="connsiteY49" fmla="*/ 117354 h 1159692"/>
              <a:gd name="connsiteX50" fmla="*/ 309401 w 597083"/>
              <a:gd name="connsiteY50" fmla="*/ 285777 h 1159692"/>
              <a:gd name="connsiteX51" fmla="*/ 309770 w 597083"/>
              <a:gd name="connsiteY51" fmla="*/ 289402 h 1159692"/>
              <a:gd name="connsiteX52" fmla="*/ 222763 w 597083"/>
              <a:gd name="connsiteY52" fmla="*/ 314716 h 1159692"/>
              <a:gd name="connsiteX53" fmla="*/ 139439 w 597083"/>
              <a:gd name="connsiteY53" fmla="*/ 160037 h 1159692"/>
              <a:gd name="connsiteX54" fmla="*/ 157715 w 597083"/>
              <a:gd name="connsiteY54" fmla="*/ 99078 h 1159692"/>
              <a:gd name="connsiteX55" fmla="*/ 191979 w 597083"/>
              <a:gd name="connsiteY55" fmla="*/ 95591 h 1159692"/>
              <a:gd name="connsiteX56" fmla="*/ 508693 w 597083"/>
              <a:gd name="connsiteY56" fmla="*/ 3364 h 1159692"/>
              <a:gd name="connsiteX57" fmla="*/ 593719 w 597083"/>
              <a:gd name="connsiteY57" fmla="*/ 143636 h 1159692"/>
              <a:gd name="connsiteX58" fmla="*/ 453448 w 597083"/>
              <a:gd name="connsiteY58" fmla="*/ 228662 h 1159692"/>
              <a:gd name="connsiteX59" fmla="*/ 368422 w 597083"/>
              <a:gd name="connsiteY59" fmla="*/ 88390 h 1159692"/>
              <a:gd name="connsiteX60" fmla="*/ 508693 w 597083"/>
              <a:gd name="connsiteY60" fmla="*/ 3364 h 1159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97083" h="1159692">
                <a:moveTo>
                  <a:pt x="47611" y="164963"/>
                </a:moveTo>
                <a:cubicBezTo>
                  <a:pt x="59108" y="165631"/>
                  <a:pt x="70350" y="170686"/>
                  <a:pt x="78613" y="179967"/>
                </a:cubicBezTo>
                <a:lnTo>
                  <a:pt x="220124" y="338945"/>
                </a:lnTo>
                <a:lnTo>
                  <a:pt x="384960" y="280555"/>
                </a:lnTo>
                <a:cubicBezTo>
                  <a:pt x="408387" y="272256"/>
                  <a:pt x="434105" y="284520"/>
                  <a:pt x="442403" y="307947"/>
                </a:cubicBezTo>
                <a:cubicBezTo>
                  <a:pt x="450702" y="331374"/>
                  <a:pt x="438438" y="357091"/>
                  <a:pt x="415012" y="365390"/>
                </a:cubicBezTo>
                <a:lnTo>
                  <a:pt x="219889" y="434509"/>
                </a:lnTo>
                <a:cubicBezTo>
                  <a:pt x="208176" y="438658"/>
                  <a:pt x="195890" y="437667"/>
                  <a:pt x="185495" y="432710"/>
                </a:cubicBezTo>
                <a:lnTo>
                  <a:pt x="164104" y="408958"/>
                </a:lnTo>
                <a:lnTo>
                  <a:pt x="160328" y="407131"/>
                </a:lnTo>
                <a:lnTo>
                  <a:pt x="11387" y="239806"/>
                </a:lnTo>
                <a:cubicBezTo>
                  <a:pt x="-5137" y="221243"/>
                  <a:pt x="-3484" y="192799"/>
                  <a:pt x="15080" y="176274"/>
                </a:cubicBezTo>
                <a:cubicBezTo>
                  <a:pt x="24362" y="168012"/>
                  <a:pt x="36114" y="164295"/>
                  <a:pt x="47611" y="164963"/>
                </a:cubicBezTo>
                <a:close/>
                <a:moveTo>
                  <a:pt x="428951" y="233682"/>
                </a:moveTo>
                <a:cubicBezTo>
                  <a:pt x="473735" y="249357"/>
                  <a:pt x="497332" y="298369"/>
                  <a:pt x="481657" y="343153"/>
                </a:cubicBezTo>
                <a:cubicBezTo>
                  <a:pt x="448639" y="437483"/>
                  <a:pt x="415621" y="531813"/>
                  <a:pt x="382604" y="626143"/>
                </a:cubicBezTo>
                <a:lnTo>
                  <a:pt x="366582" y="653121"/>
                </a:lnTo>
                <a:lnTo>
                  <a:pt x="371948" y="661725"/>
                </a:lnTo>
                <a:lnTo>
                  <a:pt x="396441" y="808797"/>
                </a:lnTo>
                <a:lnTo>
                  <a:pt x="396254" y="814260"/>
                </a:lnTo>
                <a:lnTo>
                  <a:pt x="402309" y="819792"/>
                </a:lnTo>
                <a:lnTo>
                  <a:pt x="526090" y="1084267"/>
                </a:lnTo>
                <a:cubicBezTo>
                  <a:pt x="538131" y="1109995"/>
                  <a:pt x="527036" y="1140615"/>
                  <a:pt x="501307" y="1152657"/>
                </a:cubicBezTo>
                <a:lnTo>
                  <a:pt x="496663" y="1154830"/>
                </a:lnTo>
                <a:cubicBezTo>
                  <a:pt x="470934" y="1166872"/>
                  <a:pt x="440315" y="1155776"/>
                  <a:pt x="428273" y="1130047"/>
                </a:cubicBezTo>
                <a:lnTo>
                  <a:pt x="304492" y="865572"/>
                </a:lnTo>
                <a:cubicBezTo>
                  <a:pt x="301482" y="859140"/>
                  <a:pt x="299918" y="852402"/>
                  <a:pt x="299666" y="845726"/>
                </a:cubicBezTo>
                <a:lnTo>
                  <a:pt x="300110" y="842894"/>
                </a:lnTo>
                <a:lnTo>
                  <a:pt x="289908" y="826538"/>
                </a:lnTo>
                <a:lnTo>
                  <a:pt x="269367" y="703194"/>
                </a:lnTo>
                <a:lnTo>
                  <a:pt x="218004" y="782191"/>
                </a:lnTo>
                <a:lnTo>
                  <a:pt x="218004" y="1028772"/>
                </a:lnTo>
                <a:cubicBezTo>
                  <a:pt x="218004" y="1058595"/>
                  <a:pt x="193827" y="1082772"/>
                  <a:pt x="164004" y="1082772"/>
                </a:cubicBezTo>
                <a:cubicBezTo>
                  <a:pt x="134181" y="1082772"/>
                  <a:pt x="110004" y="1058595"/>
                  <a:pt x="110004" y="1028772"/>
                </a:cubicBezTo>
                <a:lnTo>
                  <a:pt x="110004" y="778586"/>
                </a:lnTo>
                <a:lnTo>
                  <a:pt x="110459" y="776330"/>
                </a:lnTo>
                <a:lnTo>
                  <a:pt x="110149" y="757730"/>
                </a:lnTo>
                <a:cubicBezTo>
                  <a:pt x="111379" y="750823"/>
                  <a:pt x="113985" y="744045"/>
                  <a:pt x="118049" y="737794"/>
                </a:cubicBezTo>
                <a:lnTo>
                  <a:pt x="216650" y="586147"/>
                </a:lnTo>
                <a:lnTo>
                  <a:pt x="217408" y="585374"/>
                </a:lnTo>
                <a:lnTo>
                  <a:pt x="220428" y="569377"/>
                </a:lnTo>
                <a:lnTo>
                  <a:pt x="261754" y="451312"/>
                </a:lnTo>
                <a:lnTo>
                  <a:pt x="414296" y="397276"/>
                </a:lnTo>
                <a:cubicBezTo>
                  <a:pt x="454123" y="383168"/>
                  <a:pt x="474971" y="339446"/>
                  <a:pt x="460865" y="299620"/>
                </a:cubicBezTo>
                <a:cubicBezTo>
                  <a:pt x="446757" y="259793"/>
                  <a:pt x="403034" y="238945"/>
                  <a:pt x="363209" y="253052"/>
                </a:cubicBezTo>
                <a:lnTo>
                  <a:pt x="332902" y="263789"/>
                </a:lnTo>
                <a:lnTo>
                  <a:pt x="336901" y="257054"/>
                </a:lnTo>
                <a:cubicBezTo>
                  <a:pt x="359398" y="232260"/>
                  <a:pt x="395363" y="221926"/>
                  <a:pt x="428951" y="233682"/>
                </a:cubicBezTo>
                <a:close/>
                <a:moveTo>
                  <a:pt x="191979" y="95591"/>
                </a:moveTo>
                <a:cubicBezTo>
                  <a:pt x="203011" y="98899"/>
                  <a:pt x="212781" y="106414"/>
                  <a:pt x="218674" y="117354"/>
                </a:cubicBezTo>
                <a:lnTo>
                  <a:pt x="309401" y="285777"/>
                </a:lnTo>
                <a:lnTo>
                  <a:pt x="309770" y="289402"/>
                </a:lnTo>
                <a:lnTo>
                  <a:pt x="222763" y="314716"/>
                </a:lnTo>
                <a:lnTo>
                  <a:pt x="139439" y="160037"/>
                </a:lnTo>
                <a:cubicBezTo>
                  <a:pt x="127652" y="138156"/>
                  <a:pt x="135835" y="110864"/>
                  <a:pt x="157715" y="99078"/>
                </a:cubicBezTo>
                <a:cubicBezTo>
                  <a:pt x="168655" y="93184"/>
                  <a:pt x="180949" y="92283"/>
                  <a:pt x="191979" y="95591"/>
                </a:cubicBezTo>
                <a:close/>
                <a:moveTo>
                  <a:pt x="508693" y="3364"/>
                </a:moveTo>
                <a:cubicBezTo>
                  <a:pt x="570907" y="18620"/>
                  <a:pt x="608975" y="81422"/>
                  <a:pt x="593719" y="143636"/>
                </a:cubicBezTo>
                <a:cubicBezTo>
                  <a:pt x="578463" y="205850"/>
                  <a:pt x="515661" y="243917"/>
                  <a:pt x="453448" y="228662"/>
                </a:cubicBezTo>
                <a:cubicBezTo>
                  <a:pt x="391234" y="213406"/>
                  <a:pt x="353166" y="150604"/>
                  <a:pt x="368422" y="88390"/>
                </a:cubicBezTo>
                <a:cubicBezTo>
                  <a:pt x="383677" y="26176"/>
                  <a:pt x="446479" y="-11891"/>
                  <a:pt x="508693" y="336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82" name="TextBox 681">
            <a:extLst>
              <a:ext uri="{FF2B5EF4-FFF2-40B4-BE49-F238E27FC236}">
                <a16:creationId xmlns:a16="http://schemas.microsoft.com/office/drawing/2014/main" id="{F28FA037-2E95-4C3C-B6B8-9DCC691A359D}"/>
              </a:ext>
            </a:extLst>
          </p:cNvPr>
          <p:cNvSpPr txBox="1"/>
          <p:nvPr/>
        </p:nvSpPr>
        <p:spPr>
          <a:xfrm>
            <a:off x="764919" y="1837530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683" name="Group 682">
            <a:extLst>
              <a:ext uri="{FF2B5EF4-FFF2-40B4-BE49-F238E27FC236}">
                <a16:creationId xmlns:a16="http://schemas.microsoft.com/office/drawing/2014/main" id="{279F5673-10A8-4ABF-8CDE-84B7F58582BE}"/>
              </a:ext>
            </a:extLst>
          </p:cNvPr>
          <p:cNvGrpSpPr/>
          <p:nvPr/>
        </p:nvGrpSpPr>
        <p:grpSpPr>
          <a:xfrm>
            <a:off x="764919" y="2256895"/>
            <a:ext cx="3348670" cy="1130171"/>
            <a:chOff x="6565695" y="2005884"/>
            <a:chExt cx="2055606" cy="1130171"/>
          </a:xfrm>
        </p:grpSpPr>
        <p:sp>
          <p:nvSpPr>
            <p:cNvPr id="684" name="TextBox 683">
              <a:extLst>
                <a:ext uri="{FF2B5EF4-FFF2-40B4-BE49-F238E27FC236}">
                  <a16:creationId xmlns:a16="http://schemas.microsoft.com/office/drawing/2014/main" id="{DAB139A2-A0A8-4447-A2BF-7EB5E0292802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</a:p>
          </p:txBody>
        </p:sp>
        <p:sp>
          <p:nvSpPr>
            <p:cNvPr id="685" name="TextBox 684">
              <a:extLst>
                <a:ext uri="{FF2B5EF4-FFF2-40B4-BE49-F238E27FC236}">
                  <a16:creationId xmlns:a16="http://schemas.microsoft.com/office/drawing/2014/main" id="{6622CC63-DF45-4E7E-A7F4-D8CD43D99479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86" name="TextBox 685">
            <a:extLst>
              <a:ext uri="{FF2B5EF4-FFF2-40B4-BE49-F238E27FC236}">
                <a16:creationId xmlns:a16="http://schemas.microsoft.com/office/drawing/2014/main" id="{7D7553D3-86DF-4138-8EBB-C46994AB1006}"/>
              </a:ext>
            </a:extLst>
          </p:cNvPr>
          <p:cNvSpPr txBox="1"/>
          <p:nvPr/>
        </p:nvSpPr>
        <p:spPr>
          <a:xfrm>
            <a:off x="764919" y="3814857"/>
            <a:ext cx="88586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75%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687" name="Group 686">
            <a:extLst>
              <a:ext uri="{FF2B5EF4-FFF2-40B4-BE49-F238E27FC236}">
                <a16:creationId xmlns:a16="http://schemas.microsoft.com/office/drawing/2014/main" id="{1F374936-024B-478C-8F2F-E8AAB1ABDB4C}"/>
              </a:ext>
            </a:extLst>
          </p:cNvPr>
          <p:cNvGrpSpPr/>
          <p:nvPr/>
        </p:nvGrpSpPr>
        <p:grpSpPr>
          <a:xfrm>
            <a:off x="764920" y="4234223"/>
            <a:ext cx="2059762" cy="1684169"/>
            <a:chOff x="6565695" y="2005884"/>
            <a:chExt cx="2055606" cy="1684169"/>
          </a:xfrm>
        </p:grpSpPr>
        <p:sp>
          <p:nvSpPr>
            <p:cNvPr id="688" name="TextBox 687">
              <a:extLst>
                <a:ext uri="{FF2B5EF4-FFF2-40B4-BE49-F238E27FC236}">
                  <a16:creationId xmlns:a16="http://schemas.microsoft.com/office/drawing/2014/main" id="{13BDA77B-24B3-4EDA-8D70-4AF44859912F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 </a:t>
              </a:r>
            </a:p>
          </p:txBody>
        </p:sp>
        <p:sp>
          <p:nvSpPr>
            <p:cNvPr id="689" name="TextBox 688">
              <a:extLst>
                <a:ext uri="{FF2B5EF4-FFF2-40B4-BE49-F238E27FC236}">
                  <a16:creationId xmlns:a16="http://schemas.microsoft.com/office/drawing/2014/main" id="{1236E056-11B0-41BF-9ADB-8F1738AA12B3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90" name="TextBox 689">
            <a:extLst>
              <a:ext uri="{FF2B5EF4-FFF2-40B4-BE49-F238E27FC236}">
                <a16:creationId xmlns:a16="http://schemas.microsoft.com/office/drawing/2014/main" id="{14759D68-21F6-41AD-A30A-9623BC84476C}"/>
              </a:ext>
            </a:extLst>
          </p:cNvPr>
          <p:cNvSpPr txBox="1"/>
          <p:nvPr/>
        </p:nvSpPr>
        <p:spPr>
          <a:xfrm>
            <a:off x="8251055" y="1826134"/>
            <a:ext cx="2688139" cy="923330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We Create</a:t>
            </a:r>
          </a:p>
          <a:p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Quality Professional </a:t>
            </a:r>
          </a:p>
          <a:p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PPT Presentation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91" name="TextBox 690">
            <a:extLst>
              <a:ext uri="{FF2B5EF4-FFF2-40B4-BE49-F238E27FC236}">
                <a16:creationId xmlns:a16="http://schemas.microsoft.com/office/drawing/2014/main" id="{18CC9545-F8B5-42B6-9289-E74E1F66230A}"/>
              </a:ext>
            </a:extLst>
          </p:cNvPr>
          <p:cNvSpPr txBox="1"/>
          <p:nvPr/>
        </p:nvSpPr>
        <p:spPr>
          <a:xfrm>
            <a:off x="8251056" y="2888680"/>
            <a:ext cx="33102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You can simply impress your audience and add a unique zing.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11181</TotalTime>
  <Words>128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27</cp:revision>
  <dcterms:created xsi:type="dcterms:W3CDTF">2018-02-18T19:39:47Z</dcterms:created>
  <dcterms:modified xsi:type="dcterms:W3CDTF">2019-04-24T06:20:14Z</dcterms:modified>
</cp:coreProperties>
</file>