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8D47B934-F831-4471-A386-F68B5CEEABC4}"/>
              </a:ext>
            </a:extLst>
          </p:cNvPr>
          <p:cNvGrpSpPr/>
          <p:nvPr/>
        </p:nvGrpSpPr>
        <p:grpSpPr>
          <a:xfrm>
            <a:off x="4651132" y="2032280"/>
            <a:ext cx="3592958" cy="3402217"/>
            <a:chOff x="6077987" y="3903821"/>
            <a:chExt cx="2429050" cy="2300098"/>
          </a:xfrm>
        </p:grpSpPr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65A52482-8CE6-467F-9FDB-4BC4FEC12892}"/>
                </a:ext>
              </a:extLst>
            </p:cNvPr>
            <p:cNvGrpSpPr/>
            <p:nvPr/>
          </p:nvGrpSpPr>
          <p:grpSpPr>
            <a:xfrm>
              <a:off x="6077987" y="3903821"/>
              <a:ext cx="2018835" cy="2300098"/>
              <a:chOff x="6444208" y="2937378"/>
              <a:chExt cx="2699792" cy="3075926"/>
            </a:xfrm>
          </p:grpSpPr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145708D4-C764-4260-B321-A903E099412B}"/>
                  </a:ext>
                </a:extLst>
              </p:cNvPr>
              <p:cNvSpPr/>
              <p:nvPr/>
            </p:nvSpPr>
            <p:spPr>
              <a:xfrm>
                <a:off x="6472733" y="3881706"/>
                <a:ext cx="2592288" cy="1516843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56" name="Right Triangle 55">
                <a:extLst>
                  <a:ext uri="{FF2B5EF4-FFF2-40B4-BE49-F238E27FC236}">
                    <a16:creationId xmlns:a16="http://schemas.microsoft.com/office/drawing/2014/main" id="{6C9369CB-6118-473B-B23A-AD37122FCC20}"/>
                  </a:ext>
                </a:extLst>
              </p:cNvPr>
              <p:cNvSpPr/>
              <p:nvPr/>
            </p:nvSpPr>
            <p:spPr>
              <a:xfrm rot="8100000">
                <a:off x="6825200" y="2937378"/>
                <a:ext cx="1905463" cy="1905463"/>
              </a:xfrm>
              <a:prstGeom prst="rtTriangl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230B81E4-D8E3-4C08-9654-8B257F3860AB}"/>
                  </a:ext>
                </a:extLst>
              </p:cNvPr>
              <p:cNvSpPr/>
              <p:nvPr/>
            </p:nvSpPr>
            <p:spPr>
              <a:xfrm>
                <a:off x="6723224" y="3012357"/>
                <a:ext cx="2141760" cy="2955203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58" name="Trapezoid 57">
                <a:extLst>
                  <a:ext uri="{FF2B5EF4-FFF2-40B4-BE49-F238E27FC236}">
                    <a16:creationId xmlns:a16="http://schemas.microsoft.com/office/drawing/2014/main" id="{F14B3E67-0BA9-45CB-B4E3-A5D0E6A4A92C}"/>
                  </a:ext>
                </a:extLst>
              </p:cNvPr>
              <p:cNvSpPr/>
              <p:nvPr/>
            </p:nvSpPr>
            <p:spPr>
              <a:xfrm>
                <a:off x="6444208" y="4800600"/>
                <a:ext cx="2699792" cy="1212704"/>
              </a:xfrm>
              <a:prstGeom prst="trapezoid">
                <a:avLst>
                  <a:gd name="adj" fmla="val 59461"/>
                </a:avLst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59" name="Isosceles Triangle 58">
                <a:extLst>
                  <a:ext uri="{FF2B5EF4-FFF2-40B4-BE49-F238E27FC236}">
                    <a16:creationId xmlns:a16="http://schemas.microsoft.com/office/drawing/2014/main" id="{958D6550-98A7-48D1-8D30-11BC1B88C908}"/>
                  </a:ext>
                </a:extLst>
              </p:cNvPr>
              <p:cNvSpPr/>
              <p:nvPr/>
            </p:nvSpPr>
            <p:spPr>
              <a:xfrm rot="5400000">
                <a:off x="5729451" y="4575557"/>
                <a:ext cx="2152504" cy="722990"/>
              </a:xfrm>
              <a:prstGeom prst="triangle">
                <a:avLst>
                  <a:gd name="adj" fmla="val 44691"/>
                </a:avLst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60" name="Isosceles Triangle 59">
                <a:extLst>
                  <a:ext uri="{FF2B5EF4-FFF2-40B4-BE49-F238E27FC236}">
                    <a16:creationId xmlns:a16="http://schemas.microsoft.com/office/drawing/2014/main" id="{1AB9827F-E2B3-4822-951A-2BC01354C0BE}"/>
                  </a:ext>
                </a:extLst>
              </p:cNvPr>
              <p:cNvSpPr/>
              <p:nvPr/>
            </p:nvSpPr>
            <p:spPr>
              <a:xfrm rot="16200000">
                <a:off x="7687550" y="4575557"/>
                <a:ext cx="2152504" cy="722990"/>
              </a:xfrm>
              <a:prstGeom prst="triangle">
                <a:avLst>
                  <a:gd name="adj" fmla="val 55311"/>
                </a:avLst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445D4476-2FDB-4723-AD10-07D9D712B008}"/>
                </a:ext>
              </a:extLst>
            </p:cNvPr>
            <p:cNvGrpSpPr/>
            <p:nvPr/>
          </p:nvGrpSpPr>
          <p:grpSpPr>
            <a:xfrm>
              <a:off x="6348905" y="4100168"/>
              <a:ext cx="2158132" cy="821159"/>
              <a:chOff x="6715125" y="3133725"/>
              <a:chExt cx="2886075" cy="1098138"/>
            </a:xfrm>
          </p:grpSpPr>
          <p:sp>
            <p:nvSpPr>
              <p:cNvPr id="48" name="Freeform 59">
                <a:extLst>
                  <a:ext uri="{FF2B5EF4-FFF2-40B4-BE49-F238E27FC236}">
                    <a16:creationId xmlns:a16="http://schemas.microsoft.com/office/drawing/2014/main" id="{22A9481B-6BEE-459D-887C-2D1AD96AF702}"/>
                  </a:ext>
                </a:extLst>
              </p:cNvPr>
              <p:cNvSpPr/>
              <p:nvPr/>
            </p:nvSpPr>
            <p:spPr>
              <a:xfrm>
                <a:off x="6715125" y="3133725"/>
                <a:ext cx="2886075" cy="1066800"/>
              </a:xfrm>
              <a:custGeom>
                <a:avLst/>
                <a:gdLst>
                  <a:gd name="connsiteX0" fmla="*/ 0 w 2886075"/>
                  <a:gd name="connsiteY0" fmla="*/ 1066800 h 1066800"/>
                  <a:gd name="connsiteX1" fmla="*/ 561975 w 2886075"/>
                  <a:gd name="connsiteY1" fmla="*/ 571500 h 1066800"/>
                  <a:gd name="connsiteX2" fmla="*/ 981075 w 2886075"/>
                  <a:gd name="connsiteY2" fmla="*/ 1047750 h 1066800"/>
                  <a:gd name="connsiteX3" fmla="*/ 1504950 w 2886075"/>
                  <a:gd name="connsiteY3" fmla="*/ 295275 h 1066800"/>
                  <a:gd name="connsiteX4" fmla="*/ 1838325 w 2886075"/>
                  <a:gd name="connsiteY4" fmla="*/ 695325 h 1066800"/>
                  <a:gd name="connsiteX5" fmla="*/ 2886075 w 2886075"/>
                  <a:gd name="connsiteY5" fmla="*/ 0 h 1066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886075" h="1066800">
                    <a:moveTo>
                      <a:pt x="0" y="1066800"/>
                    </a:moveTo>
                    <a:lnTo>
                      <a:pt x="561975" y="571500"/>
                    </a:lnTo>
                    <a:lnTo>
                      <a:pt x="981075" y="1047750"/>
                    </a:lnTo>
                    <a:lnTo>
                      <a:pt x="1504950" y="295275"/>
                    </a:lnTo>
                    <a:lnTo>
                      <a:pt x="1838325" y="695325"/>
                    </a:lnTo>
                    <a:lnTo>
                      <a:pt x="2886075" y="0"/>
                    </a:lnTo>
                  </a:path>
                </a:pathLst>
              </a:custGeom>
              <a:ln w="381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49" name="Oval 48">
                <a:extLst>
                  <a:ext uri="{FF2B5EF4-FFF2-40B4-BE49-F238E27FC236}">
                    <a16:creationId xmlns:a16="http://schemas.microsoft.com/office/drawing/2014/main" id="{C463863D-7DDE-46B9-953A-2E8461F49117}"/>
                  </a:ext>
                </a:extLst>
              </p:cNvPr>
              <p:cNvSpPr/>
              <p:nvPr/>
            </p:nvSpPr>
            <p:spPr>
              <a:xfrm>
                <a:off x="7179700" y="3644816"/>
                <a:ext cx="144016" cy="144016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F91098B5-D932-4C58-8604-820966C523B4}"/>
                  </a:ext>
                </a:extLst>
              </p:cNvPr>
              <p:cNvSpPr/>
              <p:nvPr/>
            </p:nvSpPr>
            <p:spPr>
              <a:xfrm>
                <a:off x="7633915" y="4087847"/>
                <a:ext cx="144016" cy="144016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51" name="Oval 50">
                <a:extLst>
                  <a:ext uri="{FF2B5EF4-FFF2-40B4-BE49-F238E27FC236}">
                    <a16:creationId xmlns:a16="http://schemas.microsoft.com/office/drawing/2014/main" id="{76254AA5-782C-432C-8DED-64B6E5E0E494}"/>
                  </a:ext>
                </a:extLst>
              </p:cNvPr>
              <p:cNvSpPr/>
              <p:nvPr/>
            </p:nvSpPr>
            <p:spPr>
              <a:xfrm>
                <a:off x="8153399" y="3387877"/>
                <a:ext cx="144016" cy="144016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52" name="Oval 51">
                <a:extLst>
                  <a:ext uri="{FF2B5EF4-FFF2-40B4-BE49-F238E27FC236}">
                    <a16:creationId xmlns:a16="http://schemas.microsoft.com/office/drawing/2014/main" id="{83B3CD64-2E58-45C3-85BB-D8E5684D2D19}"/>
                  </a:ext>
                </a:extLst>
              </p:cNvPr>
              <p:cNvSpPr/>
              <p:nvPr/>
            </p:nvSpPr>
            <p:spPr>
              <a:xfrm>
                <a:off x="8520283" y="3746093"/>
                <a:ext cx="144016" cy="144016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E4F1566F-4A46-49F5-B003-2394036E1635}"/>
              </a:ext>
            </a:extLst>
          </p:cNvPr>
          <p:cNvGrpSpPr/>
          <p:nvPr/>
        </p:nvGrpSpPr>
        <p:grpSpPr>
          <a:xfrm>
            <a:off x="5642661" y="3633124"/>
            <a:ext cx="1560633" cy="2214039"/>
            <a:chOff x="5563086" y="2852936"/>
            <a:chExt cx="646663" cy="917408"/>
          </a:xfr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62" name="Rectangle 10">
              <a:extLst>
                <a:ext uri="{FF2B5EF4-FFF2-40B4-BE49-F238E27FC236}">
                  <a16:creationId xmlns:a16="http://schemas.microsoft.com/office/drawing/2014/main" id="{4439ACDA-6651-454E-9030-BD93C3E1DF0C}"/>
                </a:ext>
              </a:extLst>
            </p:cNvPr>
            <p:cNvSpPr/>
            <p:nvPr/>
          </p:nvSpPr>
          <p:spPr>
            <a:xfrm>
              <a:off x="5563086" y="2852936"/>
              <a:ext cx="646663" cy="676077"/>
            </a:xfrm>
            <a:custGeom>
              <a:avLst/>
              <a:gdLst>
                <a:gd name="connsiteX0" fmla="*/ 324036 w 648072"/>
                <a:gd name="connsiteY0" fmla="*/ 0 h 671314"/>
                <a:gd name="connsiteX1" fmla="*/ 646309 w 648072"/>
                <a:gd name="connsiteY1" fmla="*/ 306546 h 671314"/>
                <a:gd name="connsiteX2" fmla="*/ 647214 w 648072"/>
                <a:gd name="connsiteY2" fmla="*/ 306507 h 671314"/>
                <a:gd name="connsiteX3" fmla="*/ 646549 w 648072"/>
                <a:gd name="connsiteY3" fmla="*/ 308923 h 671314"/>
                <a:gd name="connsiteX4" fmla="*/ 648072 w 648072"/>
                <a:gd name="connsiteY4" fmla="*/ 324036 h 671314"/>
                <a:gd name="connsiteX5" fmla="*/ 642386 w 648072"/>
                <a:gd name="connsiteY5" fmla="*/ 324036 h 671314"/>
                <a:gd name="connsiteX6" fmla="*/ 403374 w 648072"/>
                <a:gd name="connsiteY6" fmla="*/ 586679 h 671314"/>
                <a:gd name="connsiteX7" fmla="*/ 403374 w 648072"/>
                <a:gd name="connsiteY7" fmla="*/ 671314 h 671314"/>
                <a:gd name="connsiteX8" fmla="*/ 240670 w 648072"/>
                <a:gd name="connsiteY8" fmla="*/ 671314 h 671314"/>
                <a:gd name="connsiteX9" fmla="*/ 234782 w 648072"/>
                <a:gd name="connsiteY9" fmla="*/ 596067 h 671314"/>
                <a:gd name="connsiteX10" fmla="*/ 486035 w 648072"/>
                <a:gd name="connsiteY10" fmla="*/ 323939 h 671314"/>
                <a:gd name="connsiteX11" fmla="*/ 324036 w 648072"/>
                <a:gd name="connsiteY11" fmla="*/ 162018 h 671314"/>
                <a:gd name="connsiteX12" fmla="*/ 162018 w 648072"/>
                <a:gd name="connsiteY12" fmla="*/ 324036 h 671314"/>
                <a:gd name="connsiteX13" fmla="*/ 0 w 648072"/>
                <a:gd name="connsiteY13" fmla="*/ 324036 h 671314"/>
                <a:gd name="connsiteX14" fmla="*/ 324036 w 648072"/>
                <a:gd name="connsiteY14" fmla="*/ 0 h 671314"/>
                <a:gd name="connsiteX0" fmla="*/ 324036 w 648072"/>
                <a:gd name="connsiteY0" fmla="*/ 0 h 671314"/>
                <a:gd name="connsiteX1" fmla="*/ 646309 w 648072"/>
                <a:gd name="connsiteY1" fmla="*/ 306546 h 671314"/>
                <a:gd name="connsiteX2" fmla="*/ 647214 w 648072"/>
                <a:gd name="connsiteY2" fmla="*/ 306507 h 671314"/>
                <a:gd name="connsiteX3" fmla="*/ 646549 w 648072"/>
                <a:gd name="connsiteY3" fmla="*/ 308923 h 671314"/>
                <a:gd name="connsiteX4" fmla="*/ 648072 w 648072"/>
                <a:gd name="connsiteY4" fmla="*/ 324036 h 671314"/>
                <a:gd name="connsiteX5" fmla="*/ 642386 w 648072"/>
                <a:gd name="connsiteY5" fmla="*/ 324036 h 671314"/>
                <a:gd name="connsiteX6" fmla="*/ 403374 w 648072"/>
                <a:gd name="connsiteY6" fmla="*/ 586679 h 671314"/>
                <a:gd name="connsiteX7" fmla="*/ 403374 w 648072"/>
                <a:gd name="connsiteY7" fmla="*/ 671314 h 671314"/>
                <a:gd name="connsiteX8" fmla="*/ 240670 w 648072"/>
                <a:gd name="connsiteY8" fmla="*/ 671314 h 671314"/>
                <a:gd name="connsiteX9" fmla="*/ 234782 w 648072"/>
                <a:gd name="connsiteY9" fmla="*/ 596067 h 671314"/>
                <a:gd name="connsiteX10" fmla="*/ 486035 w 648072"/>
                <a:gd name="connsiteY10" fmla="*/ 323939 h 671314"/>
                <a:gd name="connsiteX11" fmla="*/ 324036 w 648072"/>
                <a:gd name="connsiteY11" fmla="*/ 162018 h 671314"/>
                <a:gd name="connsiteX12" fmla="*/ 162018 w 648072"/>
                <a:gd name="connsiteY12" fmla="*/ 324036 h 671314"/>
                <a:gd name="connsiteX13" fmla="*/ 0 w 648072"/>
                <a:gd name="connsiteY13" fmla="*/ 324036 h 671314"/>
                <a:gd name="connsiteX14" fmla="*/ 324036 w 648072"/>
                <a:gd name="connsiteY14" fmla="*/ 0 h 671314"/>
                <a:gd name="connsiteX0" fmla="*/ 324036 w 661348"/>
                <a:gd name="connsiteY0" fmla="*/ 0 h 671314"/>
                <a:gd name="connsiteX1" fmla="*/ 646309 w 661348"/>
                <a:gd name="connsiteY1" fmla="*/ 306546 h 671314"/>
                <a:gd name="connsiteX2" fmla="*/ 647214 w 661348"/>
                <a:gd name="connsiteY2" fmla="*/ 306507 h 671314"/>
                <a:gd name="connsiteX3" fmla="*/ 646549 w 661348"/>
                <a:gd name="connsiteY3" fmla="*/ 308923 h 671314"/>
                <a:gd name="connsiteX4" fmla="*/ 642386 w 661348"/>
                <a:gd name="connsiteY4" fmla="*/ 324036 h 671314"/>
                <a:gd name="connsiteX5" fmla="*/ 403374 w 661348"/>
                <a:gd name="connsiteY5" fmla="*/ 586679 h 671314"/>
                <a:gd name="connsiteX6" fmla="*/ 403374 w 661348"/>
                <a:gd name="connsiteY6" fmla="*/ 671314 h 671314"/>
                <a:gd name="connsiteX7" fmla="*/ 240670 w 661348"/>
                <a:gd name="connsiteY7" fmla="*/ 671314 h 671314"/>
                <a:gd name="connsiteX8" fmla="*/ 234782 w 661348"/>
                <a:gd name="connsiteY8" fmla="*/ 596067 h 671314"/>
                <a:gd name="connsiteX9" fmla="*/ 486035 w 661348"/>
                <a:gd name="connsiteY9" fmla="*/ 323939 h 671314"/>
                <a:gd name="connsiteX10" fmla="*/ 324036 w 661348"/>
                <a:gd name="connsiteY10" fmla="*/ 162018 h 671314"/>
                <a:gd name="connsiteX11" fmla="*/ 162018 w 661348"/>
                <a:gd name="connsiteY11" fmla="*/ 324036 h 671314"/>
                <a:gd name="connsiteX12" fmla="*/ 0 w 661348"/>
                <a:gd name="connsiteY12" fmla="*/ 324036 h 671314"/>
                <a:gd name="connsiteX13" fmla="*/ 324036 w 661348"/>
                <a:gd name="connsiteY13" fmla="*/ 0 h 671314"/>
                <a:gd name="connsiteX0" fmla="*/ 324036 w 647214"/>
                <a:gd name="connsiteY0" fmla="*/ 0 h 671314"/>
                <a:gd name="connsiteX1" fmla="*/ 646309 w 647214"/>
                <a:gd name="connsiteY1" fmla="*/ 306546 h 671314"/>
                <a:gd name="connsiteX2" fmla="*/ 647214 w 647214"/>
                <a:gd name="connsiteY2" fmla="*/ 306507 h 671314"/>
                <a:gd name="connsiteX3" fmla="*/ 646549 w 647214"/>
                <a:gd name="connsiteY3" fmla="*/ 308923 h 671314"/>
                <a:gd name="connsiteX4" fmla="*/ 403374 w 647214"/>
                <a:gd name="connsiteY4" fmla="*/ 586679 h 671314"/>
                <a:gd name="connsiteX5" fmla="*/ 403374 w 647214"/>
                <a:gd name="connsiteY5" fmla="*/ 671314 h 671314"/>
                <a:gd name="connsiteX6" fmla="*/ 240670 w 647214"/>
                <a:gd name="connsiteY6" fmla="*/ 671314 h 671314"/>
                <a:gd name="connsiteX7" fmla="*/ 234782 w 647214"/>
                <a:gd name="connsiteY7" fmla="*/ 596067 h 671314"/>
                <a:gd name="connsiteX8" fmla="*/ 486035 w 647214"/>
                <a:gd name="connsiteY8" fmla="*/ 323939 h 671314"/>
                <a:gd name="connsiteX9" fmla="*/ 324036 w 647214"/>
                <a:gd name="connsiteY9" fmla="*/ 162018 h 671314"/>
                <a:gd name="connsiteX10" fmla="*/ 162018 w 647214"/>
                <a:gd name="connsiteY10" fmla="*/ 324036 h 671314"/>
                <a:gd name="connsiteX11" fmla="*/ 0 w 647214"/>
                <a:gd name="connsiteY11" fmla="*/ 324036 h 671314"/>
                <a:gd name="connsiteX12" fmla="*/ 324036 w 647214"/>
                <a:gd name="connsiteY12" fmla="*/ 0 h 671314"/>
                <a:gd name="connsiteX0" fmla="*/ 324036 w 647214"/>
                <a:gd name="connsiteY0" fmla="*/ 0 h 671314"/>
                <a:gd name="connsiteX1" fmla="*/ 646309 w 647214"/>
                <a:gd name="connsiteY1" fmla="*/ 306546 h 671314"/>
                <a:gd name="connsiteX2" fmla="*/ 647214 w 647214"/>
                <a:gd name="connsiteY2" fmla="*/ 306507 h 671314"/>
                <a:gd name="connsiteX3" fmla="*/ 403374 w 647214"/>
                <a:gd name="connsiteY3" fmla="*/ 586679 h 671314"/>
                <a:gd name="connsiteX4" fmla="*/ 403374 w 647214"/>
                <a:gd name="connsiteY4" fmla="*/ 671314 h 671314"/>
                <a:gd name="connsiteX5" fmla="*/ 240670 w 647214"/>
                <a:gd name="connsiteY5" fmla="*/ 671314 h 671314"/>
                <a:gd name="connsiteX6" fmla="*/ 234782 w 647214"/>
                <a:gd name="connsiteY6" fmla="*/ 596067 h 671314"/>
                <a:gd name="connsiteX7" fmla="*/ 486035 w 647214"/>
                <a:gd name="connsiteY7" fmla="*/ 323939 h 671314"/>
                <a:gd name="connsiteX8" fmla="*/ 324036 w 647214"/>
                <a:gd name="connsiteY8" fmla="*/ 162018 h 671314"/>
                <a:gd name="connsiteX9" fmla="*/ 162018 w 647214"/>
                <a:gd name="connsiteY9" fmla="*/ 324036 h 671314"/>
                <a:gd name="connsiteX10" fmla="*/ 0 w 647214"/>
                <a:gd name="connsiteY10" fmla="*/ 324036 h 671314"/>
                <a:gd name="connsiteX11" fmla="*/ 324036 w 647214"/>
                <a:gd name="connsiteY11" fmla="*/ 0 h 671314"/>
                <a:gd name="connsiteX0" fmla="*/ 324036 w 647214"/>
                <a:gd name="connsiteY0" fmla="*/ 0 h 671314"/>
                <a:gd name="connsiteX1" fmla="*/ 646309 w 647214"/>
                <a:gd name="connsiteY1" fmla="*/ 306546 h 671314"/>
                <a:gd name="connsiteX2" fmla="*/ 647214 w 647214"/>
                <a:gd name="connsiteY2" fmla="*/ 306507 h 671314"/>
                <a:gd name="connsiteX3" fmla="*/ 403374 w 647214"/>
                <a:gd name="connsiteY3" fmla="*/ 586679 h 671314"/>
                <a:gd name="connsiteX4" fmla="*/ 403374 w 647214"/>
                <a:gd name="connsiteY4" fmla="*/ 671314 h 671314"/>
                <a:gd name="connsiteX5" fmla="*/ 240670 w 647214"/>
                <a:gd name="connsiteY5" fmla="*/ 671314 h 671314"/>
                <a:gd name="connsiteX6" fmla="*/ 234782 w 647214"/>
                <a:gd name="connsiteY6" fmla="*/ 596067 h 671314"/>
                <a:gd name="connsiteX7" fmla="*/ 486035 w 647214"/>
                <a:gd name="connsiteY7" fmla="*/ 323939 h 671314"/>
                <a:gd name="connsiteX8" fmla="*/ 324036 w 647214"/>
                <a:gd name="connsiteY8" fmla="*/ 162018 h 671314"/>
                <a:gd name="connsiteX9" fmla="*/ 162018 w 647214"/>
                <a:gd name="connsiteY9" fmla="*/ 324036 h 671314"/>
                <a:gd name="connsiteX10" fmla="*/ 0 w 647214"/>
                <a:gd name="connsiteY10" fmla="*/ 324036 h 671314"/>
                <a:gd name="connsiteX11" fmla="*/ 324036 w 647214"/>
                <a:gd name="connsiteY11" fmla="*/ 0 h 671314"/>
                <a:gd name="connsiteX0" fmla="*/ 324036 w 647214"/>
                <a:gd name="connsiteY0" fmla="*/ 0 h 671314"/>
                <a:gd name="connsiteX1" fmla="*/ 646309 w 647214"/>
                <a:gd name="connsiteY1" fmla="*/ 306546 h 671314"/>
                <a:gd name="connsiteX2" fmla="*/ 647214 w 647214"/>
                <a:gd name="connsiteY2" fmla="*/ 306507 h 671314"/>
                <a:gd name="connsiteX3" fmla="*/ 403374 w 647214"/>
                <a:gd name="connsiteY3" fmla="*/ 586679 h 671314"/>
                <a:gd name="connsiteX4" fmla="*/ 403374 w 647214"/>
                <a:gd name="connsiteY4" fmla="*/ 671314 h 671314"/>
                <a:gd name="connsiteX5" fmla="*/ 240670 w 647214"/>
                <a:gd name="connsiteY5" fmla="*/ 671314 h 671314"/>
                <a:gd name="connsiteX6" fmla="*/ 234782 w 647214"/>
                <a:gd name="connsiteY6" fmla="*/ 596067 h 671314"/>
                <a:gd name="connsiteX7" fmla="*/ 486035 w 647214"/>
                <a:gd name="connsiteY7" fmla="*/ 323939 h 671314"/>
                <a:gd name="connsiteX8" fmla="*/ 324036 w 647214"/>
                <a:gd name="connsiteY8" fmla="*/ 162018 h 671314"/>
                <a:gd name="connsiteX9" fmla="*/ 162018 w 647214"/>
                <a:gd name="connsiteY9" fmla="*/ 324036 h 671314"/>
                <a:gd name="connsiteX10" fmla="*/ 0 w 647214"/>
                <a:gd name="connsiteY10" fmla="*/ 324036 h 671314"/>
                <a:gd name="connsiteX11" fmla="*/ 324036 w 647214"/>
                <a:gd name="connsiteY11" fmla="*/ 0 h 671314"/>
                <a:gd name="connsiteX0" fmla="*/ 324036 w 647233"/>
                <a:gd name="connsiteY0" fmla="*/ 0 h 671314"/>
                <a:gd name="connsiteX1" fmla="*/ 646309 w 647233"/>
                <a:gd name="connsiteY1" fmla="*/ 306546 h 671314"/>
                <a:gd name="connsiteX2" fmla="*/ 647214 w 647233"/>
                <a:gd name="connsiteY2" fmla="*/ 306507 h 671314"/>
                <a:gd name="connsiteX3" fmla="*/ 403374 w 647233"/>
                <a:gd name="connsiteY3" fmla="*/ 586679 h 671314"/>
                <a:gd name="connsiteX4" fmla="*/ 403374 w 647233"/>
                <a:gd name="connsiteY4" fmla="*/ 671314 h 671314"/>
                <a:gd name="connsiteX5" fmla="*/ 240670 w 647233"/>
                <a:gd name="connsiteY5" fmla="*/ 671314 h 671314"/>
                <a:gd name="connsiteX6" fmla="*/ 234782 w 647233"/>
                <a:gd name="connsiteY6" fmla="*/ 596067 h 671314"/>
                <a:gd name="connsiteX7" fmla="*/ 486035 w 647233"/>
                <a:gd name="connsiteY7" fmla="*/ 323939 h 671314"/>
                <a:gd name="connsiteX8" fmla="*/ 324036 w 647233"/>
                <a:gd name="connsiteY8" fmla="*/ 162018 h 671314"/>
                <a:gd name="connsiteX9" fmla="*/ 162018 w 647233"/>
                <a:gd name="connsiteY9" fmla="*/ 324036 h 671314"/>
                <a:gd name="connsiteX10" fmla="*/ 0 w 647233"/>
                <a:gd name="connsiteY10" fmla="*/ 324036 h 671314"/>
                <a:gd name="connsiteX11" fmla="*/ 324036 w 647233"/>
                <a:gd name="connsiteY11" fmla="*/ 0 h 671314"/>
                <a:gd name="connsiteX0" fmla="*/ 324036 w 646309"/>
                <a:gd name="connsiteY0" fmla="*/ 0 h 671314"/>
                <a:gd name="connsiteX1" fmla="*/ 646309 w 646309"/>
                <a:gd name="connsiteY1" fmla="*/ 306546 h 671314"/>
                <a:gd name="connsiteX2" fmla="*/ 403374 w 646309"/>
                <a:gd name="connsiteY2" fmla="*/ 586679 h 671314"/>
                <a:gd name="connsiteX3" fmla="*/ 403374 w 646309"/>
                <a:gd name="connsiteY3" fmla="*/ 671314 h 671314"/>
                <a:gd name="connsiteX4" fmla="*/ 240670 w 646309"/>
                <a:gd name="connsiteY4" fmla="*/ 671314 h 671314"/>
                <a:gd name="connsiteX5" fmla="*/ 234782 w 646309"/>
                <a:gd name="connsiteY5" fmla="*/ 596067 h 671314"/>
                <a:gd name="connsiteX6" fmla="*/ 486035 w 646309"/>
                <a:gd name="connsiteY6" fmla="*/ 323939 h 671314"/>
                <a:gd name="connsiteX7" fmla="*/ 324036 w 646309"/>
                <a:gd name="connsiteY7" fmla="*/ 162018 h 671314"/>
                <a:gd name="connsiteX8" fmla="*/ 162018 w 646309"/>
                <a:gd name="connsiteY8" fmla="*/ 324036 h 671314"/>
                <a:gd name="connsiteX9" fmla="*/ 0 w 646309"/>
                <a:gd name="connsiteY9" fmla="*/ 324036 h 671314"/>
                <a:gd name="connsiteX10" fmla="*/ 324036 w 646309"/>
                <a:gd name="connsiteY10" fmla="*/ 0 h 671314"/>
                <a:gd name="connsiteX0" fmla="*/ 324036 w 646408"/>
                <a:gd name="connsiteY0" fmla="*/ 0 h 671314"/>
                <a:gd name="connsiteX1" fmla="*/ 646309 w 646408"/>
                <a:gd name="connsiteY1" fmla="*/ 306546 h 671314"/>
                <a:gd name="connsiteX2" fmla="*/ 403374 w 646408"/>
                <a:gd name="connsiteY2" fmla="*/ 586679 h 671314"/>
                <a:gd name="connsiteX3" fmla="*/ 403374 w 646408"/>
                <a:gd name="connsiteY3" fmla="*/ 671314 h 671314"/>
                <a:gd name="connsiteX4" fmla="*/ 240670 w 646408"/>
                <a:gd name="connsiteY4" fmla="*/ 671314 h 671314"/>
                <a:gd name="connsiteX5" fmla="*/ 234782 w 646408"/>
                <a:gd name="connsiteY5" fmla="*/ 596067 h 671314"/>
                <a:gd name="connsiteX6" fmla="*/ 486035 w 646408"/>
                <a:gd name="connsiteY6" fmla="*/ 323939 h 671314"/>
                <a:gd name="connsiteX7" fmla="*/ 324036 w 646408"/>
                <a:gd name="connsiteY7" fmla="*/ 162018 h 671314"/>
                <a:gd name="connsiteX8" fmla="*/ 162018 w 646408"/>
                <a:gd name="connsiteY8" fmla="*/ 324036 h 671314"/>
                <a:gd name="connsiteX9" fmla="*/ 0 w 646408"/>
                <a:gd name="connsiteY9" fmla="*/ 324036 h 671314"/>
                <a:gd name="connsiteX10" fmla="*/ 324036 w 646408"/>
                <a:gd name="connsiteY10" fmla="*/ 0 h 671314"/>
                <a:gd name="connsiteX0" fmla="*/ 324036 w 646379"/>
                <a:gd name="connsiteY0" fmla="*/ 0 h 671314"/>
                <a:gd name="connsiteX1" fmla="*/ 646309 w 646379"/>
                <a:gd name="connsiteY1" fmla="*/ 306546 h 671314"/>
                <a:gd name="connsiteX2" fmla="*/ 403374 w 646379"/>
                <a:gd name="connsiteY2" fmla="*/ 586679 h 671314"/>
                <a:gd name="connsiteX3" fmla="*/ 403374 w 646379"/>
                <a:gd name="connsiteY3" fmla="*/ 671314 h 671314"/>
                <a:gd name="connsiteX4" fmla="*/ 240670 w 646379"/>
                <a:gd name="connsiteY4" fmla="*/ 671314 h 671314"/>
                <a:gd name="connsiteX5" fmla="*/ 234782 w 646379"/>
                <a:gd name="connsiteY5" fmla="*/ 596067 h 671314"/>
                <a:gd name="connsiteX6" fmla="*/ 486035 w 646379"/>
                <a:gd name="connsiteY6" fmla="*/ 323939 h 671314"/>
                <a:gd name="connsiteX7" fmla="*/ 324036 w 646379"/>
                <a:gd name="connsiteY7" fmla="*/ 162018 h 671314"/>
                <a:gd name="connsiteX8" fmla="*/ 162018 w 646379"/>
                <a:gd name="connsiteY8" fmla="*/ 324036 h 671314"/>
                <a:gd name="connsiteX9" fmla="*/ 0 w 646379"/>
                <a:gd name="connsiteY9" fmla="*/ 324036 h 671314"/>
                <a:gd name="connsiteX10" fmla="*/ 324036 w 646379"/>
                <a:gd name="connsiteY10" fmla="*/ 0 h 671314"/>
                <a:gd name="connsiteX0" fmla="*/ 324036 w 646379"/>
                <a:gd name="connsiteY0" fmla="*/ 0 h 671314"/>
                <a:gd name="connsiteX1" fmla="*/ 646309 w 646379"/>
                <a:gd name="connsiteY1" fmla="*/ 306546 h 671314"/>
                <a:gd name="connsiteX2" fmla="*/ 403374 w 646379"/>
                <a:gd name="connsiteY2" fmla="*/ 586679 h 671314"/>
                <a:gd name="connsiteX3" fmla="*/ 403374 w 646379"/>
                <a:gd name="connsiteY3" fmla="*/ 671314 h 671314"/>
                <a:gd name="connsiteX4" fmla="*/ 240670 w 646379"/>
                <a:gd name="connsiteY4" fmla="*/ 671314 h 671314"/>
                <a:gd name="connsiteX5" fmla="*/ 234782 w 646379"/>
                <a:gd name="connsiteY5" fmla="*/ 596067 h 671314"/>
                <a:gd name="connsiteX6" fmla="*/ 486035 w 646379"/>
                <a:gd name="connsiteY6" fmla="*/ 323939 h 671314"/>
                <a:gd name="connsiteX7" fmla="*/ 324036 w 646379"/>
                <a:gd name="connsiteY7" fmla="*/ 162018 h 671314"/>
                <a:gd name="connsiteX8" fmla="*/ 162018 w 646379"/>
                <a:gd name="connsiteY8" fmla="*/ 324036 h 671314"/>
                <a:gd name="connsiteX9" fmla="*/ 0 w 646379"/>
                <a:gd name="connsiteY9" fmla="*/ 324036 h 671314"/>
                <a:gd name="connsiteX10" fmla="*/ 324036 w 646379"/>
                <a:gd name="connsiteY10" fmla="*/ 0 h 671314"/>
                <a:gd name="connsiteX0" fmla="*/ 324036 w 646379"/>
                <a:gd name="connsiteY0" fmla="*/ 0 h 671314"/>
                <a:gd name="connsiteX1" fmla="*/ 646309 w 646379"/>
                <a:gd name="connsiteY1" fmla="*/ 306546 h 671314"/>
                <a:gd name="connsiteX2" fmla="*/ 403374 w 646379"/>
                <a:gd name="connsiteY2" fmla="*/ 586679 h 671314"/>
                <a:gd name="connsiteX3" fmla="*/ 403374 w 646379"/>
                <a:gd name="connsiteY3" fmla="*/ 671314 h 671314"/>
                <a:gd name="connsiteX4" fmla="*/ 240670 w 646379"/>
                <a:gd name="connsiteY4" fmla="*/ 671314 h 671314"/>
                <a:gd name="connsiteX5" fmla="*/ 234782 w 646379"/>
                <a:gd name="connsiteY5" fmla="*/ 596067 h 671314"/>
                <a:gd name="connsiteX6" fmla="*/ 486035 w 646379"/>
                <a:gd name="connsiteY6" fmla="*/ 323939 h 671314"/>
                <a:gd name="connsiteX7" fmla="*/ 324036 w 646379"/>
                <a:gd name="connsiteY7" fmla="*/ 162018 h 671314"/>
                <a:gd name="connsiteX8" fmla="*/ 162018 w 646379"/>
                <a:gd name="connsiteY8" fmla="*/ 324036 h 671314"/>
                <a:gd name="connsiteX9" fmla="*/ 0 w 646379"/>
                <a:gd name="connsiteY9" fmla="*/ 324036 h 671314"/>
                <a:gd name="connsiteX10" fmla="*/ 324036 w 646379"/>
                <a:gd name="connsiteY10" fmla="*/ 0 h 671314"/>
                <a:gd name="connsiteX0" fmla="*/ 324036 w 646379"/>
                <a:gd name="connsiteY0" fmla="*/ 0 h 671314"/>
                <a:gd name="connsiteX1" fmla="*/ 646309 w 646379"/>
                <a:gd name="connsiteY1" fmla="*/ 306546 h 671314"/>
                <a:gd name="connsiteX2" fmla="*/ 403374 w 646379"/>
                <a:gd name="connsiteY2" fmla="*/ 586679 h 671314"/>
                <a:gd name="connsiteX3" fmla="*/ 403374 w 646379"/>
                <a:gd name="connsiteY3" fmla="*/ 671314 h 671314"/>
                <a:gd name="connsiteX4" fmla="*/ 240670 w 646379"/>
                <a:gd name="connsiteY4" fmla="*/ 671314 h 671314"/>
                <a:gd name="connsiteX5" fmla="*/ 234782 w 646379"/>
                <a:gd name="connsiteY5" fmla="*/ 596067 h 671314"/>
                <a:gd name="connsiteX6" fmla="*/ 486035 w 646379"/>
                <a:gd name="connsiteY6" fmla="*/ 323939 h 671314"/>
                <a:gd name="connsiteX7" fmla="*/ 324036 w 646379"/>
                <a:gd name="connsiteY7" fmla="*/ 162018 h 671314"/>
                <a:gd name="connsiteX8" fmla="*/ 162018 w 646379"/>
                <a:gd name="connsiteY8" fmla="*/ 324036 h 671314"/>
                <a:gd name="connsiteX9" fmla="*/ 0 w 646379"/>
                <a:gd name="connsiteY9" fmla="*/ 324036 h 671314"/>
                <a:gd name="connsiteX10" fmla="*/ 324036 w 646379"/>
                <a:gd name="connsiteY10" fmla="*/ 0 h 671314"/>
                <a:gd name="connsiteX0" fmla="*/ 324036 w 646379"/>
                <a:gd name="connsiteY0" fmla="*/ 0 h 676077"/>
                <a:gd name="connsiteX1" fmla="*/ 646309 w 646379"/>
                <a:gd name="connsiteY1" fmla="*/ 306546 h 676077"/>
                <a:gd name="connsiteX2" fmla="*/ 403374 w 646379"/>
                <a:gd name="connsiteY2" fmla="*/ 586679 h 676077"/>
                <a:gd name="connsiteX3" fmla="*/ 403374 w 646379"/>
                <a:gd name="connsiteY3" fmla="*/ 671314 h 676077"/>
                <a:gd name="connsiteX4" fmla="*/ 243051 w 646379"/>
                <a:gd name="connsiteY4" fmla="*/ 676077 h 676077"/>
                <a:gd name="connsiteX5" fmla="*/ 234782 w 646379"/>
                <a:gd name="connsiteY5" fmla="*/ 596067 h 676077"/>
                <a:gd name="connsiteX6" fmla="*/ 486035 w 646379"/>
                <a:gd name="connsiteY6" fmla="*/ 323939 h 676077"/>
                <a:gd name="connsiteX7" fmla="*/ 324036 w 646379"/>
                <a:gd name="connsiteY7" fmla="*/ 162018 h 676077"/>
                <a:gd name="connsiteX8" fmla="*/ 162018 w 646379"/>
                <a:gd name="connsiteY8" fmla="*/ 324036 h 676077"/>
                <a:gd name="connsiteX9" fmla="*/ 0 w 646379"/>
                <a:gd name="connsiteY9" fmla="*/ 324036 h 676077"/>
                <a:gd name="connsiteX10" fmla="*/ 324036 w 646379"/>
                <a:gd name="connsiteY10" fmla="*/ 0 h 676077"/>
                <a:gd name="connsiteX0" fmla="*/ 324036 w 646379"/>
                <a:gd name="connsiteY0" fmla="*/ 0 h 676077"/>
                <a:gd name="connsiteX1" fmla="*/ 646309 w 646379"/>
                <a:gd name="connsiteY1" fmla="*/ 306546 h 676077"/>
                <a:gd name="connsiteX2" fmla="*/ 403374 w 646379"/>
                <a:gd name="connsiteY2" fmla="*/ 586679 h 676077"/>
                <a:gd name="connsiteX3" fmla="*/ 403374 w 646379"/>
                <a:gd name="connsiteY3" fmla="*/ 671314 h 676077"/>
                <a:gd name="connsiteX4" fmla="*/ 243051 w 646379"/>
                <a:gd name="connsiteY4" fmla="*/ 676077 h 676077"/>
                <a:gd name="connsiteX5" fmla="*/ 234782 w 646379"/>
                <a:gd name="connsiteY5" fmla="*/ 596067 h 676077"/>
                <a:gd name="connsiteX6" fmla="*/ 486035 w 646379"/>
                <a:gd name="connsiteY6" fmla="*/ 323939 h 676077"/>
                <a:gd name="connsiteX7" fmla="*/ 324036 w 646379"/>
                <a:gd name="connsiteY7" fmla="*/ 162018 h 676077"/>
                <a:gd name="connsiteX8" fmla="*/ 162018 w 646379"/>
                <a:gd name="connsiteY8" fmla="*/ 324036 h 676077"/>
                <a:gd name="connsiteX9" fmla="*/ 0 w 646379"/>
                <a:gd name="connsiteY9" fmla="*/ 324036 h 676077"/>
                <a:gd name="connsiteX10" fmla="*/ 324036 w 646379"/>
                <a:gd name="connsiteY10" fmla="*/ 0 h 676077"/>
                <a:gd name="connsiteX0" fmla="*/ 324036 w 646379"/>
                <a:gd name="connsiteY0" fmla="*/ 0 h 676077"/>
                <a:gd name="connsiteX1" fmla="*/ 646309 w 646379"/>
                <a:gd name="connsiteY1" fmla="*/ 306546 h 676077"/>
                <a:gd name="connsiteX2" fmla="*/ 403374 w 646379"/>
                <a:gd name="connsiteY2" fmla="*/ 586679 h 676077"/>
                <a:gd name="connsiteX3" fmla="*/ 403374 w 646379"/>
                <a:gd name="connsiteY3" fmla="*/ 671314 h 676077"/>
                <a:gd name="connsiteX4" fmla="*/ 243051 w 646379"/>
                <a:gd name="connsiteY4" fmla="*/ 676077 h 676077"/>
                <a:gd name="connsiteX5" fmla="*/ 234782 w 646379"/>
                <a:gd name="connsiteY5" fmla="*/ 596067 h 676077"/>
                <a:gd name="connsiteX6" fmla="*/ 486035 w 646379"/>
                <a:gd name="connsiteY6" fmla="*/ 323939 h 676077"/>
                <a:gd name="connsiteX7" fmla="*/ 324036 w 646379"/>
                <a:gd name="connsiteY7" fmla="*/ 162018 h 676077"/>
                <a:gd name="connsiteX8" fmla="*/ 162018 w 646379"/>
                <a:gd name="connsiteY8" fmla="*/ 324036 h 676077"/>
                <a:gd name="connsiteX9" fmla="*/ 0 w 646379"/>
                <a:gd name="connsiteY9" fmla="*/ 324036 h 676077"/>
                <a:gd name="connsiteX10" fmla="*/ 324036 w 646379"/>
                <a:gd name="connsiteY10" fmla="*/ 0 h 676077"/>
                <a:gd name="connsiteX0" fmla="*/ 324036 w 646379"/>
                <a:gd name="connsiteY0" fmla="*/ 0 h 676077"/>
                <a:gd name="connsiteX1" fmla="*/ 646309 w 646379"/>
                <a:gd name="connsiteY1" fmla="*/ 306546 h 676077"/>
                <a:gd name="connsiteX2" fmla="*/ 403374 w 646379"/>
                <a:gd name="connsiteY2" fmla="*/ 586679 h 676077"/>
                <a:gd name="connsiteX3" fmla="*/ 403374 w 646379"/>
                <a:gd name="connsiteY3" fmla="*/ 671314 h 676077"/>
                <a:gd name="connsiteX4" fmla="*/ 243051 w 646379"/>
                <a:gd name="connsiteY4" fmla="*/ 676077 h 676077"/>
                <a:gd name="connsiteX5" fmla="*/ 244307 w 646379"/>
                <a:gd name="connsiteY5" fmla="*/ 593686 h 676077"/>
                <a:gd name="connsiteX6" fmla="*/ 486035 w 646379"/>
                <a:gd name="connsiteY6" fmla="*/ 323939 h 676077"/>
                <a:gd name="connsiteX7" fmla="*/ 324036 w 646379"/>
                <a:gd name="connsiteY7" fmla="*/ 162018 h 676077"/>
                <a:gd name="connsiteX8" fmla="*/ 162018 w 646379"/>
                <a:gd name="connsiteY8" fmla="*/ 324036 h 676077"/>
                <a:gd name="connsiteX9" fmla="*/ 0 w 646379"/>
                <a:gd name="connsiteY9" fmla="*/ 324036 h 676077"/>
                <a:gd name="connsiteX10" fmla="*/ 324036 w 646379"/>
                <a:gd name="connsiteY10" fmla="*/ 0 h 676077"/>
                <a:gd name="connsiteX0" fmla="*/ 324036 w 646379"/>
                <a:gd name="connsiteY0" fmla="*/ 0 h 676077"/>
                <a:gd name="connsiteX1" fmla="*/ 646309 w 646379"/>
                <a:gd name="connsiteY1" fmla="*/ 306546 h 676077"/>
                <a:gd name="connsiteX2" fmla="*/ 403374 w 646379"/>
                <a:gd name="connsiteY2" fmla="*/ 586679 h 676077"/>
                <a:gd name="connsiteX3" fmla="*/ 403374 w 646379"/>
                <a:gd name="connsiteY3" fmla="*/ 671314 h 676077"/>
                <a:gd name="connsiteX4" fmla="*/ 243051 w 646379"/>
                <a:gd name="connsiteY4" fmla="*/ 676077 h 676077"/>
                <a:gd name="connsiteX5" fmla="*/ 244307 w 646379"/>
                <a:gd name="connsiteY5" fmla="*/ 593686 h 676077"/>
                <a:gd name="connsiteX6" fmla="*/ 486035 w 646379"/>
                <a:gd name="connsiteY6" fmla="*/ 323939 h 676077"/>
                <a:gd name="connsiteX7" fmla="*/ 324036 w 646379"/>
                <a:gd name="connsiteY7" fmla="*/ 162018 h 676077"/>
                <a:gd name="connsiteX8" fmla="*/ 162018 w 646379"/>
                <a:gd name="connsiteY8" fmla="*/ 324036 h 676077"/>
                <a:gd name="connsiteX9" fmla="*/ 0 w 646379"/>
                <a:gd name="connsiteY9" fmla="*/ 324036 h 676077"/>
                <a:gd name="connsiteX10" fmla="*/ 324036 w 646379"/>
                <a:gd name="connsiteY10" fmla="*/ 0 h 676077"/>
                <a:gd name="connsiteX0" fmla="*/ 324036 w 646379"/>
                <a:gd name="connsiteY0" fmla="*/ 0 h 676077"/>
                <a:gd name="connsiteX1" fmla="*/ 646309 w 646379"/>
                <a:gd name="connsiteY1" fmla="*/ 306546 h 676077"/>
                <a:gd name="connsiteX2" fmla="*/ 403374 w 646379"/>
                <a:gd name="connsiteY2" fmla="*/ 586679 h 676077"/>
                <a:gd name="connsiteX3" fmla="*/ 403374 w 646379"/>
                <a:gd name="connsiteY3" fmla="*/ 671314 h 676077"/>
                <a:gd name="connsiteX4" fmla="*/ 243051 w 646379"/>
                <a:gd name="connsiteY4" fmla="*/ 676077 h 676077"/>
                <a:gd name="connsiteX5" fmla="*/ 244307 w 646379"/>
                <a:gd name="connsiteY5" fmla="*/ 593686 h 676077"/>
                <a:gd name="connsiteX6" fmla="*/ 483654 w 646379"/>
                <a:gd name="connsiteY6" fmla="*/ 297745 h 676077"/>
                <a:gd name="connsiteX7" fmla="*/ 324036 w 646379"/>
                <a:gd name="connsiteY7" fmla="*/ 162018 h 676077"/>
                <a:gd name="connsiteX8" fmla="*/ 162018 w 646379"/>
                <a:gd name="connsiteY8" fmla="*/ 324036 h 676077"/>
                <a:gd name="connsiteX9" fmla="*/ 0 w 646379"/>
                <a:gd name="connsiteY9" fmla="*/ 324036 h 676077"/>
                <a:gd name="connsiteX10" fmla="*/ 324036 w 646379"/>
                <a:gd name="connsiteY10" fmla="*/ 0 h 676077"/>
                <a:gd name="connsiteX0" fmla="*/ 324036 w 646379"/>
                <a:gd name="connsiteY0" fmla="*/ 0 h 676077"/>
                <a:gd name="connsiteX1" fmla="*/ 646309 w 646379"/>
                <a:gd name="connsiteY1" fmla="*/ 306546 h 676077"/>
                <a:gd name="connsiteX2" fmla="*/ 403374 w 646379"/>
                <a:gd name="connsiteY2" fmla="*/ 586679 h 676077"/>
                <a:gd name="connsiteX3" fmla="*/ 403374 w 646379"/>
                <a:gd name="connsiteY3" fmla="*/ 671314 h 676077"/>
                <a:gd name="connsiteX4" fmla="*/ 243051 w 646379"/>
                <a:gd name="connsiteY4" fmla="*/ 676077 h 676077"/>
                <a:gd name="connsiteX5" fmla="*/ 244307 w 646379"/>
                <a:gd name="connsiteY5" fmla="*/ 593686 h 676077"/>
                <a:gd name="connsiteX6" fmla="*/ 483654 w 646379"/>
                <a:gd name="connsiteY6" fmla="*/ 297745 h 676077"/>
                <a:gd name="connsiteX7" fmla="*/ 324036 w 646379"/>
                <a:gd name="connsiteY7" fmla="*/ 162018 h 676077"/>
                <a:gd name="connsiteX8" fmla="*/ 162018 w 646379"/>
                <a:gd name="connsiteY8" fmla="*/ 324036 h 676077"/>
                <a:gd name="connsiteX9" fmla="*/ 0 w 646379"/>
                <a:gd name="connsiteY9" fmla="*/ 324036 h 676077"/>
                <a:gd name="connsiteX10" fmla="*/ 324036 w 646379"/>
                <a:gd name="connsiteY10" fmla="*/ 0 h 676077"/>
                <a:gd name="connsiteX0" fmla="*/ 324036 w 646379"/>
                <a:gd name="connsiteY0" fmla="*/ 0 h 676077"/>
                <a:gd name="connsiteX1" fmla="*/ 646309 w 646379"/>
                <a:gd name="connsiteY1" fmla="*/ 306546 h 676077"/>
                <a:gd name="connsiteX2" fmla="*/ 403374 w 646379"/>
                <a:gd name="connsiteY2" fmla="*/ 586679 h 676077"/>
                <a:gd name="connsiteX3" fmla="*/ 403374 w 646379"/>
                <a:gd name="connsiteY3" fmla="*/ 671314 h 676077"/>
                <a:gd name="connsiteX4" fmla="*/ 243051 w 646379"/>
                <a:gd name="connsiteY4" fmla="*/ 676077 h 676077"/>
                <a:gd name="connsiteX5" fmla="*/ 244307 w 646379"/>
                <a:gd name="connsiteY5" fmla="*/ 593686 h 676077"/>
                <a:gd name="connsiteX6" fmla="*/ 483654 w 646379"/>
                <a:gd name="connsiteY6" fmla="*/ 297745 h 676077"/>
                <a:gd name="connsiteX7" fmla="*/ 324036 w 646379"/>
                <a:gd name="connsiteY7" fmla="*/ 162018 h 676077"/>
                <a:gd name="connsiteX8" fmla="*/ 162018 w 646379"/>
                <a:gd name="connsiteY8" fmla="*/ 324036 h 676077"/>
                <a:gd name="connsiteX9" fmla="*/ 0 w 646379"/>
                <a:gd name="connsiteY9" fmla="*/ 324036 h 676077"/>
                <a:gd name="connsiteX10" fmla="*/ 324036 w 646379"/>
                <a:gd name="connsiteY10" fmla="*/ 0 h 676077"/>
                <a:gd name="connsiteX0" fmla="*/ 324036 w 646309"/>
                <a:gd name="connsiteY0" fmla="*/ 0 h 676077"/>
                <a:gd name="connsiteX1" fmla="*/ 646309 w 646309"/>
                <a:gd name="connsiteY1" fmla="*/ 306546 h 676077"/>
                <a:gd name="connsiteX2" fmla="*/ 403374 w 646309"/>
                <a:gd name="connsiteY2" fmla="*/ 586679 h 676077"/>
                <a:gd name="connsiteX3" fmla="*/ 403374 w 646309"/>
                <a:gd name="connsiteY3" fmla="*/ 671314 h 676077"/>
                <a:gd name="connsiteX4" fmla="*/ 243051 w 646309"/>
                <a:gd name="connsiteY4" fmla="*/ 676077 h 676077"/>
                <a:gd name="connsiteX5" fmla="*/ 244307 w 646309"/>
                <a:gd name="connsiteY5" fmla="*/ 593686 h 676077"/>
                <a:gd name="connsiteX6" fmla="*/ 483654 w 646309"/>
                <a:gd name="connsiteY6" fmla="*/ 297745 h 676077"/>
                <a:gd name="connsiteX7" fmla="*/ 324036 w 646309"/>
                <a:gd name="connsiteY7" fmla="*/ 162018 h 676077"/>
                <a:gd name="connsiteX8" fmla="*/ 162018 w 646309"/>
                <a:gd name="connsiteY8" fmla="*/ 324036 h 676077"/>
                <a:gd name="connsiteX9" fmla="*/ 0 w 646309"/>
                <a:gd name="connsiteY9" fmla="*/ 324036 h 676077"/>
                <a:gd name="connsiteX10" fmla="*/ 324036 w 646309"/>
                <a:gd name="connsiteY10" fmla="*/ 0 h 676077"/>
                <a:gd name="connsiteX0" fmla="*/ 324036 w 646309"/>
                <a:gd name="connsiteY0" fmla="*/ 0 h 676077"/>
                <a:gd name="connsiteX1" fmla="*/ 646309 w 646309"/>
                <a:gd name="connsiteY1" fmla="*/ 306546 h 676077"/>
                <a:gd name="connsiteX2" fmla="*/ 403374 w 646309"/>
                <a:gd name="connsiteY2" fmla="*/ 586679 h 676077"/>
                <a:gd name="connsiteX3" fmla="*/ 403374 w 646309"/>
                <a:gd name="connsiteY3" fmla="*/ 671314 h 676077"/>
                <a:gd name="connsiteX4" fmla="*/ 243051 w 646309"/>
                <a:gd name="connsiteY4" fmla="*/ 676077 h 676077"/>
                <a:gd name="connsiteX5" fmla="*/ 244307 w 646309"/>
                <a:gd name="connsiteY5" fmla="*/ 593686 h 676077"/>
                <a:gd name="connsiteX6" fmla="*/ 483654 w 646309"/>
                <a:gd name="connsiteY6" fmla="*/ 297745 h 676077"/>
                <a:gd name="connsiteX7" fmla="*/ 324036 w 646309"/>
                <a:gd name="connsiteY7" fmla="*/ 162018 h 676077"/>
                <a:gd name="connsiteX8" fmla="*/ 162018 w 646309"/>
                <a:gd name="connsiteY8" fmla="*/ 324036 h 676077"/>
                <a:gd name="connsiteX9" fmla="*/ 0 w 646309"/>
                <a:gd name="connsiteY9" fmla="*/ 324036 h 676077"/>
                <a:gd name="connsiteX10" fmla="*/ 324036 w 646309"/>
                <a:gd name="connsiteY10" fmla="*/ 0 h 676077"/>
                <a:gd name="connsiteX0" fmla="*/ 324036 w 646309"/>
                <a:gd name="connsiteY0" fmla="*/ 0 h 676077"/>
                <a:gd name="connsiteX1" fmla="*/ 646309 w 646309"/>
                <a:gd name="connsiteY1" fmla="*/ 306546 h 676077"/>
                <a:gd name="connsiteX2" fmla="*/ 403374 w 646309"/>
                <a:gd name="connsiteY2" fmla="*/ 586679 h 676077"/>
                <a:gd name="connsiteX3" fmla="*/ 403374 w 646309"/>
                <a:gd name="connsiteY3" fmla="*/ 671314 h 676077"/>
                <a:gd name="connsiteX4" fmla="*/ 243051 w 646309"/>
                <a:gd name="connsiteY4" fmla="*/ 676077 h 676077"/>
                <a:gd name="connsiteX5" fmla="*/ 244307 w 646309"/>
                <a:gd name="connsiteY5" fmla="*/ 593686 h 676077"/>
                <a:gd name="connsiteX6" fmla="*/ 483654 w 646309"/>
                <a:gd name="connsiteY6" fmla="*/ 297745 h 676077"/>
                <a:gd name="connsiteX7" fmla="*/ 324036 w 646309"/>
                <a:gd name="connsiteY7" fmla="*/ 162018 h 676077"/>
                <a:gd name="connsiteX8" fmla="*/ 162018 w 646309"/>
                <a:gd name="connsiteY8" fmla="*/ 324036 h 676077"/>
                <a:gd name="connsiteX9" fmla="*/ 0 w 646309"/>
                <a:gd name="connsiteY9" fmla="*/ 324036 h 676077"/>
                <a:gd name="connsiteX10" fmla="*/ 324036 w 646309"/>
                <a:gd name="connsiteY10" fmla="*/ 0 h 676077"/>
                <a:gd name="connsiteX0" fmla="*/ 324036 w 646309"/>
                <a:gd name="connsiteY0" fmla="*/ 0 h 676077"/>
                <a:gd name="connsiteX1" fmla="*/ 646309 w 646309"/>
                <a:gd name="connsiteY1" fmla="*/ 306546 h 676077"/>
                <a:gd name="connsiteX2" fmla="*/ 403374 w 646309"/>
                <a:gd name="connsiteY2" fmla="*/ 586679 h 676077"/>
                <a:gd name="connsiteX3" fmla="*/ 403374 w 646309"/>
                <a:gd name="connsiteY3" fmla="*/ 671314 h 676077"/>
                <a:gd name="connsiteX4" fmla="*/ 243051 w 646309"/>
                <a:gd name="connsiteY4" fmla="*/ 676077 h 676077"/>
                <a:gd name="connsiteX5" fmla="*/ 244307 w 646309"/>
                <a:gd name="connsiteY5" fmla="*/ 593686 h 676077"/>
                <a:gd name="connsiteX6" fmla="*/ 483654 w 646309"/>
                <a:gd name="connsiteY6" fmla="*/ 297745 h 676077"/>
                <a:gd name="connsiteX7" fmla="*/ 324036 w 646309"/>
                <a:gd name="connsiteY7" fmla="*/ 162018 h 676077"/>
                <a:gd name="connsiteX8" fmla="*/ 162018 w 646309"/>
                <a:gd name="connsiteY8" fmla="*/ 324036 h 676077"/>
                <a:gd name="connsiteX9" fmla="*/ 0 w 646309"/>
                <a:gd name="connsiteY9" fmla="*/ 324036 h 676077"/>
                <a:gd name="connsiteX10" fmla="*/ 324036 w 646309"/>
                <a:gd name="connsiteY10" fmla="*/ 0 h 676077"/>
                <a:gd name="connsiteX0" fmla="*/ 324036 w 646309"/>
                <a:gd name="connsiteY0" fmla="*/ 0 h 676077"/>
                <a:gd name="connsiteX1" fmla="*/ 646309 w 646309"/>
                <a:gd name="connsiteY1" fmla="*/ 306546 h 676077"/>
                <a:gd name="connsiteX2" fmla="*/ 403374 w 646309"/>
                <a:gd name="connsiteY2" fmla="*/ 586679 h 676077"/>
                <a:gd name="connsiteX3" fmla="*/ 403374 w 646309"/>
                <a:gd name="connsiteY3" fmla="*/ 671314 h 676077"/>
                <a:gd name="connsiteX4" fmla="*/ 243051 w 646309"/>
                <a:gd name="connsiteY4" fmla="*/ 676077 h 676077"/>
                <a:gd name="connsiteX5" fmla="*/ 244307 w 646309"/>
                <a:gd name="connsiteY5" fmla="*/ 593686 h 676077"/>
                <a:gd name="connsiteX6" fmla="*/ 483654 w 646309"/>
                <a:gd name="connsiteY6" fmla="*/ 297745 h 676077"/>
                <a:gd name="connsiteX7" fmla="*/ 324036 w 646309"/>
                <a:gd name="connsiteY7" fmla="*/ 162018 h 676077"/>
                <a:gd name="connsiteX8" fmla="*/ 162018 w 646309"/>
                <a:gd name="connsiteY8" fmla="*/ 324036 h 676077"/>
                <a:gd name="connsiteX9" fmla="*/ 0 w 646309"/>
                <a:gd name="connsiteY9" fmla="*/ 324036 h 676077"/>
                <a:gd name="connsiteX10" fmla="*/ 324036 w 646309"/>
                <a:gd name="connsiteY10" fmla="*/ 0 h 676077"/>
                <a:gd name="connsiteX0" fmla="*/ 324036 w 646309"/>
                <a:gd name="connsiteY0" fmla="*/ 0 h 676077"/>
                <a:gd name="connsiteX1" fmla="*/ 646309 w 646309"/>
                <a:gd name="connsiteY1" fmla="*/ 306546 h 676077"/>
                <a:gd name="connsiteX2" fmla="*/ 403374 w 646309"/>
                <a:gd name="connsiteY2" fmla="*/ 586679 h 676077"/>
                <a:gd name="connsiteX3" fmla="*/ 403374 w 646309"/>
                <a:gd name="connsiteY3" fmla="*/ 671314 h 676077"/>
                <a:gd name="connsiteX4" fmla="*/ 243051 w 646309"/>
                <a:gd name="connsiteY4" fmla="*/ 676077 h 676077"/>
                <a:gd name="connsiteX5" fmla="*/ 244307 w 646309"/>
                <a:gd name="connsiteY5" fmla="*/ 593686 h 676077"/>
                <a:gd name="connsiteX6" fmla="*/ 483654 w 646309"/>
                <a:gd name="connsiteY6" fmla="*/ 297745 h 676077"/>
                <a:gd name="connsiteX7" fmla="*/ 324036 w 646309"/>
                <a:gd name="connsiteY7" fmla="*/ 162018 h 676077"/>
                <a:gd name="connsiteX8" fmla="*/ 162018 w 646309"/>
                <a:gd name="connsiteY8" fmla="*/ 324036 h 676077"/>
                <a:gd name="connsiteX9" fmla="*/ 0 w 646309"/>
                <a:gd name="connsiteY9" fmla="*/ 324036 h 676077"/>
                <a:gd name="connsiteX10" fmla="*/ 324036 w 646309"/>
                <a:gd name="connsiteY10" fmla="*/ 0 h 676077"/>
                <a:gd name="connsiteX0" fmla="*/ 324036 w 646309"/>
                <a:gd name="connsiteY0" fmla="*/ 0 h 676077"/>
                <a:gd name="connsiteX1" fmla="*/ 646309 w 646309"/>
                <a:gd name="connsiteY1" fmla="*/ 306546 h 676077"/>
                <a:gd name="connsiteX2" fmla="*/ 403374 w 646309"/>
                <a:gd name="connsiteY2" fmla="*/ 586679 h 676077"/>
                <a:gd name="connsiteX3" fmla="*/ 403374 w 646309"/>
                <a:gd name="connsiteY3" fmla="*/ 671314 h 676077"/>
                <a:gd name="connsiteX4" fmla="*/ 243051 w 646309"/>
                <a:gd name="connsiteY4" fmla="*/ 676077 h 676077"/>
                <a:gd name="connsiteX5" fmla="*/ 244307 w 646309"/>
                <a:gd name="connsiteY5" fmla="*/ 593686 h 676077"/>
                <a:gd name="connsiteX6" fmla="*/ 483654 w 646309"/>
                <a:gd name="connsiteY6" fmla="*/ 297745 h 676077"/>
                <a:gd name="connsiteX7" fmla="*/ 324036 w 646309"/>
                <a:gd name="connsiteY7" fmla="*/ 162018 h 676077"/>
                <a:gd name="connsiteX8" fmla="*/ 162018 w 646309"/>
                <a:gd name="connsiteY8" fmla="*/ 324036 h 676077"/>
                <a:gd name="connsiteX9" fmla="*/ 0 w 646309"/>
                <a:gd name="connsiteY9" fmla="*/ 324036 h 676077"/>
                <a:gd name="connsiteX10" fmla="*/ 324036 w 646309"/>
                <a:gd name="connsiteY10" fmla="*/ 0 h 676077"/>
                <a:gd name="connsiteX0" fmla="*/ 324036 w 646309"/>
                <a:gd name="connsiteY0" fmla="*/ 0 h 676077"/>
                <a:gd name="connsiteX1" fmla="*/ 646309 w 646309"/>
                <a:gd name="connsiteY1" fmla="*/ 306546 h 676077"/>
                <a:gd name="connsiteX2" fmla="*/ 403374 w 646309"/>
                <a:gd name="connsiteY2" fmla="*/ 586679 h 676077"/>
                <a:gd name="connsiteX3" fmla="*/ 403374 w 646309"/>
                <a:gd name="connsiteY3" fmla="*/ 671314 h 676077"/>
                <a:gd name="connsiteX4" fmla="*/ 243051 w 646309"/>
                <a:gd name="connsiteY4" fmla="*/ 676077 h 676077"/>
                <a:gd name="connsiteX5" fmla="*/ 244307 w 646309"/>
                <a:gd name="connsiteY5" fmla="*/ 593686 h 676077"/>
                <a:gd name="connsiteX6" fmla="*/ 483654 w 646309"/>
                <a:gd name="connsiteY6" fmla="*/ 297745 h 676077"/>
                <a:gd name="connsiteX7" fmla="*/ 324036 w 646309"/>
                <a:gd name="connsiteY7" fmla="*/ 162018 h 676077"/>
                <a:gd name="connsiteX8" fmla="*/ 162018 w 646309"/>
                <a:gd name="connsiteY8" fmla="*/ 324036 h 676077"/>
                <a:gd name="connsiteX9" fmla="*/ 0 w 646309"/>
                <a:gd name="connsiteY9" fmla="*/ 324036 h 676077"/>
                <a:gd name="connsiteX10" fmla="*/ 324036 w 646309"/>
                <a:gd name="connsiteY10" fmla="*/ 0 h 676077"/>
                <a:gd name="connsiteX0" fmla="*/ 324036 w 646309"/>
                <a:gd name="connsiteY0" fmla="*/ 0 h 676077"/>
                <a:gd name="connsiteX1" fmla="*/ 646309 w 646309"/>
                <a:gd name="connsiteY1" fmla="*/ 306546 h 676077"/>
                <a:gd name="connsiteX2" fmla="*/ 403374 w 646309"/>
                <a:gd name="connsiteY2" fmla="*/ 586679 h 676077"/>
                <a:gd name="connsiteX3" fmla="*/ 403374 w 646309"/>
                <a:gd name="connsiteY3" fmla="*/ 671314 h 676077"/>
                <a:gd name="connsiteX4" fmla="*/ 243051 w 646309"/>
                <a:gd name="connsiteY4" fmla="*/ 676077 h 676077"/>
                <a:gd name="connsiteX5" fmla="*/ 244307 w 646309"/>
                <a:gd name="connsiteY5" fmla="*/ 593686 h 676077"/>
                <a:gd name="connsiteX6" fmla="*/ 483654 w 646309"/>
                <a:gd name="connsiteY6" fmla="*/ 297745 h 676077"/>
                <a:gd name="connsiteX7" fmla="*/ 324036 w 646309"/>
                <a:gd name="connsiteY7" fmla="*/ 162018 h 676077"/>
                <a:gd name="connsiteX8" fmla="*/ 162018 w 646309"/>
                <a:gd name="connsiteY8" fmla="*/ 324036 h 676077"/>
                <a:gd name="connsiteX9" fmla="*/ 0 w 646309"/>
                <a:gd name="connsiteY9" fmla="*/ 324036 h 676077"/>
                <a:gd name="connsiteX10" fmla="*/ 324036 w 646309"/>
                <a:gd name="connsiteY10" fmla="*/ 0 h 676077"/>
                <a:gd name="connsiteX0" fmla="*/ 324036 w 646309"/>
                <a:gd name="connsiteY0" fmla="*/ 0 h 676077"/>
                <a:gd name="connsiteX1" fmla="*/ 646309 w 646309"/>
                <a:gd name="connsiteY1" fmla="*/ 306546 h 676077"/>
                <a:gd name="connsiteX2" fmla="*/ 403374 w 646309"/>
                <a:gd name="connsiteY2" fmla="*/ 586679 h 676077"/>
                <a:gd name="connsiteX3" fmla="*/ 403374 w 646309"/>
                <a:gd name="connsiteY3" fmla="*/ 671314 h 676077"/>
                <a:gd name="connsiteX4" fmla="*/ 243051 w 646309"/>
                <a:gd name="connsiteY4" fmla="*/ 676077 h 676077"/>
                <a:gd name="connsiteX5" fmla="*/ 244307 w 646309"/>
                <a:gd name="connsiteY5" fmla="*/ 593686 h 676077"/>
                <a:gd name="connsiteX6" fmla="*/ 483654 w 646309"/>
                <a:gd name="connsiteY6" fmla="*/ 297745 h 676077"/>
                <a:gd name="connsiteX7" fmla="*/ 324036 w 646309"/>
                <a:gd name="connsiteY7" fmla="*/ 162018 h 676077"/>
                <a:gd name="connsiteX8" fmla="*/ 162018 w 646309"/>
                <a:gd name="connsiteY8" fmla="*/ 324036 h 676077"/>
                <a:gd name="connsiteX9" fmla="*/ 0 w 646309"/>
                <a:gd name="connsiteY9" fmla="*/ 324036 h 676077"/>
                <a:gd name="connsiteX10" fmla="*/ 324036 w 646309"/>
                <a:gd name="connsiteY10" fmla="*/ 0 h 676077"/>
                <a:gd name="connsiteX0" fmla="*/ 324036 w 646663"/>
                <a:gd name="connsiteY0" fmla="*/ 0 h 676077"/>
                <a:gd name="connsiteX1" fmla="*/ 646309 w 646663"/>
                <a:gd name="connsiteY1" fmla="*/ 306546 h 676077"/>
                <a:gd name="connsiteX2" fmla="*/ 403374 w 646663"/>
                <a:gd name="connsiteY2" fmla="*/ 586679 h 676077"/>
                <a:gd name="connsiteX3" fmla="*/ 403374 w 646663"/>
                <a:gd name="connsiteY3" fmla="*/ 671314 h 676077"/>
                <a:gd name="connsiteX4" fmla="*/ 243051 w 646663"/>
                <a:gd name="connsiteY4" fmla="*/ 676077 h 676077"/>
                <a:gd name="connsiteX5" fmla="*/ 244307 w 646663"/>
                <a:gd name="connsiteY5" fmla="*/ 593686 h 676077"/>
                <a:gd name="connsiteX6" fmla="*/ 483654 w 646663"/>
                <a:gd name="connsiteY6" fmla="*/ 297745 h 676077"/>
                <a:gd name="connsiteX7" fmla="*/ 324036 w 646663"/>
                <a:gd name="connsiteY7" fmla="*/ 162018 h 676077"/>
                <a:gd name="connsiteX8" fmla="*/ 162018 w 646663"/>
                <a:gd name="connsiteY8" fmla="*/ 324036 h 676077"/>
                <a:gd name="connsiteX9" fmla="*/ 0 w 646663"/>
                <a:gd name="connsiteY9" fmla="*/ 324036 h 676077"/>
                <a:gd name="connsiteX10" fmla="*/ 324036 w 646663"/>
                <a:gd name="connsiteY10" fmla="*/ 0 h 676077"/>
                <a:gd name="connsiteX0" fmla="*/ 324036 w 646663"/>
                <a:gd name="connsiteY0" fmla="*/ 0 h 676077"/>
                <a:gd name="connsiteX1" fmla="*/ 646309 w 646663"/>
                <a:gd name="connsiteY1" fmla="*/ 306546 h 676077"/>
                <a:gd name="connsiteX2" fmla="*/ 403374 w 646663"/>
                <a:gd name="connsiteY2" fmla="*/ 586679 h 676077"/>
                <a:gd name="connsiteX3" fmla="*/ 403374 w 646663"/>
                <a:gd name="connsiteY3" fmla="*/ 671314 h 676077"/>
                <a:gd name="connsiteX4" fmla="*/ 243051 w 646663"/>
                <a:gd name="connsiteY4" fmla="*/ 676077 h 676077"/>
                <a:gd name="connsiteX5" fmla="*/ 244307 w 646663"/>
                <a:gd name="connsiteY5" fmla="*/ 593686 h 676077"/>
                <a:gd name="connsiteX6" fmla="*/ 483654 w 646663"/>
                <a:gd name="connsiteY6" fmla="*/ 297745 h 676077"/>
                <a:gd name="connsiteX7" fmla="*/ 324036 w 646663"/>
                <a:gd name="connsiteY7" fmla="*/ 162018 h 676077"/>
                <a:gd name="connsiteX8" fmla="*/ 162018 w 646663"/>
                <a:gd name="connsiteY8" fmla="*/ 324036 h 676077"/>
                <a:gd name="connsiteX9" fmla="*/ 0 w 646663"/>
                <a:gd name="connsiteY9" fmla="*/ 324036 h 676077"/>
                <a:gd name="connsiteX10" fmla="*/ 324036 w 646663"/>
                <a:gd name="connsiteY10" fmla="*/ 0 h 676077"/>
                <a:gd name="connsiteX0" fmla="*/ 324036 w 646663"/>
                <a:gd name="connsiteY0" fmla="*/ 0 h 676077"/>
                <a:gd name="connsiteX1" fmla="*/ 646309 w 646663"/>
                <a:gd name="connsiteY1" fmla="*/ 306546 h 676077"/>
                <a:gd name="connsiteX2" fmla="*/ 403374 w 646663"/>
                <a:gd name="connsiteY2" fmla="*/ 586679 h 676077"/>
                <a:gd name="connsiteX3" fmla="*/ 403374 w 646663"/>
                <a:gd name="connsiteY3" fmla="*/ 671314 h 676077"/>
                <a:gd name="connsiteX4" fmla="*/ 243051 w 646663"/>
                <a:gd name="connsiteY4" fmla="*/ 676077 h 676077"/>
                <a:gd name="connsiteX5" fmla="*/ 244307 w 646663"/>
                <a:gd name="connsiteY5" fmla="*/ 593686 h 676077"/>
                <a:gd name="connsiteX6" fmla="*/ 483654 w 646663"/>
                <a:gd name="connsiteY6" fmla="*/ 297745 h 676077"/>
                <a:gd name="connsiteX7" fmla="*/ 324036 w 646663"/>
                <a:gd name="connsiteY7" fmla="*/ 162018 h 676077"/>
                <a:gd name="connsiteX8" fmla="*/ 162018 w 646663"/>
                <a:gd name="connsiteY8" fmla="*/ 324036 h 676077"/>
                <a:gd name="connsiteX9" fmla="*/ 0 w 646663"/>
                <a:gd name="connsiteY9" fmla="*/ 324036 h 676077"/>
                <a:gd name="connsiteX10" fmla="*/ 324036 w 646663"/>
                <a:gd name="connsiteY10" fmla="*/ 0 h 676077"/>
                <a:gd name="connsiteX0" fmla="*/ 324036 w 646663"/>
                <a:gd name="connsiteY0" fmla="*/ 0 h 676077"/>
                <a:gd name="connsiteX1" fmla="*/ 646309 w 646663"/>
                <a:gd name="connsiteY1" fmla="*/ 306546 h 676077"/>
                <a:gd name="connsiteX2" fmla="*/ 403374 w 646663"/>
                <a:gd name="connsiteY2" fmla="*/ 586679 h 676077"/>
                <a:gd name="connsiteX3" fmla="*/ 403374 w 646663"/>
                <a:gd name="connsiteY3" fmla="*/ 671314 h 676077"/>
                <a:gd name="connsiteX4" fmla="*/ 243051 w 646663"/>
                <a:gd name="connsiteY4" fmla="*/ 676077 h 676077"/>
                <a:gd name="connsiteX5" fmla="*/ 244307 w 646663"/>
                <a:gd name="connsiteY5" fmla="*/ 593686 h 676077"/>
                <a:gd name="connsiteX6" fmla="*/ 483654 w 646663"/>
                <a:gd name="connsiteY6" fmla="*/ 297745 h 676077"/>
                <a:gd name="connsiteX7" fmla="*/ 324036 w 646663"/>
                <a:gd name="connsiteY7" fmla="*/ 162018 h 676077"/>
                <a:gd name="connsiteX8" fmla="*/ 162018 w 646663"/>
                <a:gd name="connsiteY8" fmla="*/ 324036 h 676077"/>
                <a:gd name="connsiteX9" fmla="*/ 0 w 646663"/>
                <a:gd name="connsiteY9" fmla="*/ 324036 h 676077"/>
                <a:gd name="connsiteX10" fmla="*/ 324036 w 646663"/>
                <a:gd name="connsiteY10" fmla="*/ 0 h 676077"/>
                <a:gd name="connsiteX0" fmla="*/ 324036 w 646663"/>
                <a:gd name="connsiteY0" fmla="*/ 0 h 676077"/>
                <a:gd name="connsiteX1" fmla="*/ 646309 w 646663"/>
                <a:gd name="connsiteY1" fmla="*/ 306546 h 676077"/>
                <a:gd name="connsiteX2" fmla="*/ 403374 w 646663"/>
                <a:gd name="connsiteY2" fmla="*/ 586679 h 676077"/>
                <a:gd name="connsiteX3" fmla="*/ 403374 w 646663"/>
                <a:gd name="connsiteY3" fmla="*/ 671314 h 676077"/>
                <a:gd name="connsiteX4" fmla="*/ 243051 w 646663"/>
                <a:gd name="connsiteY4" fmla="*/ 676077 h 676077"/>
                <a:gd name="connsiteX5" fmla="*/ 244307 w 646663"/>
                <a:gd name="connsiteY5" fmla="*/ 593686 h 676077"/>
                <a:gd name="connsiteX6" fmla="*/ 483654 w 646663"/>
                <a:gd name="connsiteY6" fmla="*/ 297745 h 676077"/>
                <a:gd name="connsiteX7" fmla="*/ 324036 w 646663"/>
                <a:gd name="connsiteY7" fmla="*/ 162018 h 676077"/>
                <a:gd name="connsiteX8" fmla="*/ 162018 w 646663"/>
                <a:gd name="connsiteY8" fmla="*/ 324036 h 676077"/>
                <a:gd name="connsiteX9" fmla="*/ 0 w 646663"/>
                <a:gd name="connsiteY9" fmla="*/ 324036 h 676077"/>
                <a:gd name="connsiteX10" fmla="*/ 324036 w 646663"/>
                <a:gd name="connsiteY10" fmla="*/ 0 h 6760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46663" h="676077">
                  <a:moveTo>
                    <a:pt x="324036" y="0"/>
                  </a:moveTo>
                  <a:cubicBezTo>
                    <a:pt x="497105" y="0"/>
                    <a:pt x="655153" y="90439"/>
                    <a:pt x="646309" y="306546"/>
                  </a:cubicBezTo>
                  <a:cubicBezTo>
                    <a:pt x="624862" y="449930"/>
                    <a:pt x="405773" y="495682"/>
                    <a:pt x="403374" y="586679"/>
                  </a:cubicBezTo>
                  <a:lnTo>
                    <a:pt x="403374" y="671314"/>
                  </a:lnTo>
                  <a:lnTo>
                    <a:pt x="243051" y="676077"/>
                  </a:lnTo>
                  <a:cubicBezTo>
                    <a:pt x="243470" y="648613"/>
                    <a:pt x="243888" y="621150"/>
                    <a:pt x="244307" y="593686"/>
                  </a:cubicBezTo>
                  <a:cubicBezTo>
                    <a:pt x="253833" y="433696"/>
                    <a:pt x="475381" y="376021"/>
                    <a:pt x="483654" y="297745"/>
                  </a:cubicBezTo>
                  <a:cubicBezTo>
                    <a:pt x="483620" y="186880"/>
                    <a:pt x="377642" y="157636"/>
                    <a:pt x="324036" y="162018"/>
                  </a:cubicBezTo>
                  <a:cubicBezTo>
                    <a:pt x="270430" y="166400"/>
                    <a:pt x="162018" y="234556"/>
                    <a:pt x="162018" y="324036"/>
                  </a:cubicBezTo>
                  <a:lnTo>
                    <a:pt x="0" y="324036"/>
                  </a:lnTo>
                  <a:cubicBezTo>
                    <a:pt x="0" y="145076"/>
                    <a:pt x="145076" y="0"/>
                    <a:pt x="3240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3CF361AA-0549-4D4E-B3C2-75DC0B66717B}"/>
                </a:ext>
              </a:extLst>
            </p:cNvPr>
            <p:cNvSpPr/>
            <p:nvPr/>
          </p:nvSpPr>
          <p:spPr>
            <a:xfrm>
              <a:off x="5805770" y="3581400"/>
              <a:ext cx="162704" cy="18894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97E8AB3E-FCC7-431D-A944-5B08077A8970}"/>
              </a:ext>
            </a:extLst>
          </p:cNvPr>
          <p:cNvGrpSpPr/>
          <p:nvPr/>
        </p:nvGrpSpPr>
        <p:grpSpPr>
          <a:xfrm>
            <a:off x="6499246" y="4388270"/>
            <a:ext cx="1414201" cy="1866972"/>
            <a:chOff x="6499246" y="4388270"/>
            <a:chExt cx="1414201" cy="1866972"/>
          </a:xfrm>
        </p:grpSpPr>
        <p:sp>
          <p:nvSpPr>
            <p:cNvPr id="65" name="Rectangle 36">
              <a:extLst>
                <a:ext uri="{FF2B5EF4-FFF2-40B4-BE49-F238E27FC236}">
                  <a16:creationId xmlns:a16="http://schemas.microsoft.com/office/drawing/2014/main" id="{62C336BB-BA7B-4DD8-AF59-52BBFED00FE2}"/>
                </a:ext>
              </a:extLst>
            </p:cNvPr>
            <p:cNvSpPr/>
            <p:nvPr/>
          </p:nvSpPr>
          <p:spPr>
            <a:xfrm>
              <a:off x="6507342" y="4453247"/>
              <a:ext cx="1390699" cy="1748069"/>
            </a:xfrm>
            <a:custGeom>
              <a:avLst/>
              <a:gdLst/>
              <a:ahLst/>
              <a:cxnLst/>
              <a:rect l="l" t="t" r="r" b="b"/>
              <a:pathLst>
                <a:path w="4294511" h="5398073">
                  <a:moveTo>
                    <a:pt x="1162213" y="0"/>
                  </a:moveTo>
                  <a:lnTo>
                    <a:pt x="1680726" y="0"/>
                  </a:lnTo>
                  <a:lnTo>
                    <a:pt x="1680726" y="2407824"/>
                  </a:lnTo>
                  <a:lnTo>
                    <a:pt x="1881378" y="2407824"/>
                  </a:lnTo>
                  <a:lnTo>
                    <a:pt x="1881378" y="1306295"/>
                  </a:lnTo>
                  <a:lnTo>
                    <a:pt x="2508555" y="1306295"/>
                  </a:lnTo>
                  <a:lnTo>
                    <a:pt x="2508555" y="2407824"/>
                  </a:lnTo>
                  <a:lnTo>
                    <a:pt x="2683986" y="2407824"/>
                  </a:lnTo>
                  <a:lnTo>
                    <a:pt x="2683986" y="1456809"/>
                  </a:lnTo>
                  <a:lnTo>
                    <a:pt x="3311163" y="1456809"/>
                  </a:lnTo>
                  <a:lnTo>
                    <a:pt x="3311163" y="2407824"/>
                  </a:lnTo>
                  <a:lnTo>
                    <a:pt x="3320378" y="2407824"/>
                  </a:lnTo>
                  <a:lnTo>
                    <a:pt x="3320378" y="1649240"/>
                  </a:lnTo>
                  <a:lnTo>
                    <a:pt x="3940780" y="1649240"/>
                  </a:lnTo>
                  <a:lnTo>
                    <a:pt x="3940780" y="2107035"/>
                  </a:lnTo>
                  <a:lnTo>
                    <a:pt x="4294511" y="2107035"/>
                  </a:lnTo>
                  <a:lnTo>
                    <a:pt x="4294511" y="3912904"/>
                  </a:lnTo>
                  <a:lnTo>
                    <a:pt x="3940780" y="3912904"/>
                  </a:lnTo>
                  <a:lnTo>
                    <a:pt x="3940780" y="4715513"/>
                  </a:lnTo>
                  <a:lnTo>
                    <a:pt x="3847228" y="4715513"/>
                  </a:lnTo>
                  <a:lnTo>
                    <a:pt x="3847228" y="5398073"/>
                  </a:lnTo>
                  <a:lnTo>
                    <a:pt x="1083968" y="5398073"/>
                  </a:lnTo>
                  <a:lnTo>
                    <a:pt x="1083968" y="4814946"/>
                  </a:lnTo>
                  <a:lnTo>
                    <a:pt x="959432" y="4814946"/>
                  </a:lnTo>
                  <a:lnTo>
                    <a:pt x="959432" y="4325080"/>
                  </a:lnTo>
                  <a:lnTo>
                    <a:pt x="708694" y="4325080"/>
                  </a:lnTo>
                  <a:lnTo>
                    <a:pt x="708694" y="3823450"/>
                  </a:lnTo>
                  <a:lnTo>
                    <a:pt x="457956" y="3823450"/>
                  </a:lnTo>
                  <a:lnTo>
                    <a:pt x="457956" y="3319551"/>
                  </a:lnTo>
                  <a:lnTo>
                    <a:pt x="261425" y="3319551"/>
                  </a:lnTo>
                  <a:lnTo>
                    <a:pt x="261425" y="2935233"/>
                  </a:lnTo>
                  <a:lnTo>
                    <a:pt x="0" y="2935233"/>
                  </a:lnTo>
                  <a:lnTo>
                    <a:pt x="0" y="2441147"/>
                  </a:lnTo>
                  <a:lnTo>
                    <a:pt x="627177" y="2441147"/>
                  </a:lnTo>
                  <a:lnTo>
                    <a:pt x="627177" y="2470757"/>
                  </a:lnTo>
                  <a:lnTo>
                    <a:pt x="888602" y="2470757"/>
                  </a:lnTo>
                  <a:lnTo>
                    <a:pt x="888602" y="2510208"/>
                  </a:lnTo>
                  <a:lnTo>
                    <a:pt x="1083968" y="2510208"/>
                  </a:lnTo>
                  <a:lnTo>
                    <a:pt x="1083968" y="2407824"/>
                  </a:lnTo>
                  <a:lnTo>
                    <a:pt x="1162213" y="240782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66" name="Rectangle 14">
              <a:extLst>
                <a:ext uri="{FF2B5EF4-FFF2-40B4-BE49-F238E27FC236}">
                  <a16:creationId xmlns:a16="http://schemas.microsoft.com/office/drawing/2014/main" id="{E0F7BD40-48C5-4F78-95BC-1D823F83B695}"/>
                </a:ext>
              </a:extLst>
            </p:cNvPr>
            <p:cNvSpPr/>
            <p:nvPr/>
          </p:nvSpPr>
          <p:spPr>
            <a:xfrm>
              <a:off x="6499246" y="4388270"/>
              <a:ext cx="1414201" cy="1866972"/>
            </a:xfrm>
            <a:custGeom>
              <a:avLst/>
              <a:gdLst/>
              <a:ahLst/>
              <a:cxnLst/>
              <a:rect l="l" t="t" r="r" b="b"/>
              <a:pathLst>
                <a:path w="4367084" h="5765249">
                  <a:moveTo>
                    <a:pt x="3965780" y="4113557"/>
                  </a:moveTo>
                  <a:lnTo>
                    <a:pt x="4166432" y="4113557"/>
                  </a:lnTo>
                  <a:lnTo>
                    <a:pt x="4166432" y="4916165"/>
                  </a:lnTo>
                  <a:lnTo>
                    <a:pt x="3972555" y="4916165"/>
                  </a:lnTo>
                  <a:lnTo>
                    <a:pt x="3972555" y="5763466"/>
                  </a:lnTo>
                  <a:lnTo>
                    <a:pt x="3771903" y="5763466"/>
                  </a:lnTo>
                  <a:lnTo>
                    <a:pt x="3771903" y="5763465"/>
                  </a:lnTo>
                  <a:lnTo>
                    <a:pt x="1193520" y="5763465"/>
                  </a:lnTo>
                  <a:lnTo>
                    <a:pt x="1193520" y="5765249"/>
                  </a:lnTo>
                  <a:lnTo>
                    <a:pt x="992868" y="5765249"/>
                  </a:lnTo>
                  <a:lnTo>
                    <a:pt x="992868" y="5009248"/>
                  </a:lnTo>
                  <a:lnTo>
                    <a:pt x="1193520" y="5009248"/>
                  </a:lnTo>
                  <a:lnTo>
                    <a:pt x="1193520" y="5562813"/>
                  </a:lnTo>
                  <a:lnTo>
                    <a:pt x="3771903" y="5562813"/>
                  </a:lnTo>
                  <a:lnTo>
                    <a:pt x="3771903" y="4916165"/>
                  </a:lnTo>
                  <a:lnTo>
                    <a:pt x="3965780" y="4916165"/>
                  </a:lnTo>
                  <a:close/>
                  <a:moveTo>
                    <a:pt x="404924" y="3516123"/>
                  </a:moveTo>
                  <a:lnTo>
                    <a:pt x="605576" y="3516123"/>
                  </a:lnTo>
                  <a:lnTo>
                    <a:pt x="605576" y="4024102"/>
                  </a:lnTo>
                  <a:lnTo>
                    <a:pt x="794053" y="4024102"/>
                  </a:lnTo>
                  <a:lnTo>
                    <a:pt x="794053" y="4525732"/>
                  </a:lnTo>
                  <a:lnTo>
                    <a:pt x="991620" y="4525732"/>
                  </a:lnTo>
                  <a:lnTo>
                    <a:pt x="991620" y="5027362"/>
                  </a:lnTo>
                  <a:lnTo>
                    <a:pt x="790968" y="5027362"/>
                  </a:lnTo>
                  <a:lnTo>
                    <a:pt x="790968" y="4525732"/>
                  </a:lnTo>
                  <a:lnTo>
                    <a:pt x="593401" y="4525732"/>
                  </a:lnTo>
                  <a:lnTo>
                    <a:pt x="593401" y="4056122"/>
                  </a:lnTo>
                  <a:lnTo>
                    <a:pt x="404924" y="4056122"/>
                  </a:lnTo>
                  <a:close/>
                  <a:moveTo>
                    <a:pt x="4166432" y="2307688"/>
                  </a:moveTo>
                  <a:lnTo>
                    <a:pt x="4367084" y="2307688"/>
                  </a:lnTo>
                  <a:lnTo>
                    <a:pt x="4367084" y="4113556"/>
                  </a:lnTo>
                  <a:lnTo>
                    <a:pt x="4166432" y="4113556"/>
                  </a:lnTo>
                  <a:close/>
                  <a:moveTo>
                    <a:pt x="3965780" y="1906384"/>
                  </a:moveTo>
                  <a:lnTo>
                    <a:pt x="4166432" y="1906384"/>
                  </a:lnTo>
                  <a:lnTo>
                    <a:pt x="4166432" y="2307688"/>
                  </a:lnTo>
                  <a:lnTo>
                    <a:pt x="3965780" y="2307688"/>
                  </a:lnTo>
                  <a:close/>
                  <a:moveTo>
                    <a:pt x="2520856" y="1506947"/>
                  </a:moveTo>
                  <a:lnTo>
                    <a:pt x="2721508" y="1506947"/>
                  </a:lnTo>
                  <a:lnTo>
                    <a:pt x="3336164" y="1506947"/>
                  </a:lnTo>
                  <a:lnTo>
                    <a:pt x="3336164" y="1685040"/>
                  </a:lnTo>
                  <a:lnTo>
                    <a:pt x="3464150" y="1685040"/>
                  </a:lnTo>
                  <a:lnTo>
                    <a:pt x="3464150" y="1682197"/>
                  </a:lnTo>
                  <a:lnTo>
                    <a:pt x="3965780" y="1682197"/>
                  </a:lnTo>
                  <a:lnTo>
                    <a:pt x="3965780" y="1882849"/>
                  </a:lnTo>
                  <a:lnTo>
                    <a:pt x="3536816" y="1882849"/>
                  </a:lnTo>
                  <a:lnTo>
                    <a:pt x="3536816" y="2788626"/>
                  </a:lnTo>
                  <a:lnTo>
                    <a:pt x="3336164" y="2788626"/>
                  </a:lnTo>
                  <a:lnTo>
                    <a:pt x="3336164" y="1707599"/>
                  </a:lnTo>
                  <a:lnTo>
                    <a:pt x="2721508" y="1707599"/>
                  </a:lnTo>
                  <a:lnTo>
                    <a:pt x="2721508" y="2710859"/>
                  </a:lnTo>
                  <a:lnTo>
                    <a:pt x="2520856" y="2710859"/>
                  </a:lnTo>
                  <a:close/>
                  <a:moveTo>
                    <a:pt x="1705727" y="200652"/>
                  </a:moveTo>
                  <a:lnTo>
                    <a:pt x="1906379" y="200652"/>
                  </a:lnTo>
                  <a:lnTo>
                    <a:pt x="1906379" y="1306295"/>
                  </a:lnTo>
                  <a:lnTo>
                    <a:pt x="2508335" y="1306295"/>
                  </a:lnTo>
                  <a:lnTo>
                    <a:pt x="2508335" y="1506947"/>
                  </a:lnTo>
                  <a:lnTo>
                    <a:pt x="1906379" y="1506947"/>
                  </a:lnTo>
                  <a:lnTo>
                    <a:pt x="1906379" y="2608477"/>
                  </a:lnTo>
                  <a:lnTo>
                    <a:pt x="1705727" y="2608477"/>
                  </a:lnTo>
                  <a:close/>
                  <a:moveTo>
                    <a:pt x="986562" y="200652"/>
                  </a:moveTo>
                  <a:lnTo>
                    <a:pt x="1187214" y="200652"/>
                  </a:lnTo>
                  <a:lnTo>
                    <a:pt x="1187214" y="3612116"/>
                  </a:lnTo>
                  <a:lnTo>
                    <a:pt x="986562" y="3612116"/>
                  </a:lnTo>
                  <a:lnTo>
                    <a:pt x="986562" y="2838909"/>
                  </a:lnTo>
                  <a:lnTo>
                    <a:pt x="600014" y="2838909"/>
                  </a:lnTo>
                  <a:lnTo>
                    <a:pt x="600014" y="2641799"/>
                  </a:lnTo>
                  <a:lnTo>
                    <a:pt x="200652" y="2641799"/>
                  </a:lnTo>
                  <a:lnTo>
                    <a:pt x="200652" y="3118899"/>
                  </a:lnTo>
                  <a:lnTo>
                    <a:pt x="384605" y="3118899"/>
                  </a:lnTo>
                  <a:lnTo>
                    <a:pt x="384605" y="3520203"/>
                  </a:lnTo>
                  <a:lnTo>
                    <a:pt x="183953" y="3520203"/>
                  </a:lnTo>
                  <a:lnTo>
                    <a:pt x="183953" y="3141857"/>
                  </a:lnTo>
                  <a:lnTo>
                    <a:pt x="0" y="3141857"/>
                  </a:lnTo>
                  <a:lnTo>
                    <a:pt x="0" y="2439575"/>
                  </a:lnTo>
                  <a:lnTo>
                    <a:pt x="200652" y="2439575"/>
                  </a:lnTo>
                  <a:lnTo>
                    <a:pt x="200652" y="2441147"/>
                  </a:lnTo>
                  <a:lnTo>
                    <a:pt x="610687" y="2441147"/>
                  </a:lnTo>
                  <a:lnTo>
                    <a:pt x="610687" y="2638257"/>
                  </a:lnTo>
                  <a:lnTo>
                    <a:pt x="986562" y="2638257"/>
                  </a:lnTo>
                  <a:close/>
                  <a:moveTo>
                    <a:pt x="1187214" y="0"/>
                  </a:moveTo>
                  <a:lnTo>
                    <a:pt x="1688844" y="0"/>
                  </a:lnTo>
                  <a:lnTo>
                    <a:pt x="1688844" y="200652"/>
                  </a:lnTo>
                  <a:lnTo>
                    <a:pt x="1187214" y="20065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>
                <a:solidFill>
                  <a:schemeClr val="bg1"/>
                </a:solidFill>
              </a:endParaRPr>
            </a:p>
          </p:txBody>
        </p:sp>
      </p:grpSp>
      <p:sp>
        <p:nvSpPr>
          <p:cNvPr id="67" name="Oval 66">
            <a:extLst>
              <a:ext uri="{FF2B5EF4-FFF2-40B4-BE49-F238E27FC236}">
                <a16:creationId xmlns:a16="http://schemas.microsoft.com/office/drawing/2014/main" id="{F3CD4F0F-C969-4725-A7F3-DF9B837EEEE8}"/>
              </a:ext>
            </a:extLst>
          </p:cNvPr>
          <p:cNvSpPr/>
          <p:nvPr/>
        </p:nvSpPr>
        <p:spPr>
          <a:xfrm>
            <a:off x="9492211" y="2652718"/>
            <a:ext cx="566192" cy="56619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68" name="Group 67">
            <a:extLst>
              <a:ext uri="{FF2B5EF4-FFF2-40B4-BE49-F238E27FC236}">
                <a16:creationId xmlns:a16="http://schemas.microsoft.com/office/drawing/2014/main" id="{975BA59D-1B3F-4250-8ABA-846B723BEE8C}"/>
              </a:ext>
            </a:extLst>
          </p:cNvPr>
          <p:cNvGrpSpPr/>
          <p:nvPr/>
        </p:nvGrpSpPr>
        <p:grpSpPr>
          <a:xfrm>
            <a:off x="8372707" y="3344570"/>
            <a:ext cx="2805206" cy="871879"/>
            <a:chOff x="-475010" y="1114178"/>
            <a:chExt cx="4241713" cy="871879"/>
          </a:xfrm>
        </p:grpSpPr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37C2D2C3-C52C-4B10-BE9B-EB3214EC938B}"/>
                </a:ext>
              </a:extLst>
            </p:cNvPr>
            <p:cNvSpPr txBox="1"/>
            <p:nvPr/>
          </p:nvSpPr>
          <p:spPr>
            <a:xfrm>
              <a:off x="-475010" y="1114178"/>
              <a:ext cx="4241713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64B8793C-9F20-4410-AAED-5BA492C5F88C}"/>
                </a:ext>
              </a:extLst>
            </p:cNvPr>
            <p:cNvSpPr txBox="1"/>
            <p:nvPr/>
          </p:nvSpPr>
          <p:spPr>
            <a:xfrm>
              <a:off x="-475010" y="1339726"/>
              <a:ext cx="422629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  </a:t>
              </a: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934BC14D-84D5-47D1-A4D0-6D285DA955A8}"/>
              </a:ext>
            </a:extLst>
          </p:cNvPr>
          <p:cNvGrpSpPr/>
          <p:nvPr/>
        </p:nvGrpSpPr>
        <p:grpSpPr>
          <a:xfrm>
            <a:off x="1014094" y="3344570"/>
            <a:ext cx="2805206" cy="871879"/>
            <a:chOff x="-475010" y="1114178"/>
            <a:chExt cx="4241713" cy="871879"/>
          </a:xfrm>
        </p:grpSpPr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7D3C2049-567B-4C51-B699-2D59417866F5}"/>
                </a:ext>
              </a:extLst>
            </p:cNvPr>
            <p:cNvSpPr txBox="1"/>
            <p:nvPr/>
          </p:nvSpPr>
          <p:spPr>
            <a:xfrm>
              <a:off x="-475010" y="1114178"/>
              <a:ext cx="4241713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94D5BA86-9486-4901-9F7F-FAC753C9FBB9}"/>
                </a:ext>
              </a:extLst>
            </p:cNvPr>
            <p:cNvSpPr txBox="1"/>
            <p:nvPr/>
          </p:nvSpPr>
          <p:spPr>
            <a:xfrm>
              <a:off x="-475010" y="1339726"/>
              <a:ext cx="422629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  </a:t>
              </a:r>
            </a:p>
          </p:txBody>
        </p:sp>
      </p:grpSp>
      <p:sp>
        <p:nvSpPr>
          <p:cNvPr id="74" name="Oval 73">
            <a:extLst>
              <a:ext uri="{FF2B5EF4-FFF2-40B4-BE49-F238E27FC236}">
                <a16:creationId xmlns:a16="http://schemas.microsoft.com/office/drawing/2014/main" id="{EC718A3A-6A86-4443-BD50-0C18F3367974}"/>
              </a:ext>
            </a:extLst>
          </p:cNvPr>
          <p:cNvSpPr/>
          <p:nvPr/>
        </p:nvSpPr>
        <p:spPr>
          <a:xfrm>
            <a:off x="2133598" y="2672683"/>
            <a:ext cx="566192" cy="56619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solidFill>
                <a:schemeClr val="accent3"/>
              </a:solidFill>
            </a:endParaRPr>
          </a:p>
        </p:txBody>
      </p:sp>
      <p:sp>
        <p:nvSpPr>
          <p:cNvPr id="75" name="Freeform 77">
            <a:extLst>
              <a:ext uri="{FF2B5EF4-FFF2-40B4-BE49-F238E27FC236}">
                <a16:creationId xmlns:a16="http://schemas.microsoft.com/office/drawing/2014/main" id="{E90964EB-E336-4931-999E-4AAF73CD6A00}"/>
              </a:ext>
            </a:extLst>
          </p:cNvPr>
          <p:cNvSpPr>
            <a:spLocks noChangeAspect="1"/>
          </p:cNvSpPr>
          <p:nvPr/>
        </p:nvSpPr>
        <p:spPr>
          <a:xfrm>
            <a:off x="2234174" y="2755816"/>
            <a:ext cx="365045" cy="415880"/>
          </a:xfrm>
          <a:custGeom>
            <a:avLst/>
            <a:gdLst/>
            <a:ahLst/>
            <a:cxnLst/>
            <a:rect l="l" t="t" r="r" b="b"/>
            <a:pathLst>
              <a:path w="3456727" h="3938119">
                <a:moveTo>
                  <a:pt x="1728364" y="1961325"/>
                </a:moveTo>
                <a:cubicBezTo>
                  <a:pt x="1726089" y="2407152"/>
                  <a:pt x="1737463" y="2812034"/>
                  <a:pt x="1735188" y="3257861"/>
                </a:cubicBezTo>
                <a:cubicBezTo>
                  <a:pt x="2394830" y="3057694"/>
                  <a:pt x="2610919" y="2352560"/>
                  <a:pt x="2765594" y="1981796"/>
                </a:cubicBezTo>
                <a:close/>
                <a:moveTo>
                  <a:pt x="1728362" y="682044"/>
                </a:moveTo>
                <a:cubicBezTo>
                  <a:pt x="1355324" y="868563"/>
                  <a:pt x="1166530" y="952725"/>
                  <a:pt x="609247" y="1002767"/>
                </a:cubicBezTo>
                <a:cubicBezTo>
                  <a:pt x="606972" y="1330312"/>
                  <a:pt x="631992" y="1623739"/>
                  <a:pt x="704780" y="1964933"/>
                </a:cubicBezTo>
                <a:lnTo>
                  <a:pt x="1728363" y="1971757"/>
                </a:lnTo>
                <a:cubicBezTo>
                  <a:pt x="1728363" y="1541853"/>
                  <a:pt x="1728362" y="1111948"/>
                  <a:pt x="1728362" y="682044"/>
                </a:cubicBezTo>
                <a:close/>
                <a:moveTo>
                  <a:pt x="1723409" y="487996"/>
                </a:moveTo>
                <a:cubicBezTo>
                  <a:pt x="1725062" y="488690"/>
                  <a:pt x="1726712" y="489384"/>
                  <a:pt x="1728363" y="490064"/>
                </a:cubicBezTo>
                <a:cubicBezTo>
                  <a:pt x="1730015" y="489384"/>
                  <a:pt x="1731666" y="488690"/>
                  <a:pt x="1733319" y="487996"/>
                </a:cubicBezTo>
                <a:lnTo>
                  <a:pt x="1733319" y="492131"/>
                </a:lnTo>
                <a:cubicBezTo>
                  <a:pt x="2179467" y="679460"/>
                  <a:pt x="2405896" y="769409"/>
                  <a:pt x="2817789" y="813808"/>
                </a:cubicBezTo>
                <a:cubicBezTo>
                  <a:pt x="2971516" y="823489"/>
                  <a:pt x="3036247" y="875307"/>
                  <a:pt x="3033236" y="1061333"/>
                </a:cubicBezTo>
                <a:cubicBezTo>
                  <a:pt x="3015439" y="2441328"/>
                  <a:pt x="2363638" y="3359629"/>
                  <a:pt x="1733319" y="3448048"/>
                </a:cubicBezTo>
                <a:lnTo>
                  <a:pt x="1733319" y="3450123"/>
                </a:lnTo>
                <a:lnTo>
                  <a:pt x="1728363" y="3449086"/>
                </a:lnTo>
                <a:lnTo>
                  <a:pt x="1723409" y="3450123"/>
                </a:lnTo>
                <a:lnTo>
                  <a:pt x="1723409" y="3448048"/>
                </a:lnTo>
                <a:cubicBezTo>
                  <a:pt x="1093089" y="3359629"/>
                  <a:pt x="441289" y="2441328"/>
                  <a:pt x="423491" y="1061333"/>
                </a:cubicBezTo>
                <a:cubicBezTo>
                  <a:pt x="420479" y="875307"/>
                  <a:pt x="485211" y="823489"/>
                  <a:pt x="638937" y="813808"/>
                </a:cubicBezTo>
                <a:cubicBezTo>
                  <a:pt x="1050832" y="769409"/>
                  <a:pt x="1277261" y="679460"/>
                  <a:pt x="1723409" y="492131"/>
                </a:cubicBezTo>
                <a:close/>
                <a:moveTo>
                  <a:pt x="1722802" y="306889"/>
                </a:moveTo>
                <a:lnTo>
                  <a:pt x="1722802" y="311530"/>
                </a:lnTo>
                <a:cubicBezTo>
                  <a:pt x="1222099" y="521767"/>
                  <a:pt x="967982" y="622713"/>
                  <a:pt x="505720" y="672542"/>
                </a:cubicBezTo>
                <a:cubicBezTo>
                  <a:pt x="333196" y="683408"/>
                  <a:pt x="260550" y="741561"/>
                  <a:pt x="263929" y="950334"/>
                </a:cubicBezTo>
                <a:cubicBezTo>
                  <a:pt x="283902" y="2499079"/>
                  <a:pt x="1015407" y="3529669"/>
                  <a:pt x="1722802" y="3628902"/>
                </a:cubicBezTo>
                <a:lnTo>
                  <a:pt x="1722802" y="3631230"/>
                </a:lnTo>
                <a:lnTo>
                  <a:pt x="1728365" y="3630065"/>
                </a:lnTo>
                <a:lnTo>
                  <a:pt x="1733925" y="3631230"/>
                </a:lnTo>
                <a:lnTo>
                  <a:pt x="1733925" y="3628902"/>
                </a:lnTo>
                <a:cubicBezTo>
                  <a:pt x="2441322" y="3529669"/>
                  <a:pt x="3172826" y="2499079"/>
                  <a:pt x="3192800" y="950334"/>
                </a:cubicBezTo>
                <a:cubicBezTo>
                  <a:pt x="3196179" y="741561"/>
                  <a:pt x="3123532" y="683408"/>
                  <a:pt x="2951007" y="672542"/>
                </a:cubicBezTo>
                <a:cubicBezTo>
                  <a:pt x="2488747" y="622713"/>
                  <a:pt x="2234630" y="521767"/>
                  <a:pt x="1733925" y="311530"/>
                </a:cubicBezTo>
                <a:lnTo>
                  <a:pt x="1733925" y="306889"/>
                </a:lnTo>
                <a:cubicBezTo>
                  <a:pt x="1732071" y="307669"/>
                  <a:pt x="1730218" y="308445"/>
                  <a:pt x="1728365" y="309209"/>
                </a:cubicBezTo>
                <a:cubicBezTo>
                  <a:pt x="1726510" y="308445"/>
                  <a:pt x="1724659" y="307669"/>
                  <a:pt x="1722802" y="306889"/>
                </a:cubicBezTo>
                <a:close/>
                <a:moveTo>
                  <a:pt x="1721800" y="0"/>
                </a:moveTo>
                <a:cubicBezTo>
                  <a:pt x="1723991" y="923"/>
                  <a:pt x="1726176" y="1844"/>
                  <a:pt x="1728363" y="2749"/>
                </a:cubicBezTo>
                <a:cubicBezTo>
                  <a:pt x="1730551" y="1844"/>
                  <a:pt x="1732737" y="923"/>
                  <a:pt x="1734926" y="0"/>
                </a:cubicBezTo>
                <a:lnTo>
                  <a:pt x="1734926" y="5497"/>
                </a:lnTo>
                <a:cubicBezTo>
                  <a:pt x="2325825" y="254550"/>
                  <a:pt x="2625718" y="374136"/>
                  <a:pt x="3171248" y="433164"/>
                </a:cubicBezTo>
                <a:cubicBezTo>
                  <a:pt x="3374850" y="446035"/>
                  <a:pt x="3460584" y="514926"/>
                  <a:pt x="3456595" y="762245"/>
                </a:cubicBezTo>
                <a:cubicBezTo>
                  <a:pt x="3433024" y="2596936"/>
                  <a:pt x="2569749" y="3817807"/>
                  <a:pt x="1734926" y="3935360"/>
                </a:cubicBezTo>
                <a:lnTo>
                  <a:pt x="1734926" y="3938119"/>
                </a:lnTo>
                <a:lnTo>
                  <a:pt x="1728363" y="3936740"/>
                </a:lnTo>
                <a:lnTo>
                  <a:pt x="1721800" y="3938119"/>
                </a:lnTo>
                <a:lnTo>
                  <a:pt x="1721800" y="3935360"/>
                </a:lnTo>
                <a:cubicBezTo>
                  <a:pt x="886977" y="3817807"/>
                  <a:pt x="23703" y="2596936"/>
                  <a:pt x="132" y="762245"/>
                </a:cubicBezTo>
                <a:cubicBezTo>
                  <a:pt x="-3858" y="514926"/>
                  <a:pt x="81876" y="446035"/>
                  <a:pt x="285478" y="433164"/>
                </a:cubicBezTo>
                <a:cubicBezTo>
                  <a:pt x="831010" y="374136"/>
                  <a:pt x="1130903" y="254550"/>
                  <a:pt x="1721800" y="54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76" name="Rectangle 1">
            <a:extLst>
              <a:ext uri="{FF2B5EF4-FFF2-40B4-BE49-F238E27FC236}">
                <a16:creationId xmlns:a16="http://schemas.microsoft.com/office/drawing/2014/main" id="{19658339-29C8-4FB3-B3C8-102E7D150923}"/>
              </a:ext>
            </a:extLst>
          </p:cNvPr>
          <p:cNvSpPr>
            <a:spLocks noChangeAspect="1"/>
          </p:cNvSpPr>
          <p:nvPr/>
        </p:nvSpPr>
        <p:spPr>
          <a:xfrm>
            <a:off x="9592609" y="2755814"/>
            <a:ext cx="365399" cy="360000"/>
          </a:xfrm>
          <a:custGeom>
            <a:avLst/>
            <a:gdLst/>
            <a:ahLst/>
            <a:cxnLst/>
            <a:rect l="l" t="t" r="r" b="b"/>
            <a:pathLst>
              <a:path w="3994694" h="3935658">
                <a:moveTo>
                  <a:pt x="3059053" y="3287658"/>
                </a:moveTo>
                <a:lnTo>
                  <a:pt x="3994694" y="3287658"/>
                </a:lnTo>
                <a:lnTo>
                  <a:pt x="3994694" y="3935658"/>
                </a:lnTo>
                <a:lnTo>
                  <a:pt x="3059053" y="3935658"/>
                </a:lnTo>
                <a:close/>
                <a:moveTo>
                  <a:pt x="1259497" y="3287658"/>
                </a:moveTo>
                <a:lnTo>
                  <a:pt x="2915681" y="3287658"/>
                </a:lnTo>
                <a:lnTo>
                  <a:pt x="2915681" y="3935658"/>
                </a:lnTo>
                <a:lnTo>
                  <a:pt x="1259497" y="3935658"/>
                </a:lnTo>
                <a:close/>
                <a:moveTo>
                  <a:pt x="0" y="3287658"/>
                </a:moveTo>
                <a:lnTo>
                  <a:pt x="1116124" y="3287658"/>
                </a:lnTo>
                <a:lnTo>
                  <a:pt x="1116124" y="3935658"/>
                </a:lnTo>
                <a:lnTo>
                  <a:pt x="0" y="3935658"/>
                </a:lnTo>
                <a:close/>
                <a:moveTo>
                  <a:pt x="3886694" y="2470824"/>
                </a:moveTo>
                <a:lnTo>
                  <a:pt x="3994694" y="2470824"/>
                </a:lnTo>
                <a:lnTo>
                  <a:pt x="3994694" y="3118824"/>
                </a:lnTo>
                <a:lnTo>
                  <a:pt x="3886694" y="3118824"/>
                </a:lnTo>
                <a:close/>
                <a:moveTo>
                  <a:pt x="2123068" y="2470824"/>
                </a:moveTo>
                <a:lnTo>
                  <a:pt x="3779252" y="2470824"/>
                </a:lnTo>
                <a:lnTo>
                  <a:pt x="3779252" y="3118824"/>
                </a:lnTo>
                <a:lnTo>
                  <a:pt x="2123068" y="3118824"/>
                </a:lnTo>
                <a:close/>
                <a:moveTo>
                  <a:pt x="359442" y="2470824"/>
                </a:moveTo>
                <a:lnTo>
                  <a:pt x="2015626" y="2470824"/>
                </a:lnTo>
                <a:lnTo>
                  <a:pt x="2015626" y="3118824"/>
                </a:lnTo>
                <a:lnTo>
                  <a:pt x="359442" y="3118824"/>
                </a:lnTo>
                <a:close/>
                <a:moveTo>
                  <a:pt x="0" y="2470824"/>
                </a:moveTo>
                <a:lnTo>
                  <a:pt x="252000" y="2470824"/>
                </a:lnTo>
                <a:lnTo>
                  <a:pt x="252000" y="3118824"/>
                </a:lnTo>
                <a:lnTo>
                  <a:pt x="0" y="3118824"/>
                </a:lnTo>
                <a:close/>
                <a:moveTo>
                  <a:pt x="3059053" y="1635982"/>
                </a:moveTo>
                <a:lnTo>
                  <a:pt x="3994694" y="1635982"/>
                </a:lnTo>
                <a:lnTo>
                  <a:pt x="3994694" y="2283982"/>
                </a:lnTo>
                <a:lnTo>
                  <a:pt x="3059053" y="2283982"/>
                </a:lnTo>
                <a:close/>
                <a:moveTo>
                  <a:pt x="1259496" y="1635982"/>
                </a:moveTo>
                <a:lnTo>
                  <a:pt x="2915680" y="1635982"/>
                </a:lnTo>
                <a:lnTo>
                  <a:pt x="2915680" y="2283982"/>
                </a:lnTo>
                <a:lnTo>
                  <a:pt x="1259496" y="2283982"/>
                </a:lnTo>
                <a:close/>
                <a:moveTo>
                  <a:pt x="0" y="1635982"/>
                </a:moveTo>
                <a:lnTo>
                  <a:pt x="1116124" y="1635982"/>
                </a:lnTo>
                <a:lnTo>
                  <a:pt x="1116124" y="2283982"/>
                </a:lnTo>
                <a:lnTo>
                  <a:pt x="0" y="2283982"/>
                </a:lnTo>
                <a:close/>
                <a:moveTo>
                  <a:pt x="3886694" y="836400"/>
                </a:moveTo>
                <a:lnTo>
                  <a:pt x="3994694" y="836400"/>
                </a:lnTo>
                <a:lnTo>
                  <a:pt x="3994694" y="1484400"/>
                </a:lnTo>
                <a:lnTo>
                  <a:pt x="3886694" y="1484400"/>
                </a:lnTo>
                <a:close/>
                <a:moveTo>
                  <a:pt x="2123068" y="820634"/>
                </a:moveTo>
                <a:lnTo>
                  <a:pt x="3779252" y="820634"/>
                </a:lnTo>
                <a:lnTo>
                  <a:pt x="3779252" y="1468634"/>
                </a:lnTo>
                <a:lnTo>
                  <a:pt x="2123068" y="1468634"/>
                </a:lnTo>
                <a:close/>
                <a:moveTo>
                  <a:pt x="359442" y="820634"/>
                </a:moveTo>
                <a:lnTo>
                  <a:pt x="2015626" y="820634"/>
                </a:lnTo>
                <a:lnTo>
                  <a:pt x="2015626" y="1468634"/>
                </a:lnTo>
                <a:lnTo>
                  <a:pt x="359442" y="1468634"/>
                </a:lnTo>
                <a:close/>
                <a:moveTo>
                  <a:pt x="0" y="820634"/>
                </a:moveTo>
                <a:lnTo>
                  <a:pt x="252000" y="820634"/>
                </a:lnTo>
                <a:lnTo>
                  <a:pt x="252000" y="1468634"/>
                </a:lnTo>
                <a:lnTo>
                  <a:pt x="0" y="1468634"/>
                </a:lnTo>
                <a:close/>
                <a:moveTo>
                  <a:pt x="3059053" y="0"/>
                </a:moveTo>
                <a:lnTo>
                  <a:pt x="3994694" y="0"/>
                </a:lnTo>
                <a:lnTo>
                  <a:pt x="3994694" y="648000"/>
                </a:lnTo>
                <a:lnTo>
                  <a:pt x="3059053" y="648000"/>
                </a:lnTo>
                <a:close/>
                <a:moveTo>
                  <a:pt x="1259496" y="0"/>
                </a:moveTo>
                <a:lnTo>
                  <a:pt x="2915680" y="0"/>
                </a:lnTo>
                <a:lnTo>
                  <a:pt x="2915680" y="648000"/>
                </a:lnTo>
                <a:lnTo>
                  <a:pt x="1259496" y="648000"/>
                </a:lnTo>
                <a:close/>
                <a:moveTo>
                  <a:pt x="0" y="0"/>
                </a:moveTo>
                <a:lnTo>
                  <a:pt x="1116124" y="0"/>
                </a:lnTo>
                <a:lnTo>
                  <a:pt x="1116124" y="648000"/>
                </a:lnTo>
                <a:lnTo>
                  <a:pt x="0" y="64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83" name="Rounded Rectangle 13">
            <a:extLst>
              <a:ext uri="{FF2B5EF4-FFF2-40B4-BE49-F238E27FC236}">
                <a16:creationId xmlns:a16="http://schemas.microsoft.com/office/drawing/2014/main" id="{89FA7536-C35D-4C43-8206-668281468509}"/>
              </a:ext>
            </a:extLst>
          </p:cNvPr>
          <p:cNvSpPr/>
          <p:nvPr/>
        </p:nvSpPr>
        <p:spPr>
          <a:xfrm>
            <a:off x="914400" y="4647958"/>
            <a:ext cx="3060454" cy="1196520"/>
          </a:xfrm>
          <a:prstGeom prst="roundRect">
            <a:avLst>
              <a:gd name="adj" fmla="val 12448"/>
            </a:avLst>
          </a:prstGeom>
          <a:solidFill>
            <a:schemeClr val="bg1"/>
          </a:solidFill>
          <a:ln w="317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FE2AB94E-6DCE-45FD-B1FF-03BE1F409316}"/>
              </a:ext>
            </a:extLst>
          </p:cNvPr>
          <p:cNvSpPr txBox="1"/>
          <p:nvPr/>
        </p:nvSpPr>
        <p:spPr>
          <a:xfrm>
            <a:off x="1890628" y="4713328"/>
            <a:ext cx="11079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3"/>
                </a:solidFill>
                <a:cs typeface="Arial" pitchFamily="34" charset="0"/>
              </a:rPr>
              <a:t>35%</a:t>
            </a:r>
            <a:endParaRPr lang="ko-KR" altLang="en-US" sz="36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F6531688-4DEF-4C75-94BD-FBBC7AE03504}"/>
              </a:ext>
            </a:extLst>
          </p:cNvPr>
          <p:cNvSpPr txBox="1"/>
          <p:nvPr/>
        </p:nvSpPr>
        <p:spPr>
          <a:xfrm>
            <a:off x="1121345" y="5324559"/>
            <a:ext cx="26465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90000"/>
                    <a:lumOff val="10000"/>
                  </a:schemeClr>
                </a:solidFill>
                <a:cs typeface="Arial" pitchFamily="34" charset="0"/>
              </a:rPr>
              <a:t>You can simply impress your audience and add a unique zing.</a:t>
            </a:r>
            <a:endParaRPr lang="ko-KR" altLang="en-US" sz="1200" dirty="0">
              <a:solidFill>
                <a:schemeClr val="tx1">
                  <a:lumMod val="90000"/>
                  <a:lumOff val="10000"/>
                </a:schemeClr>
              </a:solidFill>
              <a:cs typeface="Arial" pitchFamily="34" charset="0"/>
            </a:endParaRPr>
          </a:p>
        </p:txBody>
      </p:sp>
      <p:sp>
        <p:nvSpPr>
          <p:cNvPr id="86" name="Rounded Rectangle 13">
            <a:extLst>
              <a:ext uri="{FF2B5EF4-FFF2-40B4-BE49-F238E27FC236}">
                <a16:creationId xmlns:a16="http://schemas.microsoft.com/office/drawing/2014/main" id="{AB615CE8-0353-43B8-B06A-1DE2AFC29F82}"/>
              </a:ext>
            </a:extLst>
          </p:cNvPr>
          <p:cNvSpPr/>
          <p:nvPr/>
        </p:nvSpPr>
        <p:spPr>
          <a:xfrm>
            <a:off x="8295225" y="4647958"/>
            <a:ext cx="3060454" cy="1196520"/>
          </a:xfrm>
          <a:prstGeom prst="roundRect">
            <a:avLst>
              <a:gd name="adj" fmla="val 12448"/>
            </a:avLst>
          </a:prstGeom>
          <a:solidFill>
            <a:schemeClr val="bg1"/>
          </a:solidFill>
          <a:ln w="317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BD478F4D-0ABF-4841-AF9D-59635DE566A1}"/>
              </a:ext>
            </a:extLst>
          </p:cNvPr>
          <p:cNvSpPr txBox="1"/>
          <p:nvPr/>
        </p:nvSpPr>
        <p:spPr>
          <a:xfrm>
            <a:off x="9271454" y="4713328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4"/>
                </a:solidFill>
                <a:cs typeface="Arial" pitchFamily="34" charset="0"/>
              </a:rPr>
              <a:t>60%</a:t>
            </a:r>
            <a:endParaRPr lang="ko-KR" altLang="en-US" sz="36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BBB7D4E7-21FD-4096-9A5C-8AF80F71BA41}"/>
              </a:ext>
            </a:extLst>
          </p:cNvPr>
          <p:cNvSpPr txBox="1"/>
          <p:nvPr/>
        </p:nvSpPr>
        <p:spPr>
          <a:xfrm>
            <a:off x="8502170" y="5324559"/>
            <a:ext cx="26465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90000"/>
                    <a:lumOff val="10000"/>
                  </a:schemeClr>
                </a:solidFill>
                <a:cs typeface="Arial" pitchFamily="34" charset="0"/>
              </a:rPr>
              <a:t>You can simply impress your audience and add a unique zing.</a:t>
            </a:r>
            <a:endParaRPr lang="ko-KR" altLang="en-US" sz="1200" dirty="0">
              <a:solidFill>
                <a:schemeClr val="tx1">
                  <a:lumMod val="90000"/>
                  <a:lumOff val="10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11179</TotalTime>
  <Words>86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11</cp:revision>
  <dcterms:created xsi:type="dcterms:W3CDTF">2018-02-18T19:39:47Z</dcterms:created>
  <dcterms:modified xsi:type="dcterms:W3CDTF">2019-01-07T07:27:16Z</dcterms:modified>
</cp:coreProperties>
</file>