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0970" y="622205"/>
            <a:ext cx="3736731" cy="2361653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720970" y="2904012"/>
            <a:ext cx="3128399" cy="908048"/>
          </a:xfrm>
        </p:spPr>
        <p:txBody>
          <a:bodyPr/>
          <a:lstStyle/>
          <a:p>
            <a:pPr algn="l"/>
            <a:r>
              <a:rPr lang="en-US" sz="2000" dirty="0"/>
              <a:t>You can download professional PowerPoint diagrams for free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46FD16-309D-4644-932E-7591F8BB916C}"/>
              </a:ext>
            </a:extLst>
          </p:cNvPr>
          <p:cNvSpPr/>
          <p:nvPr/>
        </p:nvSpPr>
        <p:spPr>
          <a:xfrm rot="5400000">
            <a:off x="6433478" y="3420000"/>
            <a:ext cx="6876000" cy="3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6" name="Rectangle 176">
            <a:extLst>
              <a:ext uri="{FF2B5EF4-FFF2-40B4-BE49-F238E27FC236}">
                <a16:creationId xmlns:a16="http://schemas.microsoft.com/office/drawing/2014/main" id="{6014D0F4-7A81-4ACA-A40F-F4702FE7BA4D}"/>
              </a:ext>
            </a:extLst>
          </p:cNvPr>
          <p:cNvSpPr/>
          <p:nvPr/>
        </p:nvSpPr>
        <p:spPr>
          <a:xfrm>
            <a:off x="11878656" y="-10738"/>
            <a:ext cx="313346" cy="68687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15124" y="3305888"/>
            <a:ext cx="68579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" name="Diamond 36">
            <a:extLst>
              <a:ext uri="{FF2B5EF4-FFF2-40B4-BE49-F238E27FC236}">
                <a16:creationId xmlns:a16="http://schemas.microsoft.com/office/drawing/2014/main" id="{4AA987BA-F0D8-4421-83A8-506FAB2100EF}"/>
              </a:ext>
            </a:extLst>
          </p:cNvPr>
          <p:cNvSpPr/>
          <p:nvPr/>
        </p:nvSpPr>
        <p:spPr>
          <a:xfrm>
            <a:off x="9653693" y="5611665"/>
            <a:ext cx="436064" cy="43606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8" name="Diamond 37">
            <a:extLst>
              <a:ext uri="{FF2B5EF4-FFF2-40B4-BE49-F238E27FC236}">
                <a16:creationId xmlns:a16="http://schemas.microsoft.com/office/drawing/2014/main" id="{852DCA50-DF81-4B97-BABB-B211503FAA91}"/>
              </a:ext>
            </a:extLst>
          </p:cNvPr>
          <p:cNvSpPr/>
          <p:nvPr/>
        </p:nvSpPr>
        <p:spPr>
          <a:xfrm>
            <a:off x="9757004" y="4725391"/>
            <a:ext cx="229442" cy="229442"/>
          </a:xfrm>
          <a:prstGeom prst="diamond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39" name="Diamond 38">
            <a:extLst>
              <a:ext uri="{FF2B5EF4-FFF2-40B4-BE49-F238E27FC236}">
                <a16:creationId xmlns:a16="http://schemas.microsoft.com/office/drawing/2014/main" id="{39499969-3775-4179-9FE7-E64FCC697FEC}"/>
              </a:ext>
            </a:extLst>
          </p:cNvPr>
          <p:cNvSpPr/>
          <p:nvPr/>
        </p:nvSpPr>
        <p:spPr>
          <a:xfrm>
            <a:off x="9757004" y="3833843"/>
            <a:ext cx="229442" cy="229442"/>
          </a:xfrm>
          <a:prstGeom prst="diamond">
            <a:avLst/>
          </a:prstGeom>
          <a:solidFill>
            <a:schemeClr val="bg1"/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D010C899-A796-43A3-B82D-5696975BC042}"/>
              </a:ext>
            </a:extLst>
          </p:cNvPr>
          <p:cNvSpPr/>
          <p:nvPr/>
        </p:nvSpPr>
        <p:spPr>
          <a:xfrm>
            <a:off x="9757004" y="2942297"/>
            <a:ext cx="229442" cy="229442"/>
          </a:xfrm>
          <a:prstGeom prst="diamond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1" name="Diamond 40">
            <a:extLst>
              <a:ext uri="{FF2B5EF4-FFF2-40B4-BE49-F238E27FC236}">
                <a16:creationId xmlns:a16="http://schemas.microsoft.com/office/drawing/2014/main" id="{2A1440C2-A8AA-49A3-A4F0-8A70CA3811C4}"/>
              </a:ext>
            </a:extLst>
          </p:cNvPr>
          <p:cNvSpPr/>
          <p:nvPr/>
        </p:nvSpPr>
        <p:spPr>
          <a:xfrm>
            <a:off x="9757004" y="1159205"/>
            <a:ext cx="229442" cy="229442"/>
          </a:xfrm>
          <a:prstGeom prst="diamond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B5FF25FB-BACC-42B9-81F0-2FA6A1EA9691}"/>
              </a:ext>
            </a:extLst>
          </p:cNvPr>
          <p:cNvSpPr/>
          <p:nvPr/>
        </p:nvSpPr>
        <p:spPr>
          <a:xfrm>
            <a:off x="9757004" y="2050751"/>
            <a:ext cx="229442" cy="229442"/>
          </a:xfrm>
          <a:prstGeom prst="diamond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3" name="직사각형 113">
            <a:extLst>
              <a:ext uri="{FF2B5EF4-FFF2-40B4-BE49-F238E27FC236}">
                <a16:creationId xmlns:a16="http://schemas.microsoft.com/office/drawing/2014/main" id="{5EDC29D8-E76E-4C7A-9E7A-0CF459A3C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4928" y="3753651"/>
            <a:ext cx="1065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charset="0"/>
              </a:rPr>
              <a:t>2017</a:t>
            </a:r>
            <a:endParaRPr lang="ko-KR" altLang="en-US" sz="2000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E18C76F-8286-430E-B803-1E241CDAD5C5}"/>
              </a:ext>
            </a:extLst>
          </p:cNvPr>
          <p:cNvSpPr txBox="1"/>
          <p:nvPr/>
        </p:nvSpPr>
        <p:spPr>
          <a:xfrm>
            <a:off x="10225116" y="2862104"/>
            <a:ext cx="1081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6"/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7DA0AF-8953-40AF-AEA4-FF22B1586EFF}"/>
              </a:ext>
            </a:extLst>
          </p:cNvPr>
          <p:cNvSpPr txBox="1"/>
          <p:nvPr/>
        </p:nvSpPr>
        <p:spPr>
          <a:xfrm>
            <a:off x="10225116" y="1970557"/>
            <a:ext cx="1081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5422B8-72F2-4EEF-87BF-C3CBD1DCECC2}"/>
              </a:ext>
            </a:extLst>
          </p:cNvPr>
          <p:cNvSpPr txBox="1"/>
          <p:nvPr/>
        </p:nvSpPr>
        <p:spPr>
          <a:xfrm>
            <a:off x="10225116" y="1079010"/>
            <a:ext cx="1081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2014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29899A4-9756-4A0A-A466-133EBE682D32}"/>
              </a:ext>
            </a:extLst>
          </p:cNvPr>
          <p:cNvSpPr txBox="1"/>
          <p:nvPr/>
        </p:nvSpPr>
        <p:spPr>
          <a:xfrm>
            <a:off x="10225116" y="5634782"/>
            <a:ext cx="1081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A7C5258-385F-4BA9-9D7E-792EF63BFBF4}"/>
              </a:ext>
            </a:extLst>
          </p:cNvPr>
          <p:cNvSpPr txBox="1"/>
          <p:nvPr/>
        </p:nvSpPr>
        <p:spPr>
          <a:xfrm>
            <a:off x="10225116" y="4645196"/>
            <a:ext cx="1081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D0F5215-2A5B-4399-BE04-08187070CC3E}"/>
              </a:ext>
            </a:extLst>
          </p:cNvPr>
          <p:cNvGrpSpPr/>
          <p:nvPr/>
        </p:nvGrpSpPr>
        <p:grpSpPr>
          <a:xfrm>
            <a:off x="4732406" y="5473389"/>
            <a:ext cx="4718113" cy="712619"/>
            <a:chOff x="1062658" y="3986014"/>
            <a:chExt cx="1728192" cy="71261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C2DE0C6-18CE-4D61-BA89-2C695F32155C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Calibri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FBC8146-ED8F-4545-84C3-30556514D597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8DA91F-F18D-435C-9C3D-0991403C427D}"/>
              </a:ext>
            </a:extLst>
          </p:cNvPr>
          <p:cNvGrpSpPr/>
          <p:nvPr/>
        </p:nvGrpSpPr>
        <p:grpSpPr>
          <a:xfrm>
            <a:off x="4732406" y="917616"/>
            <a:ext cx="4718113" cy="712619"/>
            <a:chOff x="1062658" y="3986014"/>
            <a:chExt cx="1728192" cy="7126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08EF741-EFB1-472B-9C7A-470E3596EBE8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Calibri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704BE13-2559-429B-A188-14A8BCE159F4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905A24-A388-4B7A-9D30-CB00824C5E2B}"/>
              </a:ext>
            </a:extLst>
          </p:cNvPr>
          <p:cNvGrpSpPr/>
          <p:nvPr/>
        </p:nvGrpSpPr>
        <p:grpSpPr>
          <a:xfrm>
            <a:off x="4732406" y="1809162"/>
            <a:ext cx="4718113" cy="712619"/>
            <a:chOff x="1062658" y="3986014"/>
            <a:chExt cx="1728192" cy="71261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E62C4E9-BF53-442B-ADE8-C6F80D52F7EF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Calibri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113EA4F-A81F-4806-A890-A8ACB7BF5D5E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76AC4E3-1E69-440F-9FA3-47A159A7D387}"/>
              </a:ext>
            </a:extLst>
          </p:cNvPr>
          <p:cNvGrpSpPr/>
          <p:nvPr/>
        </p:nvGrpSpPr>
        <p:grpSpPr>
          <a:xfrm>
            <a:off x="4732406" y="2700708"/>
            <a:ext cx="4718113" cy="712619"/>
            <a:chOff x="1062658" y="3986014"/>
            <a:chExt cx="1728192" cy="71261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ADE80F9-10CD-4731-BAA7-9C5FCD0B5355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6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Calibri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62368C5-5358-4A38-A4E3-B05110DEB539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B1FA1F4-028B-4A5E-9D42-0D0A37488B14}"/>
              </a:ext>
            </a:extLst>
          </p:cNvPr>
          <p:cNvGrpSpPr/>
          <p:nvPr/>
        </p:nvGrpSpPr>
        <p:grpSpPr>
          <a:xfrm>
            <a:off x="4732406" y="3592254"/>
            <a:ext cx="4718113" cy="712619"/>
            <a:chOff x="1062658" y="3986014"/>
            <a:chExt cx="1728192" cy="71261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30AFA4B-EADC-4B19-A44A-11F58DF2437D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5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Calibri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B06B359-A303-41DD-91F7-0D1CFB608211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F102211-6404-4335-9958-CDA879CD07C8}"/>
              </a:ext>
            </a:extLst>
          </p:cNvPr>
          <p:cNvGrpSpPr/>
          <p:nvPr/>
        </p:nvGrpSpPr>
        <p:grpSpPr>
          <a:xfrm>
            <a:off x="4732406" y="4483802"/>
            <a:ext cx="4718113" cy="712619"/>
            <a:chOff x="1062658" y="3986014"/>
            <a:chExt cx="1728192" cy="71261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72C4E6B-68C4-45B5-B04F-0AC8A15C997F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Calibri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2E9843EB-CC53-4309-9270-8BD53AC404F4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188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2018-12-28T01:38:20Z</dcterms:modified>
</cp:coreProperties>
</file>