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CAD44532-CF3A-4B6F-AC49-00A12A4F301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3" name="그룹 31">
            <a:extLst>
              <a:ext uri="{FF2B5EF4-FFF2-40B4-BE49-F238E27FC236}">
                <a16:creationId xmlns:a16="http://schemas.microsoft.com/office/drawing/2014/main" id="{95BE27CD-DEE3-43C0-A508-AD7E5BBB7D3F}"/>
              </a:ext>
            </a:extLst>
          </p:cNvPr>
          <p:cNvGrpSpPr/>
          <p:nvPr/>
        </p:nvGrpSpPr>
        <p:grpSpPr>
          <a:xfrm>
            <a:off x="8198195" y="1932851"/>
            <a:ext cx="3014515" cy="4187391"/>
            <a:chOff x="8198194" y="1864479"/>
            <a:chExt cx="3014515" cy="4187391"/>
          </a:xfrm>
        </p:grpSpPr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9DB30B63-D7A2-41B4-8801-E998A17A9592}"/>
                </a:ext>
              </a:extLst>
            </p:cNvPr>
            <p:cNvSpPr/>
            <p:nvPr/>
          </p:nvSpPr>
          <p:spPr>
            <a:xfrm>
              <a:off x="9619735" y="3034447"/>
              <a:ext cx="158327" cy="26123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15" name="Rounded Rectangle 62">
              <a:extLst>
                <a:ext uri="{FF2B5EF4-FFF2-40B4-BE49-F238E27FC236}">
                  <a16:creationId xmlns:a16="http://schemas.microsoft.com/office/drawing/2014/main" id="{B1D612FD-C021-4BC2-96B9-7FB0E4942F2C}"/>
                </a:ext>
              </a:extLst>
            </p:cNvPr>
            <p:cNvSpPr/>
            <p:nvPr/>
          </p:nvSpPr>
          <p:spPr>
            <a:xfrm>
              <a:off x="9560084" y="2564840"/>
              <a:ext cx="277630" cy="512689"/>
            </a:xfrm>
            <a:prstGeom prst="roundRect">
              <a:avLst>
                <a:gd name="adj" fmla="val 43624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C8682067-9977-4978-B11A-24D581DAD412}"/>
                </a:ext>
              </a:extLst>
            </p:cNvPr>
            <p:cNvSpPr/>
            <p:nvPr/>
          </p:nvSpPr>
          <p:spPr>
            <a:xfrm>
              <a:off x="9113099" y="2695360"/>
              <a:ext cx="1188000" cy="7329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537D941C-91C8-4B5C-823A-4C352FDEA6A7}"/>
                </a:ext>
              </a:extLst>
            </p:cNvPr>
            <p:cNvGrpSpPr/>
            <p:nvPr/>
          </p:nvGrpSpPr>
          <p:grpSpPr>
            <a:xfrm>
              <a:off x="8259063" y="1864479"/>
              <a:ext cx="832188" cy="2627287"/>
              <a:chOff x="4932037" y="2341477"/>
              <a:chExt cx="756970" cy="2389815"/>
            </a:xfrm>
          </p:grpSpPr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5ED682B8-1AFE-4D00-9D6D-8D7C287B4B2C}"/>
                  </a:ext>
                </a:extLst>
              </p:cNvPr>
              <p:cNvGrpSpPr/>
              <p:nvPr/>
            </p:nvGrpSpPr>
            <p:grpSpPr>
              <a:xfrm>
                <a:off x="4932037" y="2959891"/>
                <a:ext cx="756970" cy="1771401"/>
                <a:chOff x="6660232" y="3023478"/>
                <a:chExt cx="1157708" cy="2709175"/>
              </a:xfrm>
            </p:grpSpPr>
            <p:sp>
              <p:nvSpPr>
                <p:cNvPr id="364" name="Round Same Side Corner Rectangle 45">
                  <a:extLst>
                    <a:ext uri="{FF2B5EF4-FFF2-40B4-BE49-F238E27FC236}">
                      <a16:creationId xmlns:a16="http://schemas.microsoft.com/office/drawing/2014/main" id="{E43582C9-6B19-4862-BD54-816CBF32FDE0}"/>
                    </a:ext>
                  </a:extLst>
                </p:cNvPr>
                <p:cNvSpPr/>
                <p:nvPr/>
              </p:nvSpPr>
              <p:spPr>
                <a:xfrm rot="10800000">
                  <a:off x="6806977" y="4334287"/>
                  <a:ext cx="841535" cy="1292666"/>
                </a:xfrm>
                <a:custGeom>
                  <a:avLst/>
                  <a:gdLst>
                    <a:gd name="connsiteX0" fmla="*/ 338893 w 677786"/>
                    <a:gd name="connsiteY0" fmla="*/ 0 h 1363687"/>
                    <a:gd name="connsiteX1" fmla="*/ 338893 w 677786"/>
                    <a:gd name="connsiteY1" fmla="*/ 0 h 1363687"/>
                    <a:gd name="connsiteX2" fmla="*/ 677786 w 677786"/>
                    <a:gd name="connsiteY2" fmla="*/ 338893 h 1363687"/>
                    <a:gd name="connsiteX3" fmla="*/ 677786 w 677786"/>
                    <a:gd name="connsiteY3" fmla="*/ 1363687 h 1363687"/>
                    <a:gd name="connsiteX4" fmla="*/ 677786 w 677786"/>
                    <a:gd name="connsiteY4" fmla="*/ 1363687 h 1363687"/>
                    <a:gd name="connsiteX5" fmla="*/ 0 w 677786"/>
                    <a:gd name="connsiteY5" fmla="*/ 1363687 h 1363687"/>
                    <a:gd name="connsiteX6" fmla="*/ 0 w 677786"/>
                    <a:gd name="connsiteY6" fmla="*/ 1363687 h 1363687"/>
                    <a:gd name="connsiteX7" fmla="*/ 0 w 677786"/>
                    <a:gd name="connsiteY7" fmla="*/ 338893 h 1363687"/>
                    <a:gd name="connsiteX8" fmla="*/ 338893 w 677786"/>
                    <a:gd name="connsiteY8" fmla="*/ 0 h 1363687"/>
                    <a:gd name="connsiteX0" fmla="*/ 338893 w 677786"/>
                    <a:gd name="connsiteY0" fmla="*/ 0 h 1686454"/>
                    <a:gd name="connsiteX1" fmla="*/ 338893 w 677786"/>
                    <a:gd name="connsiteY1" fmla="*/ 0 h 1686454"/>
                    <a:gd name="connsiteX2" fmla="*/ 677786 w 677786"/>
                    <a:gd name="connsiteY2" fmla="*/ 338893 h 1686454"/>
                    <a:gd name="connsiteX3" fmla="*/ 677786 w 677786"/>
                    <a:gd name="connsiteY3" fmla="*/ 1363687 h 1686454"/>
                    <a:gd name="connsiteX4" fmla="*/ 677786 w 677786"/>
                    <a:gd name="connsiteY4" fmla="*/ 1363687 h 1686454"/>
                    <a:gd name="connsiteX5" fmla="*/ 0 w 677786"/>
                    <a:gd name="connsiteY5" fmla="*/ 1363687 h 1686454"/>
                    <a:gd name="connsiteX6" fmla="*/ 76624 w 677786"/>
                    <a:gd name="connsiteY6" fmla="*/ 1686454 h 1686454"/>
                    <a:gd name="connsiteX7" fmla="*/ 0 w 677786"/>
                    <a:gd name="connsiteY7" fmla="*/ 338893 h 1686454"/>
                    <a:gd name="connsiteX8" fmla="*/ 338893 w 677786"/>
                    <a:gd name="connsiteY8" fmla="*/ 0 h 1686454"/>
                    <a:gd name="connsiteX0" fmla="*/ 338893 w 677786"/>
                    <a:gd name="connsiteY0" fmla="*/ 0 h 1686454"/>
                    <a:gd name="connsiteX1" fmla="*/ 338893 w 677786"/>
                    <a:gd name="connsiteY1" fmla="*/ 0 h 1686454"/>
                    <a:gd name="connsiteX2" fmla="*/ 677786 w 677786"/>
                    <a:gd name="connsiteY2" fmla="*/ 338893 h 1686454"/>
                    <a:gd name="connsiteX3" fmla="*/ 677786 w 677786"/>
                    <a:gd name="connsiteY3" fmla="*/ 1363687 h 1686454"/>
                    <a:gd name="connsiteX4" fmla="*/ 677786 w 677786"/>
                    <a:gd name="connsiteY4" fmla="*/ 1363687 h 1686454"/>
                    <a:gd name="connsiteX5" fmla="*/ 0 w 677786"/>
                    <a:gd name="connsiteY5" fmla="*/ 1363687 h 1686454"/>
                    <a:gd name="connsiteX6" fmla="*/ 76624 w 677786"/>
                    <a:gd name="connsiteY6" fmla="*/ 1686454 h 1686454"/>
                    <a:gd name="connsiteX7" fmla="*/ 0 w 677786"/>
                    <a:gd name="connsiteY7" fmla="*/ 338893 h 1686454"/>
                    <a:gd name="connsiteX8" fmla="*/ 338893 w 677786"/>
                    <a:gd name="connsiteY8" fmla="*/ 0 h 1686454"/>
                    <a:gd name="connsiteX0" fmla="*/ 345300 w 684193"/>
                    <a:gd name="connsiteY0" fmla="*/ 0 h 1686454"/>
                    <a:gd name="connsiteX1" fmla="*/ 345300 w 684193"/>
                    <a:gd name="connsiteY1" fmla="*/ 0 h 1686454"/>
                    <a:gd name="connsiteX2" fmla="*/ 684193 w 684193"/>
                    <a:gd name="connsiteY2" fmla="*/ 338893 h 1686454"/>
                    <a:gd name="connsiteX3" fmla="*/ 684193 w 684193"/>
                    <a:gd name="connsiteY3" fmla="*/ 1363687 h 1686454"/>
                    <a:gd name="connsiteX4" fmla="*/ 684193 w 684193"/>
                    <a:gd name="connsiteY4" fmla="*/ 1363687 h 1686454"/>
                    <a:gd name="connsiteX5" fmla="*/ 6407 w 684193"/>
                    <a:gd name="connsiteY5" fmla="*/ 1363687 h 1686454"/>
                    <a:gd name="connsiteX6" fmla="*/ 83031 w 684193"/>
                    <a:gd name="connsiteY6" fmla="*/ 1686454 h 1686454"/>
                    <a:gd name="connsiteX7" fmla="*/ 6407 w 684193"/>
                    <a:gd name="connsiteY7" fmla="*/ 338893 h 1686454"/>
                    <a:gd name="connsiteX8" fmla="*/ 345300 w 684193"/>
                    <a:gd name="connsiteY8" fmla="*/ 0 h 1686454"/>
                    <a:gd name="connsiteX0" fmla="*/ 393939 w 732832"/>
                    <a:gd name="connsiteY0" fmla="*/ 0 h 1996132"/>
                    <a:gd name="connsiteX1" fmla="*/ 393939 w 732832"/>
                    <a:gd name="connsiteY1" fmla="*/ 0 h 1996132"/>
                    <a:gd name="connsiteX2" fmla="*/ 732832 w 732832"/>
                    <a:gd name="connsiteY2" fmla="*/ 338893 h 1996132"/>
                    <a:gd name="connsiteX3" fmla="*/ 732832 w 732832"/>
                    <a:gd name="connsiteY3" fmla="*/ 1363687 h 1996132"/>
                    <a:gd name="connsiteX4" fmla="*/ 732832 w 732832"/>
                    <a:gd name="connsiteY4" fmla="*/ 1363687 h 1996132"/>
                    <a:gd name="connsiteX5" fmla="*/ 55046 w 732832"/>
                    <a:gd name="connsiteY5" fmla="*/ 1363687 h 1996132"/>
                    <a:gd name="connsiteX6" fmla="*/ 50308 w 732832"/>
                    <a:gd name="connsiteY6" fmla="*/ 1996132 h 1996132"/>
                    <a:gd name="connsiteX7" fmla="*/ 55046 w 732832"/>
                    <a:gd name="connsiteY7" fmla="*/ 338893 h 1996132"/>
                    <a:gd name="connsiteX8" fmla="*/ 393939 w 732832"/>
                    <a:gd name="connsiteY8" fmla="*/ 0 h 1996132"/>
                    <a:gd name="connsiteX0" fmla="*/ 393939 w 732832"/>
                    <a:gd name="connsiteY0" fmla="*/ 0 h 1996132"/>
                    <a:gd name="connsiteX1" fmla="*/ 393939 w 732832"/>
                    <a:gd name="connsiteY1" fmla="*/ 0 h 1996132"/>
                    <a:gd name="connsiteX2" fmla="*/ 732832 w 732832"/>
                    <a:gd name="connsiteY2" fmla="*/ 338893 h 1996132"/>
                    <a:gd name="connsiteX3" fmla="*/ 732832 w 732832"/>
                    <a:gd name="connsiteY3" fmla="*/ 1363687 h 1996132"/>
                    <a:gd name="connsiteX4" fmla="*/ 732832 w 732832"/>
                    <a:gd name="connsiteY4" fmla="*/ 1363687 h 1996132"/>
                    <a:gd name="connsiteX5" fmla="*/ 50308 w 732832"/>
                    <a:gd name="connsiteY5" fmla="*/ 1996132 h 1996132"/>
                    <a:gd name="connsiteX6" fmla="*/ 55046 w 732832"/>
                    <a:gd name="connsiteY6" fmla="*/ 338893 h 1996132"/>
                    <a:gd name="connsiteX7" fmla="*/ 393939 w 732832"/>
                    <a:gd name="connsiteY7" fmla="*/ 0 h 1996132"/>
                    <a:gd name="connsiteX0" fmla="*/ 400849 w 739742"/>
                    <a:gd name="connsiteY0" fmla="*/ 0 h 2133204"/>
                    <a:gd name="connsiteX1" fmla="*/ 400849 w 739742"/>
                    <a:gd name="connsiteY1" fmla="*/ 0 h 2133204"/>
                    <a:gd name="connsiteX2" fmla="*/ 739742 w 739742"/>
                    <a:gd name="connsiteY2" fmla="*/ 338893 h 2133204"/>
                    <a:gd name="connsiteX3" fmla="*/ 739742 w 739742"/>
                    <a:gd name="connsiteY3" fmla="*/ 1363687 h 2133204"/>
                    <a:gd name="connsiteX4" fmla="*/ 739742 w 739742"/>
                    <a:gd name="connsiteY4" fmla="*/ 1363687 h 2133204"/>
                    <a:gd name="connsiteX5" fmla="*/ 48159 w 739742"/>
                    <a:gd name="connsiteY5" fmla="*/ 2133204 h 2133204"/>
                    <a:gd name="connsiteX6" fmla="*/ 61956 w 739742"/>
                    <a:gd name="connsiteY6" fmla="*/ 338893 h 2133204"/>
                    <a:gd name="connsiteX7" fmla="*/ 400849 w 739742"/>
                    <a:gd name="connsiteY7" fmla="*/ 0 h 2133204"/>
                    <a:gd name="connsiteX0" fmla="*/ 352690 w 691583"/>
                    <a:gd name="connsiteY0" fmla="*/ 0 h 2133204"/>
                    <a:gd name="connsiteX1" fmla="*/ 352690 w 691583"/>
                    <a:gd name="connsiteY1" fmla="*/ 0 h 2133204"/>
                    <a:gd name="connsiteX2" fmla="*/ 691583 w 691583"/>
                    <a:gd name="connsiteY2" fmla="*/ 338893 h 2133204"/>
                    <a:gd name="connsiteX3" fmla="*/ 691583 w 691583"/>
                    <a:gd name="connsiteY3" fmla="*/ 1363687 h 2133204"/>
                    <a:gd name="connsiteX4" fmla="*/ 691583 w 691583"/>
                    <a:gd name="connsiteY4" fmla="*/ 1363687 h 2133204"/>
                    <a:gd name="connsiteX5" fmla="*/ 0 w 691583"/>
                    <a:gd name="connsiteY5" fmla="*/ 2133204 h 2133204"/>
                    <a:gd name="connsiteX6" fmla="*/ 13797 w 691583"/>
                    <a:gd name="connsiteY6" fmla="*/ 338893 h 2133204"/>
                    <a:gd name="connsiteX7" fmla="*/ 352690 w 691583"/>
                    <a:gd name="connsiteY7" fmla="*/ 0 h 2133204"/>
                    <a:gd name="connsiteX0" fmla="*/ 352690 w 691583"/>
                    <a:gd name="connsiteY0" fmla="*/ 0 h 2133204"/>
                    <a:gd name="connsiteX1" fmla="*/ 352690 w 691583"/>
                    <a:gd name="connsiteY1" fmla="*/ 0 h 2133204"/>
                    <a:gd name="connsiteX2" fmla="*/ 691583 w 691583"/>
                    <a:gd name="connsiteY2" fmla="*/ 338893 h 2133204"/>
                    <a:gd name="connsiteX3" fmla="*/ 691583 w 691583"/>
                    <a:gd name="connsiteY3" fmla="*/ 1363687 h 2133204"/>
                    <a:gd name="connsiteX4" fmla="*/ 0 w 691583"/>
                    <a:gd name="connsiteY4" fmla="*/ 2133204 h 2133204"/>
                    <a:gd name="connsiteX5" fmla="*/ 13797 w 691583"/>
                    <a:gd name="connsiteY5" fmla="*/ 338893 h 2133204"/>
                    <a:gd name="connsiteX6" fmla="*/ 352690 w 691583"/>
                    <a:gd name="connsiteY6" fmla="*/ 0 h 2133204"/>
                    <a:gd name="connsiteX0" fmla="*/ 352690 w 699378"/>
                    <a:gd name="connsiteY0" fmla="*/ 0 h 2133204"/>
                    <a:gd name="connsiteX1" fmla="*/ 352690 w 699378"/>
                    <a:gd name="connsiteY1" fmla="*/ 0 h 2133204"/>
                    <a:gd name="connsiteX2" fmla="*/ 691583 w 699378"/>
                    <a:gd name="connsiteY2" fmla="*/ 338893 h 2133204"/>
                    <a:gd name="connsiteX3" fmla="*/ 699378 w 699378"/>
                    <a:gd name="connsiteY3" fmla="*/ 1165638 h 2133204"/>
                    <a:gd name="connsiteX4" fmla="*/ 0 w 699378"/>
                    <a:gd name="connsiteY4" fmla="*/ 2133204 h 2133204"/>
                    <a:gd name="connsiteX5" fmla="*/ 13797 w 699378"/>
                    <a:gd name="connsiteY5" fmla="*/ 338893 h 2133204"/>
                    <a:gd name="connsiteX6" fmla="*/ 352690 w 699378"/>
                    <a:gd name="connsiteY6" fmla="*/ 0 h 2133204"/>
                    <a:gd name="connsiteX0" fmla="*/ 352690 w 702644"/>
                    <a:gd name="connsiteY0" fmla="*/ 0 h 2133204"/>
                    <a:gd name="connsiteX1" fmla="*/ 352690 w 702644"/>
                    <a:gd name="connsiteY1" fmla="*/ 0 h 2133204"/>
                    <a:gd name="connsiteX2" fmla="*/ 691583 w 702644"/>
                    <a:gd name="connsiteY2" fmla="*/ 338893 h 2133204"/>
                    <a:gd name="connsiteX3" fmla="*/ 702644 w 702644"/>
                    <a:gd name="connsiteY3" fmla="*/ 1036125 h 2133204"/>
                    <a:gd name="connsiteX4" fmla="*/ 0 w 702644"/>
                    <a:gd name="connsiteY4" fmla="*/ 2133204 h 2133204"/>
                    <a:gd name="connsiteX5" fmla="*/ 13797 w 702644"/>
                    <a:gd name="connsiteY5" fmla="*/ 338893 h 2133204"/>
                    <a:gd name="connsiteX6" fmla="*/ 352690 w 702644"/>
                    <a:gd name="connsiteY6" fmla="*/ 0 h 2133204"/>
                    <a:gd name="connsiteX0" fmla="*/ 352690 w 703764"/>
                    <a:gd name="connsiteY0" fmla="*/ 0 h 2133204"/>
                    <a:gd name="connsiteX1" fmla="*/ 352690 w 703764"/>
                    <a:gd name="connsiteY1" fmla="*/ 0 h 2133204"/>
                    <a:gd name="connsiteX2" fmla="*/ 691583 w 703764"/>
                    <a:gd name="connsiteY2" fmla="*/ 338893 h 2133204"/>
                    <a:gd name="connsiteX3" fmla="*/ 703764 w 703764"/>
                    <a:gd name="connsiteY3" fmla="*/ 916782 h 2133204"/>
                    <a:gd name="connsiteX4" fmla="*/ 0 w 703764"/>
                    <a:gd name="connsiteY4" fmla="*/ 2133204 h 2133204"/>
                    <a:gd name="connsiteX5" fmla="*/ 13797 w 703764"/>
                    <a:gd name="connsiteY5" fmla="*/ 338893 h 2133204"/>
                    <a:gd name="connsiteX6" fmla="*/ 352690 w 703764"/>
                    <a:gd name="connsiteY6" fmla="*/ 0 h 2133204"/>
                    <a:gd name="connsiteX0" fmla="*/ 352690 w 703764"/>
                    <a:gd name="connsiteY0" fmla="*/ 0 h 2133204"/>
                    <a:gd name="connsiteX1" fmla="*/ 352690 w 703764"/>
                    <a:gd name="connsiteY1" fmla="*/ 0 h 2133204"/>
                    <a:gd name="connsiteX2" fmla="*/ 691583 w 703764"/>
                    <a:gd name="connsiteY2" fmla="*/ 338893 h 2133204"/>
                    <a:gd name="connsiteX3" fmla="*/ 703764 w 703764"/>
                    <a:gd name="connsiteY3" fmla="*/ 916782 h 2133204"/>
                    <a:gd name="connsiteX4" fmla="*/ 0 w 703764"/>
                    <a:gd name="connsiteY4" fmla="*/ 2133204 h 2133204"/>
                    <a:gd name="connsiteX5" fmla="*/ 13797 w 703764"/>
                    <a:gd name="connsiteY5" fmla="*/ 338893 h 2133204"/>
                    <a:gd name="connsiteX6" fmla="*/ 352690 w 703764"/>
                    <a:gd name="connsiteY6" fmla="*/ 0 h 2133204"/>
                    <a:gd name="connsiteX0" fmla="*/ 342250 w 693324"/>
                    <a:gd name="connsiteY0" fmla="*/ 0 h 1057959"/>
                    <a:gd name="connsiteX1" fmla="*/ 342250 w 693324"/>
                    <a:gd name="connsiteY1" fmla="*/ 0 h 1057959"/>
                    <a:gd name="connsiteX2" fmla="*/ 681143 w 693324"/>
                    <a:gd name="connsiteY2" fmla="*/ 338893 h 1057959"/>
                    <a:gd name="connsiteX3" fmla="*/ 693324 w 693324"/>
                    <a:gd name="connsiteY3" fmla="*/ 916782 h 1057959"/>
                    <a:gd name="connsiteX4" fmla="*/ 0 w 693324"/>
                    <a:gd name="connsiteY4" fmla="*/ 1057959 h 1057959"/>
                    <a:gd name="connsiteX5" fmla="*/ 3357 w 693324"/>
                    <a:gd name="connsiteY5" fmla="*/ 338893 h 1057959"/>
                    <a:gd name="connsiteX6" fmla="*/ 342250 w 693324"/>
                    <a:gd name="connsiteY6" fmla="*/ 0 h 1057959"/>
                    <a:gd name="connsiteX0" fmla="*/ 342250 w 693324"/>
                    <a:gd name="connsiteY0" fmla="*/ 0 h 1146234"/>
                    <a:gd name="connsiteX1" fmla="*/ 342250 w 693324"/>
                    <a:gd name="connsiteY1" fmla="*/ 0 h 1146234"/>
                    <a:gd name="connsiteX2" fmla="*/ 681143 w 693324"/>
                    <a:gd name="connsiteY2" fmla="*/ 338893 h 1146234"/>
                    <a:gd name="connsiteX3" fmla="*/ 693324 w 693324"/>
                    <a:gd name="connsiteY3" fmla="*/ 916782 h 1146234"/>
                    <a:gd name="connsiteX4" fmla="*/ 0 w 693324"/>
                    <a:gd name="connsiteY4" fmla="*/ 1057959 h 1146234"/>
                    <a:gd name="connsiteX5" fmla="*/ 3357 w 693324"/>
                    <a:gd name="connsiteY5" fmla="*/ 338893 h 1146234"/>
                    <a:gd name="connsiteX6" fmla="*/ 342250 w 693324"/>
                    <a:gd name="connsiteY6" fmla="*/ 0 h 1146234"/>
                    <a:gd name="connsiteX0" fmla="*/ 342250 w 682885"/>
                    <a:gd name="connsiteY0" fmla="*/ 0 h 1236694"/>
                    <a:gd name="connsiteX1" fmla="*/ 342250 w 682885"/>
                    <a:gd name="connsiteY1" fmla="*/ 0 h 1236694"/>
                    <a:gd name="connsiteX2" fmla="*/ 681143 w 682885"/>
                    <a:gd name="connsiteY2" fmla="*/ 338893 h 1236694"/>
                    <a:gd name="connsiteX3" fmla="*/ 682885 w 682885"/>
                    <a:gd name="connsiteY3" fmla="*/ 1052493 h 1236694"/>
                    <a:gd name="connsiteX4" fmla="*/ 0 w 682885"/>
                    <a:gd name="connsiteY4" fmla="*/ 1057959 h 1236694"/>
                    <a:gd name="connsiteX5" fmla="*/ 3357 w 682885"/>
                    <a:gd name="connsiteY5" fmla="*/ 338893 h 1236694"/>
                    <a:gd name="connsiteX6" fmla="*/ 342250 w 682885"/>
                    <a:gd name="connsiteY6" fmla="*/ 0 h 1236694"/>
                    <a:gd name="connsiteX0" fmla="*/ 342250 w 682885"/>
                    <a:gd name="connsiteY0" fmla="*/ 0 h 1063512"/>
                    <a:gd name="connsiteX1" fmla="*/ 342250 w 682885"/>
                    <a:gd name="connsiteY1" fmla="*/ 0 h 1063512"/>
                    <a:gd name="connsiteX2" fmla="*/ 681143 w 682885"/>
                    <a:gd name="connsiteY2" fmla="*/ 338893 h 1063512"/>
                    <a:gd name="connsiteX3" fmla="*/ 682885 w 682885"/>
                    <a:gd name="connsiteY3" fmla="*/ 1052493 h 1063512"/>
                    <a:gd name="connsiteX4" fmla="*/ 0 w 682885"/>
                    <a:gd name="connsiteY4" fmla="*/ 1057959 h 1063512"/>
                    <a:gd name="connsiteX5" fmla="*/ 3357 w 682885"/>
                    <a:gd name="connsiteY5" fmla="*/ 338893 h 1063512"/>
                    <a:gd name="connsiteX6" fmla="*/ 342250 w 682885"/>
                    <a:gd name="connsiteY6" fmla="*/ 0 h 1063512"/>
                    <a:gd name="connsiteX0" fmla="*/ 342250 w 682885"/>
                    <a:gd name="connsiteY0" fmla="*/ 0 h 1063512"/>
                    <a:gd name="connsiteX1" fmla="*/ 342250 w 682885"/>
                    <a:gd name="connsiteY1" fmla="*/ 0 h 1063512"/>
                    <a:gd name="connsiteX2" fmla="*/ 681143 w 682885"/>
                    <a:gd name="connsiteY2" fmla="*/ 338893 h 1063512"/>
                    <a:gd name="connsiteX3" fmla="*/ 682885 w 682885"/>
                    <a:gd name="connsiteY3" fmla="*/ 1052493 h 1063512"/>
                    <a:gd name="connsiteX4" fmla="*/ 0 w 682885"/>
                    <a:gd name="connsiteY4" fmla="*/ 1057959 h 1063512"/>
                    <a:gd name="connsiteX5" fmla="*/ 3357 w 682885"/>
                    <a:gd name="connsiteY5" fmla="*/ 338893 h 1063512"/>
                    <a:gd name="connsiteX6" fmla="*/ 342250 w 682885"/>
                    <a:gd name="connsiteY6" fmla="*/ 0 h 1063512"/>
                    <a:gd name="connsiteX0" fmla="*/ 342250 w 682885"/>
                    <a:gd name="connsiteY0" fmla="*/ 0 h 1076269"/>
                    <a:gd name="connsiteX1" fmla="*/ 342250 w 682885"/>
                    <a:gd name="connsiteY1" fmla="*/ 0 h 1076269"/>
                    <a:gd name="connsiteX2" fmla="*/ 681143 w 682885"/>
                    <a:gd name="connsiteY2" fmla="*/ 338893 h 1076269"/>
                    <a:gd name="connsiteX3" fmla="*/ 682885 w 682885"/>
                    <a:gd name="connsiteY3" fmla="*/ 1073372 h 1076269"/>
                    <a:gd name="connsiteX4" fmla="*/ 0 w 682885"/>
                    <a:gd name="connsiteY4" fmla="*/ 1057959 h 1076269"/>
                    <a:gd name="connsiteX5" fmla="*/ 3357 w 682885"/>
                    <a:gd name="connsiteY5" fmla="*/ 338893 h 1076269"/>
                    <a:gd name="connsiteX6" fmla="*/ 342250 w 682885"/>
                    <a:gd name="connsiteY6" fmla="*/ 0 h 1076269"/>
                    <a:gd name="connsiteX0" fmla="*/ 352689 w 693324"/>
                    <a:gd name="connsiteY0" fmla="*/ 0 h 1092823"/>
                    <a:gd name="connsiteX1" fmla="*/ 352689 w 693324"/>
                    <a:gd name="connsiteY1" fmla="*/ 0 h 1092823"/>
                    <a:gd name="connsiteX2" fmla="*/ 691582 w 693324"/>
                    <a:gd name="connsiteY2" fmla="*/ 338893 h 1092823"/>
                    <a:gd name="connsiteX3" fmla="*/ 693324 w 693324"/>
                    <a:gd name="connsiteY3" fmla="*/ 1073372 h 1092823"/>
                    <a:gd name="connsiteX4" fmla="*/ 0 w 693324"/>
                    <a:gd name="connsiteY4" fmla="*/ 1089277 h 1092823"/>
                    <a:gd name="connsiteX5" fmla="*/ 13796 w 693324"/>
                    <a:gd name="connsiteY5" fmla="*/ 338893 h 1092823"/>
                    <a:gd name="connsiteX6" fmla="*/ 352689 w 693324"/>
                    <a:gd name="connsiteY6" fmla="*/ 0 h 1092823"/>
                    <a:gd name="connsiteX0" fmla="*/ 352689 w 693324"/>
                    <a:gd name="connsiteY0" fmla="*/ 0 h 1107588"/>
                    <a:gd name="connsiteX1" fmla="*/ 352689 w 693324"/>
                    <a:gd name="connsiteY1" fmla="*/ 0 h 1107588"/>
                    <a:gd name="connsiteX2" fmla="*/ 691582 w 693324"/>
                    <a:gd name="connsiteY2" fmla="*/ 338893 h 1107588"/>
                    <a:gd name="connsiteX3" fmla="*/ 693324 w 693324"/>
                    <a:gd name="connsiteY3" fmla="*/ 1104690 h 1107588"/>
                    <a:gd name="connsiteX4" fmla="*/ 0 w 693324"/>
                    <a:gd name="connsiteY4" fmla="*/ 1089277 h 1107588"/>
                    <a:gd name="connsiteX5" fmla="*/ 13796 w 693324"/>
                    <a:gd name="connsiteY5" fmla="*/ 338893 h 1107588"/>
                    <a:gd name="connsiteX6" fmla="*/ 352689 w 693324"/>
                    <a:gd name="connsiteY6" fmla="*/ 0 h 1107588"/>
                    <a:gd name="connsiteX0" fmla="*/ 352689 w 693324"/>
                    <a:gd name="connsiteY0" fmla="*/ 0 h 1109678"/>
                    <a:gd name="connsiteX1" fmla="*/ 352689 w 693324"/>
                    <a:gd name="connsiteY1" fmla="*/ 0 h 1109678"/>
                    <a:gd name="connsiteX2" fmla="*/ 691582 w 693324"/>
                    <a:gd name="connsiteY2" fmla="*/ 338893 h 1109678"/>
                    <a:gd name="connsiteX3" fmla="*/ 693324 w 693324"/>
                    <a:gd name="connsiteY3" fmla="*/ 1104690 h 1109678"/>
                    <a:gd name="connsiteX4" fmla="*/ 0 w 693324"/>
                    <a:gd name="connsiteY4" fmla="*/ 1098856 h 1109678"/>
                    <a:gd name="connsiteX5" fmla="*/ 13796 w 693324"/>
                    <a:gd name="connsiteY5" fmla="*/ 338893 h 1109678"/>
                    <a:gd name="connsiteX6" fmla="*/ 352689 w 693324"/>
                    <a:gd name="connsiteY6" fmla="*/ 0 h 1109678"/>
                    <a:gd name="connsiteX0" fmla="*/ 352689 w 693324"/>
                    <a:gd name="connsiteY0" fmla="*/ 0 h 1109678"/>
                    <a:gd name="connsiteX1" fmla="*/ 352689 w 693324"/>
                    <a:gd name="connsiteY1" fmla="*/ 0 h 1109678"/>
                    <a:gd name="connsiteX2" fmla="*/ 691582 w 693324"/>
                    <a:gd name="connsiteY2" fmla="*/ 338893 h 1109678"/>
                    <a:gd name="connsiteX3" fmla="*/ 693324 w 693324"/>
                    <a:gd name="connsiteY3" fmla="*/ 1104690 h 1109678"/>
                    <a:gd name="connsiteX4" fmla="*/ 0 w 693324"/>
                    <a:gd name="connsiteY4" fmla="*/ 1098856 h 1109678"/>
                    <a:gd name="connsiteX5" fmla="*/ 9007 w 693324"/>
                    <a:gd name="connsiteY5" fmla="*/ 338892 h 1109678"/>
                    <a:gd name="connsiteX6" fmla="*/ 352689 w 693324"/>
                    <a:gd name="connsiteY6" fmla="*/ 0 h 11096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93324" h="1109678">
                      <a:moveTo>
                        <a:pt x="352689" y="0"/>
                      </a:moveTo>
                      <a:lnTo>
                        <a:pt x="352689" y="0"/>
                      </a:lnTo>
                      <a:cubicBezTo>
                        <a:pt x="539854" y="0"/>
                        <a:pt x="691582" y="151728"/>
                        <a:pt x="691582" y="338893"/>
                      </a:cubicBezTo>
                      <a:cubicBezTo>
                        <a:pt x="694180" y="614475"/>
                        <a:pt x="690726" y="829108"/>
                        <a:pt x="693324" y="1104690"/>
                      </a:cubicBezTo>
                      <a:cubicBezTo>
                        <a:pt x="260390" y="1113473"/>
                        <a:pt x="308057" y="1110117"/>
                        <a:pt x="0" y="1098856"/>
                      </a:cubicBezTo>
                      <a:cubicBezTo>
                        <a:pt x="3530" y="783967"/>
                        <a:pt x="9007" y="680490"/>
                        <a:pt x="9007" y="338892"/>
                      </a:cubicBezTo>
                      <a:cubicBezTo>
                        <a:pt x="9007" y="151727"/>
                        <a:pt x="165524" y="0"/>
                        <a:pt x="352689" y="0"/>
                      </a:cubicBezTo>
                      <a:close/>
                    </a:path>
                  </a:pathLst>
                </a:custGeom>
                <a:solidFill>
                  <a:schemeClr val="accent3"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id="{2427F735-867A-4A72-97AA-3D6D6F4E3975}"/>
                    </a:ext>
                  </a:extLst>
                </p:cNvPr>
                <p:cNvGrpSpPr/>
                <p:nvPr/>
              </p:nvGrpSpPr>
              <p:grpSpPr>
                <a:xfrm rot="5400000">
                  <a:off x="5911599" y="3900876"/>
                  <a:ext cx="2652420" cy="1011133"/>
                  <a:chOff x="3215725" y="3289394"/>
                  <a:chExt cx="2652420" cy="1011133"/>
                </a:xfrm>
              </p:grpSpPr>
              <p:sp>
                <p:nvSpPr>
                  <p:cNvPr id="368" name="Block Arc 367">
                    <a:extLst>
                      <a:ext uri="{FF2B5EF4-FFF2-40B4-BE49-F238E27FC236}">
                        <a16:creationId xmlns:a16="http://schemas.microsoft.com/office/drawing/2014/main" id="{E8980656-B084-4941-94CE-8DCB55C26855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855267" y="3287648"/>
                    <a:ext cx="1008000" cy="1017757"/>
                  </a:xfrm>
                  <a:prstGeom prst="blockArc">
                    <a:avLst>
                      <a:gd name="adj1" fmla="val 10800000"/>
                      <a:gd name="adj2" fmla="val 9456"/>
                      <a:gd name="adj3" fmla="val 10672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037624E9-F6FB-4A2B-9971-2F36100F36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3215725" y="4192527"/>
                    <a:ext cx="2160000" cy="10800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68C2CA65-1C5F-4353-BCC1-30994596C6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3215725" y="3289394"/>
                    <a:ext cx="2160000" cy="10800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sp>
              <p:nvSpPr>
                <p:cNvPr id="366" name="Rounded Rectangle 13">
                  <a:extLst>
                    <a:ext uri="{FF2B5EF4-FFF2-40B4-BE49-F238E27FC236}">
                      <a16:creationId xmlns:a16="http://schemas.microsoft.com/office/drawing/2014/main" id="{5C2F0607-219A-42E0-8767-20058A29C22D}"/>
                    </a:ext>
                  </a:extLst>
                </p:cNvPr>
                <p:cNvSpPr/>
                <p:nvPr/>
              </p:nvSpPr>
              <p:spPr>
                <a:xfrm>
                  <a:off x="6660232" y="3023478"/>
                  <a:ext cx="180010" cy="1080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67" name="Rounded Rectangle 14">
                  <a:extLst>
                    <a:ext uri="{FF2B5EF4-FFF2-40B4-BE49-F238E27FC236}">
                      <a16:creationId xmlns:a16="http://schemas.microsoft.com/office/drawing/2014/main" id="{1671AD05-AE2D-4FCD-A2A6-BFE632EAF9D3}"/>
                    </a:ext>
                  </a:extLst>
                </p:cNvPr>
                <p:cNvSpPr/>
                <p:nvPr/>
              </p:nvSpPr>
              <p:spPr>
                <a:xfrm>
                  <a:off x="7637929" y="3023478"/>
                  <a:ext cx="180011" cy="1080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348" name="Oval 347">
                <a:extLst>
                  <a:ext uri="{FF2B5EF4-FFF2-40B4-BE49-F238E27FC236}">
                    <a16:creationId xmlns:a16="http://schemas.microsoft.com/office/drawing/2014/main" id="{E49CE6FD-F20D-4D96-B6F1-317491B463F2}"/>
                  </a:ext>
                </a:extLst>
              </p:cNvPr>
              <p:cNvSpPr/>
              <p:nvPr/>
            </p:nvSpPr>
            <p:spPr>
              <a:xfrm rot="19922172">
                <a:off x="5362923" y="4181956"/>
                <a:ext cx="121089" cy="12108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9" name="Oval 348">
                <a:extLst>
                  <a:ext uri="{FF2B5EF4-FFF2-40B4-BE49-F238E27FC236}">
                    <a16:creationId xmlns:a16="http://schemas.microsoft.com/office/drawing/2014/main" id="{465355ED-E9CA-41D5-AE93-25F5D7C56F2F}"/>
                  </a:ext>
                </a:extLst>
              </p:cNvPr>
              <p:cNvSpPr/>
              <p:nvPr/>
            </p:nvSpPr>
            <p:spPr>
              <a:xfrm rot="19922172">
                <a:off x="5363370" y="4067046"/>
                <a:ext cx="60544" cy="6054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0" name="Oval 349">
                <a:extLst>
                  <a:ext uri="{FF2B5EF4-FFF2-40B4-BE49-F238E27FC236}">
                    <a16:creationId xmlns:a16="http://schemas.microsoft.com/office/drawing/2014/main" id="{A57FDC65-E416-4224-864E-4D422DB15CA5}"/>
                  </a:ext>
                </a:extLst>
              </p:cNvPr>
              <p:cNvSpPr/>
              <p:nvPr/>
            </p:nvSpPr>
            <p:spPr>
              <a:xfrm rot="19922172">
                <a:off x="5170384" y="3971459"/>
                <a:ext cx="98612" cy="986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1" name="Oval 350">
                <a:extLst>
                  <a:ext uri="{FF2B5EF4-FFF2-40B4-BE49-F238E27FC236}">
                    <a16:creationId xmlns:a16="http://schemas.microsoft.com/office/drawing/2014/main" id="{88EEF04F-D6C3-4D22-ACED-EF6132C08FC6}"/>
                  </a:ext>
                </a:extLst>
              </p:cNvPr>
              <p:cNvSpPr/>
              <p:nvPr/>
            </p:nvSpPr>
            <p:spPr>
              <a:xfrm rot="19922172">
                <a:off x="5234024" y="3635575"/>
                <a:ext cx="163508" cy="16350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rgbClr val="FF0000"/>
                  </a:solidFill>
                </a:endParaRPr>
              </a:p>
            </p:txBody>
          </p:sp>
          <p:sp>
            <p:nvSpPr>
              <p:cNvPr id="352" name="Oval 351">
                <a:extLst>
                  <a:ext uri="{FF2B5EF4-FFF2-40B4-BE49-F238E27FC236}">
                    <a16:creationId xmlns:a16="http://schemas.microsoft.com/office/drawing/2014/main" id="{BA6EC74F-5259-4044-94CF-C5F055C21433}"/>
                  </a:ext>
                </a:extLst>
              </p:cNvPr>
              <p:cNvSpPr/>
              <p:nvPr/>
            </p:nvSpPr>
            <p:spPr>
              <a:xfrm rot="19922172">
                <a:off x="5300195" y="4413872"/>
                <a:ext cx="98612" cy="986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3" name="Oval 352">
                <a:extLst>
                  <a:ext uri="{FF2B5EF4-FFF2-40B4-BE49-F238E27FC236}">
                    <a16:creationId xmlns:a16="http://schemas.microsoft.com/office/drawing/2014/main" id="{684592CB-DE9F-4686-A87C-E353B8DFBE2B}"/>
                  </a:ext>
                </a:extLst>
              </p:cNvPr>
              <p:cNvSpPr/>
              <p:nvPr/>
            </p:nvSpPr>
            <p:spPr>
              <a:xfrm rot="19922172">
                <a:off x="5389631" y="3844759"/>
                <a:ext cx="98612" cy="986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4" name="Oval 353">
                <a:extLst>
                  <a:ext uri="{FF2B5EF4-FFF2-40B4-BE49-F238E27FC236}">
                    <a16:creationId xmlns:a16="http://schemas.microsoft.com/office/drawing/2014/main" id="{F1AF48E1-8DEC-4532-8E3A-1EC0E7398DF8}"/>
                  </a:ext>
                </a:extLst>
              </p:cNvPr>
              <p:cNvSpPr/>
              <p:nvPr/>
            </p:nvSpPr>
            <p:spPr>
              <a:xfrm rot="19922172">
                <a:off x="5223296" y="4294096"/>
                <a:ext cx="60544" cy="6054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5" name="Oval 354">
                <a:extLst>
                  <a:ext uri="{FF2B5EF4-FFF2-40B4-BE49-F238E27FC236}">
                    <a16:creationId xmlns:a16="http://schemas.microsoft.com/office/drawing/2014/main" id="{BCB26137-E032-4C8F-9F2F-7F5410F6FEA2}"/>
                  </a:ext>
                </a:extLst>
              </p:cNvPr>
              <p:cNvSpPr/>
              <p:nvPr/>
            </p:nvSpPr>
            <p:spPr>
              <a:xfrm rot="19922172">
                <a:off x="5410629" y="3468185"/>
                <a:ext cx="98612" cy="9861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rgbClr val="FF0000"/>
                  </a:solidFill>
                </a:endParaRPr>
              </a:p>
            </p:txBody>
          </p:sp>
          <p:sp>
            <p:nvSpPr>
              <p:cNvPr id="356" name="Oval 355">
                <a:extLst>
                  <a:ext uri="{FF2B5EF4-FFF2-40B4-BE49-F238E27FC236}">
                    <a16:creationId xmlns:a16="http://schemas.microsoft.com/office/drawing/2014/main" id="{FE455908-3C21-4B15-93DC-977984BE19B4}"/>
                  </a:ext>
                </a:extLst>
              </p:cNvPr>
              <p:cNvSpPr/>
              <p:nvPr/>
            </p:nvSpPr>
            <p:spPr>
              <a:xfrm rot="19922172">
                <a:off x="5337099" y="3018321"/>
                <a:ext cx="121089" cy="121089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7" name="Oval 356">
                <a:extLst>
                  <a:ext uri="{FF2B5EF4-FFF2-40B4-BE49-F238E27FC236}">
                    <a16:creationId xmlns:a16="http://schemas.microsoft.com/office/drawing/2014/main" id="{7BED3550-8AF7-4DB9-B444-B74500A85135}"/>
                  </a:ext>
                </a:extLst>
              </p:cNvPr>
              <p:cNvSpPr/>
              <p:nvPr/>
            </p:nvSpPr>
            <p:spPr>
              <a:xfrm rot="19922172">
                <a:off x="5337546" y="2903411"/>
                <a:ext cx="60544" cy="60544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8" name="Oval 357">
                <a:extLst>
                  <a:ext uri="{FF2B5EF4-FFF2-40B4-BE49-F238E27FC236}">
                    <a16:creationId xmlns:a16="http://schemas.microsoft.com/office/drawing/2014/main" id="{3954BF2E-0D6B-471A-8115-5C02748A5A22}"/>
                  </a:ext>
                </a:extLst>
              </p:cNvPr>
              <p:cNvSpPr/>
              <p:nvPr/>
            </p:nvSpPr>
            <p:spPr>
              <a:xfrm rot="19922172">
                <a:off x="5144560" y="2807824"/>
                <a:ext cx="98612" cy="9861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9" name="Oval 358">
                <a:extLst>
                  <a:ext uri="{FF2B5EF4-FFF2-40B4-BE49-F238E27FC236}">
                    <a16:creationId xmlns:a16="http://schemas.microsoft.com/office/drawing/2014/main" id="{4D472959-0209-4072-A230-728D2EE9C314}"/>
                  </a:ext>
                </a:extLst>
              </p:cNvPr>
              <p:cNvSpPr/>
              <p:nvPr/>
            </p:nvSpPr>
            <p:spPr>
              <a:xfrm rot="19922172">
                <a:off x="5216452" y="2508867"/>
                <a:ext cx="163508" cy="16350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0" name="Oval 359">
                <a:extLst>
                  <a:ext uri="{FF2B5EF4-FFF2-40B4-BE49-F238E27FC236}">
                    <a16:creationId xmlns:a16="http://schemas.microsoft.com/office/drawing/2014/main" id="{1662C76B-15C6-48FC-8952-204C26CC81DF}"/>
                  </a:ext>
                </a:extLst>
              </p:cNvPr>
              <p:cNvSpPr/>
              <p:nvPr/>
            </p:nvSpPr>
            <p:spPr>
              <a:xfrm rot="19922172">
                <a:off x="5274371" y="3250237"/>
                <a:ext cx="98612" cy="9861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1" name="Oval 360">
                <a:extLst>
                  <a:ext uri="{FF2B5EF4-FFF2-40B4-BE49-F238E27FC236}">
                    <a16:creationId xmlns:a16="http://schemas.microsoft.com/office/drawing/2014/main" id="{13B58E66-6668-40F5-BD35-7C01644B9BE4}"/>
                  </a:ext>
                </a:extLst>
              </p:cNvPr>
              <p:cNvSpPr/>
              <p:nvPr/>
            </p:nvSpPr>
            <p:spPr>
              <a:xfrm rot="19922172">
                <a:off x="5372059" y="2718051"/>
                <a:ext cx="98612" cy="9861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2" name="Oval 361">
                <a:extLst>
                  <a:ext uri="{FF2B5EF4-FFF2-40B4-BE49-F238E27FC236}">
                    <a16:creationId xmlns:a16="http://schemas.microsoft.com/office/drawing/2014/main" id="{D0502A1E-1B0C-4E9E-B065-F3C60C758C89}"/>
                  </a:ext>
                </a:extLst>
              </p:cNvPr>
              <p:cNvSpPr/>
              <p:nvPr/>
            </p:nvSpPr>
            <p:spPr>
              <a:xfrm rot="19922172">
                <a:off x="5197472" y="3130461"/>
                <a:ext cx="60544" cy="605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3" name="Oval 362">
                <a:extLst>
                  <a:ext uri="{FF2B5EF4-FFF2-40B4-BE49-F238E27FC236}">
                    <a16:creationId xmlns:a16="http://schemas.microsoft.com/office/drawing/2014/main" id="{6FD1D66E-76DE-4689-8224-0C0F56B0E992}"/>
                  </a:ext>
                </a:extLst>
              </p:cNvPr>
              <p:cNvSpPr/>
              <p:nvPr/>
            </p:nvSpPr>
            <p:spPr>
              <a:xfrm rot="19922172">
                <a:off x="5393057" y="2341477"/>
                <a:ext cx="98612" cy="9861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18" name="Group 317">
              <a:extLst>
                <a:ext uri="{FF2B5EF4-FFF2-40B4-BE49-F238E27FC236}">
                  <a16:creationId xmlns:a16="http://schemas.microsoft.com/office/drawing/2014/main" id="{34558679-4FC3-400D-84BB-7CD0C10B41E6}"/>
                </a:ext>
              </a:extLst>
            </p:cNvPr>
            <p:cNvGrpSpPr/>
            <p:nvPr/>
          </p:nvGrpSpPr>
          <p:grpSpPr>
            <a:xfrm flipH="1">
              <a:off x="10307227" y="1864479"/>
              <a:ext cx="828178" cy="2627286"/>
              <a:chOff x="4932040" y="2341477"/>
              <a:chExt cx="753322" cy="2389814"/>
            </a:xfrm>
          </p:grpSpPr>
          <p:grpSp>
            <p:nvGrpSpPr>
              <p:cNvPr id="323" name="Group 322">
                <a:extLst>
                  <a:ext uri="{FF2B5EF4-FFF2-40B4-BE49-F238E27FC236}">
                    <a16:creationId xmlns:a16="http://schemas.microsoft.com/office/drawing/2014/main" id="{4EAFAF23-A5D2-4BC5-9745-38CFEEDD84D6}"/>
                  </a:ext>
                </a:extLst>
              </p:cNvPr>
              <p:cNvGrpSpPr/>
              <p:nvPr/>
            </p:nvGrpSpPr>
            <p:grpSpPr>
              <a:xfrm>
                <a:off x="4932040" y="2959891"/>
                <a:ext cx="753322" cy="1771400"/>
                <a:chOff x="6660232" y="3023478"/>
                <a:chExt cx="1152128" cy="2709174"/>
              </a:xfrm>
            </p:grpSpPr>
            <p:grpSp>
              <p:nvGrpSpPr>
                <p:cNvPr id="340" name="Group 339">
                  <a:extLst>
                    <a:ext uri="{FF2B5EF4-FFF2-40B4-BE49-F238E27FC236}">
                      <a16:creationId xmlns:a16="http://schemas.microsoft.com/office/drawing/2014/main" id="{128981C7-A61D-4155-8358-92B29A199E06}"/>
                    </a:ext>
                  </a:extLst>
                </p:cNvPr>
                <p:cNvGrpSpPr/>
                <p:nvPr/>
              </p:nvGrpSpPr>
              <p:grpSpPr>
                <a:xfrm rot="5400000">
                  <a:off x="5910032" y="3902442"/>
                  <a:ext cx="2652420" cy="1008000"/>
                  <a:chOff x="3215725" y="3292527"/>
                  <a:chExt cx="2652420" cy="1008000"/>
                </a:xfrm>
              </p:grpSpPr>
              <p:sp>
                <p:nvSpPr>
                  <p:cNvPr id="344" name="Block Arc 343">
                    <a:extLst>
                      <a:ext uri="{FF2B5EF4-FFF2-40B4-BE49-F238E27FC236}">
                        <a16:creationId xmlns:a16="http://schemas.microsoft.com/office/drawing/2014/main" id="{9358BC11-1A6F-48CD-9DFF-2E3C11456B3A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855267" y="3287648"/>
                    <a:ext cx="1008000" cy="1017757"/>
                  </a:xfrm>
                  <a:prstGeom prst="blockArc">
                    <a:avLst>
                      <a:gd name="adj1" fmla="val 10800000"/>
                      <a:gd name="adj2" fmla="val 9456"/>
                      <a:gd name="adj3" fmla="val 10672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id="{F4109364-1B62-46AA-927B-9204AE64F441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3215725" y="4192527"/>
                    <a:ext cx="2160000" cy="10800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id="{2D116401-FBE7-4F3A-9B41-D1A3224D01D2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3215725" y="3294974"/>
                    <a:ext cx="2160000" cy="10800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sp>
              <p:nvSpPr>
                <p:cNvPr id="341" name="Rounded Rectangle 56">
                  <a:extLst>
                    <a:ext uri="{FF2B5EF4-FFF2-40B4-BE49-F238E27FC236}">
                      <a16:creationId xmlns:a16="http://schemas.microsoft.com/office/drawing/2014/main" id="{F12AB46A-88EB-4F46-B768-8D56A7F3F2C5}"/>
                    </a:ext>
                  </a:extLst>
                </p:cNvPr>
                <p:cNvSpPr/>
                <p:nvPr/>
              </p:nvSpPr>
              <p:spPr>
                <a:xfrm>
                  <a:off x="6660232" y="3023478"/>
                  <a:ext cx="180010" cy="1080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42" name="Rounded Rectangle 57">
                  <a:extLst>
                    <a:ext uri="{FF2B5EF4-FFF2-40B4-BE49-F238E27FC236}">
                      <a16:creationId xmlns:a16="http://schemas.microsoft.com/office/drawing/2014/main" id="{2DF55E8E-7D40-4871-9C74-945551FA888E}"/>
                    </a:ext>
                  </a:extLst>
                </p:cNvPr>
                <p:cNvSpPr/>
                <p:nvPr/>
              </p:nvSpPr>
              <p:spPr>
                <a:xfrm>
                  <a:off x="7632350" y="3023478"/>
                  <a:ext cx="180010" cy="1080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43" name="Round Same Side Corner Rectangle 45">
                  <a:extLst>
                    <a:ext uri="{FF2B5EF4-FFF2-40B4-BE49-F238E27FC236}">
                      <a16:creationId xmlns:a16="http://schemas.microsoft.com/office/drawing/2014/main" id="{0C73AB8E-6DB9-4E7E-BFA8-A25FD68EFA11}"/>
                    </a:ext>
                  </a:extLst>
                </p:cNvPr>
                <p:cNvSpPr/>
                <p:nvPr/>
              </p:nvSpPr>
              <p:spPr>
                <a:xfrm rot="10800000">
                  <a:off x="6838214" y="4336721"/>
                  <a:ext cx="807653" cy="1290231"/>
                </a:xfrm>
                <a:custGeom>
                  <a:avLst/>
                  <a:gdLst>
                    <a:gd name="connsiteX0" fmla="*/ 338893 w 677786"/>
                    <a:gd name="connsiteY0" fmla="*/ 0 h 1363687"/>
                    <a:gd name="connsiteX1" fmla="*/ 338893 w 677786"/>
                    <a:gd name="connsiteY1" fmla="*/ 0 h 1363687"/>
                    <a:gd name="connsiteX2" fmla="*/ 677786 w 677786"/>
                    <a:gd name="connsiteY2" fmla="*/ 338893 h 1363687"/>
                    <a:gd name="connsiteX3" fmla="*/ 677786 w 677786"/>
                    <a:gd name="connsiteY3" fmla="*/ 1363687 h 1363687"/>
                    <a:gd name="connsiteX4" fmla="*/ 677786 w 677786"/>
                    <a:gd name="connsiteY4" fmla="*/ 1363687 h 1363687"/>
                    <a:gd name="connsiteX5" fmla="*/ 0 w 677786"/>
                    <a:gd name="connsiteY5" fmla="*/ 1363687 h 1363687"/>
                    <a:gd name="connsiteX6" fmla="*/ 0 w 677786"/>
                    <a:gd name="connsiteY6" fmla="*/ 1363687 h 1363687"/>
                    <a:gd name="connsiteX7" fmla="*/ 0 w 677786"/>
                    <a:gd name="connsiteY7" fmla="*/ 338893 h 1363687"/>
                    <a:gd name="connsiteX8" fmla="*/ 338893 w 677786"/>
                    <a:gd name="connsiteY8" fmla="*/ 0 h 1363687"/>
                    <a:gd name="connsiteX0" fmla="*/ 338893 w 677786"/>
                    <a:gd name="connsiteY0" fmla="*/ 0 h 1686454"/>
                    <a:gd name="connsiteX1" fmla="*/ 338893 w 677786"/>
                    <a:gd name="connsiteY1" fmla="*/ 0 h 1686454"/>
                    <a:gd name="connsiteX2" fmla="*/ 677786 w 677786"/>
                    <a:gd name="connsiteY2" fmla="*/ 338893 h 1686454"/>
                    <a:gd name="connsiteX3" fmla="*/ 677786 w 677786"/>
                    <a:gd name="connsiteY3" fmla="*/ 1363687 h 1686454"/>
                    <a:gd name="connsiteX4" fmla="*/ 677786 w 677786"/>
                    <a:gd name="connsiteY4" fmla="*/ 1363687 h 1686454"/>
                    <a:gd name="connsiteX5" fmla="*/ 0 w 677786"/>
                    <a:gd name="connsiteY5" fmla="*/ 1363687 h 1686454"/>
                    <a:gd name="connsiteX6" fmla="*/ 76624 w 677786"/>
                    <a:gd name="connsiteY6" fmla="*/ 1686454 h 1686454"/>
                    <a:gd name="connsiteX7" fmla="*/ 0 w 677786"/>
                    <a:gd name="connsiteY7" fmla="*/ 338893 h 1686454"/>
                    <a:gd name="connsiteX8" fmla="*/ 338893 w 677786"/>
                    <a:gd name="connsiteY8" fmla="*/ 0 h 1686454"/>
                    <a:gd name="connsiteX0" fmla="*/ 338893 w 677786"/>
                    <a:gd name="connsiteY0" fmla="*/ 0 h 1686454"/>
                    <a:gd name="connsiteX1" fmla="*/ 338893 w 677786"/>
                    <a:gd name="connsiteY1" fmla="*/ 0 h 1686454"/>
                    <a:gd name="connsiteX2" fmla="*/ 677786 w 677786"/>
                    <a:gd name="connsiteY2" fmla="*/ 338893 h 1686454"/>
                    <a:gd name="connsiteX3" fmla="*/ 677786 w 677786"/>
                    <a:gd name="connsiteY3" fmla="*/ 1363687 h 1686454"/>
                    <a:gd name="connsiteX4" fmla="*/ 677786 w 677786"/>
                    <a:gd name="connsiteY4" fmla="*/ 1363687 h 1686454"/>
                    <a:gd name="connsiteX5" fmla="*/ 0 w 677786"/>
                    <a:gd name="connsiteY5" fmla="*/ 1363687 h 1686454"/>
                    <a:gd name="connsiteX6" fmla="*/ 76624 w 677786"/>
                    <a:gd name="connsiteY6" fmla="*/ 1686454 h 1686454"/>
                    <a:gd name="connsiteX7" fmla="*/ 0 w 677786"/>
                    <a:gd name="connsiteY7" fmla="*/ 338893 h 1686454"/>
                    <a:gd name="connsiteX8" fmla="*/ 338893 w 677786"/>
                    <a:gd name="connsiteY8" fmla="*/ 0 h 1686454"/>
                    <a:gd name="connsiteX0" fmla="*/ 345300 w 684193"/>
                    <a:gd name="connsiteY0" fmla="*/ 0 h 1686454"/>
                    <a:gd name="connsiteX1" fmla="*/ 345300 w 684193"/>
                    <a:gd name="connsiteY1" fmla="*/ 0 h 1686454"/>
                    <a:gd name="connsiteX2" fmla="*/ 684193 w 684193"/>
                    <a:gd name="connsiteY2" fmla="*/ 338893 h 1686454"/>
                    <a:gd name="connsiteX3" fmla="*/ 684193 w 684193"/>
                    <a:gd name="connsiteY3" fmla="*/ 1363687 h 1686454"/>
                    <a:gd name="connsiteX4" fmla="*/ 684193 w 684193"/>
                    <a:gd name="connsiteY4" fmla="*/ 1363687 h 1686454"/>
                    <a:gd name="connsiteX5" fmla="*/ 6407 w 684193"/>
                    <a:gd name="connsiteY5" fmla="*/ 1363687 h 1686454"/>
                    <a:gd name="connsiteX6" fmla="*/ 83031 w 684193"/>
                    <a:gd name="connsiteY6" fmla="*/ 1686454 h 1686454"/>
                    <a:gd name="connsiteX7" fmla="*/ 6407 w 684193"/>
                    <a:gd name="connsiteY7" fmla="*/ 338893 h 1686454"/>
                    <a:gd name="connsiteX8" fmla="*/ 345300 w 684193"/>
                    <a:gd name="connsiteY8" fmla="*/ 0 h 1686454"/>
                    <a:gd name="connsiteX0" fmla="*/ 393939 w 732832"/>
                    <a:gd name="connsiteY0" fmla="*/ 0 h 1996132"/>
                    <a:gd name="connsiteX1" fmla="*/ 393939 w 732832"/>
                    <a:gd name="connsiteY1" fmla="*/ 0 h 1996132"/>
                    <a:gd name="connsiteX2" fmla="*/ 732832 w 732832"/>
                    <a:gd name="connsiteY2" fmla="*/ 338893 h 1996132"/>
                    <a:gd name="connsiteX3" fmla="*/ 732832 w 732832"/>
                    <a:gd name="connsiteY3" fmla="*/ 1363687 h 1996132"/>
                    <a:gd name="connsiteX4" fmla="*/ 732832 w 732832"/>
                    <a:gd name="connsiteY4" fmla="*/ 1363687 h 1996132"/>
                    <a:gd name="connsiteX5" fmla="*/ 55046 w 732832"/>
                    <a:gd name="connsiteY5" fmla="*/ 1363687 h 1996132"/>
                    <a:gd name="connsiteX6" fmla="*/ 50308 w 732832"/>
                    <a:gd name="connsiteY6" fmla="*/ 1996132 h 1996132"/>
                    <a:gd name="connsiteX7" fmla="*/ 55046 w 732832"/>
                    <a:gd name="connsiteY7" fmla="*/ 338893 h 1996132"/>
                    <a:gd name="connsiteX8" fmla="*/ 393939 w 732832"/>
                    <a:gd name="connsiteY8" fmla="*/ 0 h 1996132"/>
                    <a:gd name="connsiteX0" fmla="*/ 393939 w 732832"/>
                    <a:gd name="connsiteY0" fmla="*/ 0 h 1996132"/>
                    <a:gd name="connsiteX1" fmla="*/ 393939 w 732832"/>
                    <a:gd name="connsiteY1" fmla="*/ 0 h 1996132"/>
                    <a:gd name="connsiteX2" fmla="*/ 732832 w 732832"/>
                    <a:gd name="connsiteY2" fmla="*/ 338893 h 1996132"/>
                    <a:gd name="connsiteX3" fmla="*/ 732832 w 732832"/>
                    <a:gd name="connsiteY3" fmla="*/ 1363687 h 1996132"/>
                    <a:gd name="connsiteX4" fmla="*/ 732832 w 732832"/>
                    <a:gd name="connsiteY4" fmla="*/ 1363687 h 1996132"/>
                    <a:gd name="connsiteX5" fmla="*/ 50308 w 732832"/>
                    <a:gd name="connsiteY5" fmla="*/ 1996132 h 1996132"/>
                    <a:gd name="connsiteX6" fmla="*/ 55046 w 732832"/>
                    <a:gd name="connsiteY6" fmla="*/ 338893 h 1996132"/>
                    <a:gd name="connsiteX7" fmla="*/ 393939 w 732832"/>
                    <a:gd name="connsiteY7" fmla="*/ 0 h 1996132"/>
                    <a:gd name="connsiteX0" fmla="*/ 400849 w 739742"/>
                    <a:gd name="connsiteY0" fmla="*/ 0 h 2133204"/>
                    <a:gd name="connsiteX1" fmla="*/ 400849 w 739742"/>
                    <a:gd name="connsiteY1" fmla="*/ 0 h 2133204"/>
                    <a:gd name="connsiteX2" fmla="*/ 739742 w 739742"/>
                    <a:gd name="connsiteY2" fmla="*/ 338893 h 2133204"/>
                    <a:gd name="connsiteX3" fmla="*/ 739742 w 739742"/>
                    <a:gd name="connsiteY3" fmla="*/ 1363687 h 2133204"/>
                    <a:gd name="connsiteX4" fmla="*/ 739742 w 739742"/>
                    <a:gd name="connsiteY4" fmla="*/ 1363687 h 2133204"/>
                    <a:gd name="connsiteX5" fmla="*/ 48159 w 739742"/>
                    <a:gd name="connsiteY5" fmla="*/ 2133204 h 2133204"/>
                    <a:gd name="connsiteX6" fmla="*/ 61956 w 739742"/>
                    <a:gd name="connsiteY6" fmla="*/ 338893 h 2133204"/>
                    <a:gd name="connsiteX7" fmla="*/ 400849 w 739742"/>
                    <a:gd name="connsiteY7" fmla="*/ 0 h 2133204"/>
                    <a:gd name="connsiteX0" fmla="*/ 352690 w 691583"/>
                    <a:gd name="connsiteY0" fmla="*/ 0 h 2133204"/>
                    <a:gd name="connsiteX1" fmla="*/ 352690 w 691583"/>
                    <a:gd name="connsiteY1" fmla="*/ 0 h 2133204"/>
                    <a:gd name="connsiteX2" fmla="*/ 691583 w 691583"/>
                    <a:gd name="connsiteY2" fmla="*/ 338893 h 2133204"/>
                    <a:gd name="connsiteX3" fmla="*/ 691583 w 691583"/>
                    <a:gd name="connsiteY3" fmla="*/ 1363687 h 2133204"/>
                    <a:gd name="connsiteX4" fmla="*/ 691583 w 691583"/>
                    <a:gd name="connsiteY4" fmla="*/ 1363687 h 2133204"/>
                    <a:gd name="connsiteX5" fmla="*/ 0 w 691583"/>
                    <a:gd name="connsiteY5" fmla="*/ 2133204 h 2133204"/>
                    <a:gd name="connsiteX6" fmla="*/ 13797 w 691583"/>
                    <a:gd name="connsiteY6" fmla="*/ 338893 h 2133204"/>
                    <a:gd name="connsiteX7" fmla="*/ 352690 w 691583"/>
                    <a:gd name="connsiteY7" fmla="*/ 0 h 2133204"/>
                    <a:gd name="connsiteX0" fmla="*/ 352690 w 691583"/>
                    <a:gd name="connsiteY0" fmla="*/ 0 h 2133204"/>
                    <a:gd name="connsiteX1" fmla="*/ 352690 w 691583"/>
                    <a:gd name="connsiteY1" fmla="*/ 0 h 2133204"/>
                    <a:gd name="connsiteX2" fmla="*/ 691583 w 691583"/>
                    <a:gd name="connsiteY2" fmla="*/ 338893 h 2133204"/>
                    <a:gd name="connsiteX3" fmla="*/ 691583 w 691583"/>
                    <a:gd name="connsiteY3" fmla="*/ 1363687 h 2133204"/>
                    <a:gd name="connsiteX4" fmla="*/ 0 w 691583"/>
                    <a:gd name="connsiteY4" fmla="*/ 2133204 h 2133204"/>
                    <a:gd name="connsiteX5" fmla="*/ 13797 w 691583"/>
                    <a:gd name="connsiteY5" fmla="*/ 338893 h 2133204"/>
                    <a:gd name="connsiteX6" fmla="*/ 352690 w 691583"/>
                    <a:gd name="connsiteY6" fmla="*/ 0 h 2133204"/>
                    <a:gd name="connsiteX0" fmla="*/ 352690 w 699378"/>
                    <a:gd name="connsiteY0" fmla="*/ 0 h 2133204"/>
                    <a:gd name="connsiteX1" fmla="*/ 352690 w 699378"/>
                    <a:gd name="connsiteY1" fmla="*/ 0 h 2133204"/>
                    <a:gd name="connsiteX2" fmla="*/ 691583 w 699378"/>
                    <a:gd name="connsiteY2" fmla="*/ 338893 h 2133204"/>
                    <a:gd name="connsiteX3" fmla="*/ 699378 w 699378"/>
                    <a:gd name="connsiteY3" fmla="*/ 1165638 h 2133204"/>
                    <a:gd name="connsiteX4" fmla="*/ 0 w 699378"/>
                    <a:gd name="connsiteY4" fmla="*/ 2133204 h 2133204"/>
                    <a:gd name="connsiteX5" fmla="*/ 13797 w 699378"/>
                    <a:gd name="connsiteY5" fmla="*/ 338893 h 2133204"/>
                    <a:gd name="connsiteX6" fmla="*/ 352690 w 699378"/>
                    <a:gd name="connsiteY6" fmla="*/ 0 h 2133204"/>
                    <a:gd name="connsiteX0" fmla="*/ 352690 w 702644"/>
                    <a:gd name="connsiteY0" fmla="*/ 0 h 2133204"/>
                    <a:gd name="connsiteX1" fmla="*/ 352690 w 702644"/>
                    <a:gd name="connsiteY1" fmla="*/ 0 h 2133204"/>
                    <a:gd name="connsiteX2" fmla="*/ 691583 w 702644"/>
                    <a:gd name="connsiteY2" fmla="*/ 338893 h 2133204"/>
                    <a:gd name="connsiteX3" fmla="*/ 702644 w 702644"/>
                    <a:gd name="connsiteY3" fmla="*/ 1036125 h 2133204"/>
                    <a:gd name="connsiteX4" fmla="*/ 0 w 702644"/>
                    <a:gd name="connsiteY4" fmla="*/ 2133204 h 2133204"/>
                    <a:gd name="connsiteX5" fmla="*/ 13797 w 702644"/>
                    <a:gd name="connsiteY5" fmla="*/ 338893 h 2133204"/>
                    <a:gd name="connsiteX6" fmla="*/ 352690 w 702644"/>
                    <a:gd name="connsiteY6" fmla="*/ 0 h 2133204"/>
                    <a:gd name="connsiteX0" fmla="*/ 352690 w 703764"/>
                    <a:gd name="connsiteY0" fmla="*/ 0 h 2133204"/>
                    <a:gd name="connsiteX1" fmla="*/ 352690 w 703764"/>
                    <a:gd name="connsiteY1" fmla="*/ 0 h 2133204"/>
                    <a:gd name="connsiteX2" fmla="*/ 691583 w 703764"/>
                    <a:gd name="connsiteY2" fmla="*/ 338893 h 2133204"/>
                    <a:gd name="connsiteX3" fmla="*/ 703764 w 703764"/>
                    <a:gd name="connsiteY3" fmla="*/ 916782 h 2133204"/>
                    <a:gd name="connsiteX4" fmla="*/ 0 w 703764"/>
                    <a:gd name="connsiteY4" fmla="*/ 2133204 h 2133204"/>
                    <a:gd name="connsiteX5" fmla="*/ 13797 w 703764"/>
                    <a:gd name="connsiteY5" fmla="*/ 338893 h 2133204"/>
                    <a:gd name="connsiteX6" fmla="*/ 352690 w 703764"/>
                    <a:gd name="connsiteY6" fmla="*/ 0 h 2133204"/>
                    <a:gd name="connsiteX0" fmla="*/ 352690 w 703764"/>
                    <a:gd name="connsiteY0" fmla="*/ 0 h 2133204"/>
                    <a:gd name="connsiteX1" fmla="*/ 352690 w 703764"/>
                    <a:gd name="connsiteY1" fmla="*/ 0 h 2133204"/>
                    <a:gd name="connsiteX2" fmla="*/ 691583 w 703764"/>
                    <a:gd name="connsiteY2" fmla="*/ 338893 h 2133204"/>
                    <a:gd name="connsiteX3" fmla="*/ 703764 w 703764"/>
                    <a:gd name="connsiteY3" fmla="*/ 916782 h 2133204"/>
                    <a:gd name="connsiteX4" fmla="*/ 0 w 703764"/>
                    <a:gd name="connsiteY4" fmla="*/ 2133204 h 2133204"/>
                    <a:gd name="connsiteX5" fmla="*/ 13797 w 703764"/>
                    <a:gd name="connsiteY5" fmla="*/ 338893 h 2133204"/>
                    <a:gd name="connsiteX6" fmla="*/ 352690 w 703764"/>
                    <a:gd name="connsiteY6" fmla="*/ 0 h 2133204"/>
                    <a:gd name="connsiteX0" fmla="*/ 342250 w 693324"/>
                    <a:gd name="connsiteY0" fmla="*/ 0 h 1057959"/>
                    <a:gd name="connsiteX1" fmla="*/ 342250 w 693324"/>
                    <a:gd name="connsiteY1" fmla="*/ 0 h 1057959"/>
                    <a:gd name="connsiteX2" fmla="*/ 681143 w 693324"/>
                    <a:gd name="connsiteY2" fmla="*/ 338893 h 1057959"/>
                    <a:gd name="connsiteX3" fmla="*/ 693324 w 693324"/>
                    <a:gd name="connsiteY3" fmla="*/ 916782 h 1057959"/>
                    <a:gd name="connsiteX4" fmla="*/ 0 w 693324"/>
                    <a:gd name="connsiteY4" fmla="*/ 1057959 h 1057959"/>
                    <a:gd name="connsiteX5" fmla="*/ 3357 w 693324"/>
                    <a:gd name="connsiteY5" fmla="*/ 338893 h 1057959"/>
                    <a:gd name="connsiteX6" fmla="*/ 342250 w 693324"/>
                    <a:gd name="connsiteY6" fmla="*/ 0 h 1057959"/>
                    <a:gd name="connsiteX0" fmla="*/ 342250 w 693324"/>
                    <a:gd name="connsiteY0" fmla="*/ 0 h 1146234"/>
                    <a:gd name="connsiteX1" fmla="*/ 342250 w 693324"/>
                    <a:gd name="connsiteY1" fmla="*/ 0 h 1146234"/>
                    <a:gd name="connsiteX2" fmla="*/ 681143 w 693324"/>
                    <a:gd name="connsiteY2" fmla="*/ 338893 h 1146234"/>
                    <a:gd name="connsiteX3" fmla="*/ 693324 w 693324"/>
                    <a:gd name="connsiteY3" fmla="*/ 916782 h 1146234"/>
                    <a:gd name="connsiteX4" fmla="*/ 0 w 693324"/>
                    <a:gd name="connsiteY4" fmla="*/ 1057959 h 1146234"/>
                    <a:gd name="connsiteX5" fmla="*/ 3357 w 693324"/>
                    <a:gd name="connsiteY5" fmla="*/ 338893 h 1146234"/>
                    <a:gd name="connsiteX6" fmla="*/ 342250 w 693324"/>
                    <a:gd name="connsiteY6" fmla="*/ 0 h 1146234"/>
                    <a:gd name="connsiteX0" fmla="*/ 342250 w 682885"/>
                    <a:gd name="connsiteY0" fmla="*/ 0 h 1236694"/>
                    <a:gd name="connsiteX1" fmla="*/ 342250 w 682885"/>
                    <a:gd name="connsiteY1" fmla="*/ 0 h 1236694"/>
                    <a:gd name="connsiteX2" fmla="*/ 681143 w 682885"/>
                    <a:gd name="connsiteY2" fmla="*/ 338893 h 1236694"/>
                    <a:gd name="connsiteX3" fmla="*/ 682885 w 682885"/>
                    <a:gd name="connsiteY3" fmla="*/ 1052493 h 1236694"/>
                    <a:gd name="connsiteX4" fmla="*/ 0 w 682885"/>
                    <a:gd name="connsiteY4" fmla="*/ 1057959 h 1236694"/>
                    <a:gd name="connsiteX5" fmla="*/ 3357 w 682885"/>
                    <a:gd name="connsiteY5" fmla="*/ 338893 h 1236694"/>
                    <a:gd name="connsiteX6" fmla="*/ 342250 w 682885"/>
                    <a:gd name="connsiteY6" fmla="*/ 0 h 1236694"/>
                    <a:gd name="connsiteX0" fmla="*/ 342250 w 682885"/>
                    <a:gd name="connsiteY0" fmla="*/ 0 h 1063512"/>
                    <a:gd name="connsiteX1" fmla="*/ 342250 w 682885"/>
                    <a:gd name="connsiteY1" fmla="*/ 0 h 1063512"/>
                    <a:gd name="connsiteX2" fmla="*/ 681143 w 682885"/>
                    <a:gd name="connsiteY2" fmla="*/ 338893 h 1063512"/>
                    <a:gd name="connsiteX3" fmla="*/ 682885 w 682885"/>
                    <a:gd name="connsiteY3" fmla="*/ 1052493 h 1063512"/>
                    <a:gd name="connsiteX4" fmla="*/ 0 w 682885"/>
                    <a:gd name="connsiteY4" fmla="*/ 1057959 h 1063512"/>
                    <a:gd name="connsiteX5" fmla="*/ 3357 w 682885"/>
                    <a:gd name="connsiteY5" fmla="*/ 338893 h 1063512"/>
                    <a:gd name="connsiteX6" fmla="*/ 342250 w 682885"/>
                    <a:gd name="connsiteY6" fmla="*/ 0 h 1063512"/>
                    <a:gd name="connsiteX0" fmla="*/ 342250 w 682885"/>
                    <a:gd name="connsiteY0" fmla="*/ 0 h 1063512"/>
                    <a:gd name="connsiteX1" fmla="*/ 342250 w 682885"/>
                    <a:gd name="connsiteY1" fmla="*/ 0 h 1063512"/>
                    <a:gd name="connsiteX2" fmla="*/ 681143 w 682885"/>
                    <a:gd name="connsiteY2" fmla="*/ 338893 h 1063512"/>
                    <a:gd name="connsiteX3" fmla="*/ 682885 w 682885"/>
                    <a:gd name="connsiteY3" fmla="*/ 1052493 h 1063512"/>
                    <a:gd name="connsiteX4" fmla="*/ 0 w 682885"/>
                    <a:gd name="connsiteY4" fmla="*/ 1057959 h 1063512"/>
                    <a:gd name="connsiteX5" fmla="*/ 3357 w 682885"/>
                    <a:gd name="connsiteY5" fmla="*/ 338893 h 1063512"/>
                    <a:gd name="connsiteX6" fmla="*/ 342250 w 682885"/>
                    <a:gd name="connsiteY6" fmla="*/ 0 h 1063512"/>
                    <a:gd name="connsiteX0" fmla="*/ 342250 w 682885"/>
                    <a:gd name="connsiteY0" fmla="*/ 0 h 1076269"/>
                    <a:gd name="connsiteX1" fmla="*/ 342250 w 682885"/>
                    <a:gd name="connsiteY1" fmla="*/ 0 h 1076269"/>
                    <a:gd name="connsiteX2" fmla="*/ 681143 w 682885"/>
                    <a:gd name="connsiteY2" fmla="*/ 338893 h 1076269"/>
                    <a:gd name="connsiteX3" fmla="*/ 682885 w 682885"/>
                    <a:gd name="connsiteY3" fmla="*/ 1073372 h 1076269"/>
                    <a:gd name="connsiteX4" fmla="*/ 0 w 682885"/>
                    <a:gd name="connsiteY4" fmla="*/ 1057959 h 1076269"/>
                    <a:gd name="connsiteX5" fmla="*/ 3357 w 682885"/>
                    <a:gd name="connsiteY5" fmla="*/ 338893 h 1076269"/>
                    <a:gd name="connsiteX6" fmla="*/ 342250 w 682885"/>
                    <a:gd name="connsiteY6" fmla="*/ 0 h 1076269"/>
                    <a:gd name="connsiteX0" fmla="*/ 352689 w 693324"/>
                    <a:gd name="connsiteY0" fmla="*/ 0 h 1092823"/>
                    <a:gd name="connsiteX1" fmla="*/ 352689 w 693324"/>
                    <a:gd name="connsiteY1" fmla="*/ 0 h 1092823"/>
                    <a:gd name="connsiteX2" fmla="*/ 691582 w 693324"/>
                    <a:gd name="connsiteY2" fmla="*/ 338893 h 1092823"/>
                    <a:gd name="connsiteX3" fmla="*/ 693324 w 693324"/>
                    <a:gd name="connsiteY3" fmla="*/ 1073372 h 1092823"/>
                    <a:gd name="connsiteX4" fmla="*/ 0 w 693324"/>
                    <a:gd name="connsiteY4" fmla="*/ 1089277 h 1092823"/>
                    <a:gd name="connsiteX5" fmla="*/ 13796 w 693324"/>
                    <a:gd name="connsiteY5" fmla="*/ 338893 h 1092823"/>
                    <a:gd name="connsiteX6" fmla="*/ 352689 w 693324"/>
                    <a:gd name="connsiteY6" fmla="*/ 0 h 1092823"/>
                    <a:gd name="connsiteX0" fmla="*/ 352689 w 693324"/>
                    <a:gd name="connsiteY0" fmla="*/ 0 h 1107588"/>
                    <a:gd name="connsiteX1" fmla="*/ 352689 w 693324"/>
                    <a:gd name="connsiteY1" fmla="*/ 0 h 1107588"/>
                    <a:gd name="connsiteX2" fmla="*/ 691582 w 693324"/>
                    <a:gd name="connsiteY2" fmla="*/ 338893 h 1107588"/>
                    <a:gd name="connsiteX3" fmla="*/ 693324 w 693324"/>
                    <a:gd name="connsiteY3" fmla="*/ 1104690 h 1107588"/>
                    <a:gd name="connsiteX4" fmla="*/ 0 w 693324"/>
                    <a:gd name="connsiteY4" fmla="*/ 1089277 h 1107588"/>
                    <a:gd name="connsiteX5" fmla="*/ 13796 w 693324"/>
                    <a:gd name="connsiteY5" fmla="*/ 338893 h 1107588"/>
                    <a:gd name="connsiteX6" fmla="*/ 352689 w 693324"/>
                    <a:gd name="connsiteY6" fmla="*/ 0 h 11075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93324" h="1107588">
                      <a:moveTo>
                        <a:pt x="352689" y="0"/>
                      </a:moveTo>
                      <a:lnTo>
                        <a:pt x="352689" y="0"/>
                      </a:lnTo>
                      <a:cubicBezTo>
                        <a:pt x="539854" y="0"/>
                        <a:pt x="691582" y="151728"/>
                        <a:pt x="691582" y="338893"/>
                      </a:cubicBezTo>
                      <a:cubicBezTo>
                        <a:pt x="694180" y="614475"/>
                        <a:pt x="690726" y="829108"/>
                        <a:pt x="693324" y="1104690"/>
                      </a:cubicBezTo>
                      <a:cubicBezTo>
                        <a:pt x="260390" y="1113473"/>
                        <a:pt x="308057" y="1100538"/>
                        <a:pt x="0" y="1089277"/>
                      </a:cubicBezTo>
                      <a:cubicBezTo>
                        <a:pt x="3530" y="774388"/>
                        <a:pt x="13796" y="680491"/>
                        <a:pt x="13796" y="338893"/>
                      </a:cubicBezTo>
                      <a:cubicBezTo>
                        <a:pt x="13796" y="151728"/>
                        <a:pt x="165524" y="0"/>
                        <a:pt x="352689" y="0"/>
                      </a:cubicBezTo>
                      <a:close/>
                    </a:path>
                  </a:pathLst>
                </a:custGeom>
                <a:solidFill>
                  <a:schemeClr val="accent4"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  <p:sp>
            <p:nvSpPr>
              <p:cNvPr id="324" name="Oval 323">
                <a:extLst>
                  <a:ext uri="{FF2B5EF4-FFF2-40B4-BE49-F238E27FC236}">
                    <a16:creationId xmlns:a16="http://schemas.microsoft.com/office/drawing/2014/main" id="{21277397-7C1D-45D8-B8AB-C2F192A5E38F}"/>
                  </a:ext>
                </a:extLst>
              </p:cNvPr>
              <p:cNvSpPr/>
              <p:nvPr/>
            </p:nvSpPr>
            <p:spPr>
              <a:xfrm rot="19922172">
                <a:off x="5362923" y="4181956"/>
                <a:ext cx="121089" cy="12108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25" name="Oval 324">
                <a:extLst>
                  <a:ext uri="{FF2B5EF4-FFF2-40B4-BE49-F238E27FC236}">
                    <a16:creationId xmlns:a16="http://schemas.microsoft.com/office/drawing/2014/main" id="{A04BB7BB-F603-412C-81E9-869BC49EC11B}"/>
                  </a:ext>
                </a:extLst>
              </p:cNvPr>
              <p:cNvSpPr/>
              <p:nvPr/>
            </p:nvSpPr>
            <p:spPr>
              <a:xfrm rot="19922172">
                <a:off x="5363370" y="4067046"/>
                <a:ext cx="60544" cy="6054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26" name="Oval 325">
                <a:extLst>
                  <a:ext uri="{FF2B5EF4-FFF2-40B4-BE49-F238E27FC236}">
                    <a16:creationId xmlns:a16="http://schemas.microsoft.com/office/drawing/2014/main" id="{D0E29A62-79DE-485B-A439-B454AD89D396}"/>
                  </a:ext>
                </a:extLst>
              </p:cNvPr>
              <p:cNvSpPr/>
              <p:nvPr/>
            </p:nvSpPr>
            <p:spPr>
              <a:xfrm rot="19922172">
                <a:off x="5170384" y="3971459"/>
                <a:ext cx="98612" cy="986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27" name="Oval 326">
                <a:extLst>
                  <a:ext uri="{FF2B5EF4-FFF2-40B4-BE49-F238E27FC236}">
                    <a16:creationId xmlns:a16="http://schemas.microsoft.com/office/drawing/2014/main" id="{8C00080A-5E8C-430E-BF71-36048D5BC127}"/>
                  </a:ext>
                </a:extLst>
              </p:cNvPr>
              <p:cNvSpPr/>
              <p:nvPr/>
            </p:nvSpPr>
            <p:spPr>
              <a:xfrm rot="19922172">
                <a:off x="5234024" y="3635575"/>
                <a:ext cx="163508" cy="16350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rgbClr val="FF0000"/>
                  </a:solidFill>
                </a:endParaRPr>
              </a:p>
            </p:txBody>
          </p:sp>
          <p:sp>
            <p:nvSpPr>
              <p:cNvPr id="328" name="Oval 327">
                <a:extLst>
                  <a:ext uri="{FF2B5EF4-FFF2-40B4-BE49-F238E27FC236}">
                    <a16:creationId xmlns:a16="http://schemas.microsoft.com/office/drawing/2014/main" id="{C741F04B-C48A-4018-935B-064841E9E3BE}"/>
                  </a:ext>
                </a:extLst>
              </p:cNvPr>
              <p:cNvSpPr/>
              <p:nvPr/>
            </p:nvSpPr>
            <p:spPr>
              <a:xfrm rot="19922172">
                <a:off x="5300195" y="4413872"/>
                <a:ext cx="98612" cy="986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29" name="Oval 328">
                <a:extLst>
                  <a:ext uri="{FF2B5EF4-FFF2-40B4-BE49-F238E27FC236}">
                    <a16:creationId xmlns:a16="http://schemas.microsoft.com/office/drawing/2014/main" id="{DFCDF0BB-6462-426B-9BCD-A50D4A1FC17D}"/>
                  </a:ext>
                </a:extLst>
              </p:cNvPr>
              <p:cNvSpPr/>
              <p:nvPr/>
            </p:nvSpPr>
            <p:spPr>
              <a:xfrm rot="19922172">
                <a:off x="5389631" y="3844759"/>
                <a:ext cx="98612" cy="9861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0" name="Oval 329">
                <a:extLst>
                  <a:ext uri="{FF2B5EF4-FFF2-40B4-BE49-F238E27FC236}">
                    <a16:creationId xmlns:a16="http://schemas.microsoft.com/office/drawing/2014/main" id="{E68837D9-7283-47A6-B71C-61DF7AC19242}"/>
                  </a:ext>
                </a:extLst>
              </p:cNvPr>
              <p:cNvSpPr/>
              <p:nvPr/>
            </p:nvSpPr>
            <p:spPr>
              <a:xfrm rot="19922172">
                <a:off x="5223296" y="4294096"/>
                <a:ext cx="60544" cy="6054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1" name="Oval 330">
                <a:extLst>
                  <a:ext uri="{FF2B5EF4-FFF2-40B4-BE49-F238E27FC236}">
                    <a16:creationId xmlns:a16="http://schemas.microsoft.com/office/drawing/2014/main" id="{7F277470-ACAD-4B4F-BBC3-5D15ACC69596}"/>
                  </a:ext>
                </a:extLst>
              </p:cNvPr>
              <p:cNvSpPr/>
              <p:nvPr/>
            </p:nvSpPr>
            <p:spPr>
              <a:xfrm rot="19922172">
                <a:off x="5410629" y="3468185"/>
                <a:ext cx="98612" cy="9861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rgbClr val="FF0000"/>
                  </a:solidFill>
                </a:endParaRPr>
              </a:p>
            </p:txBody>
          </p:sp>
          <p:sp>
            <p:nvSpPr>
              <p:cNvPr id="332" name="Oval 331">
                <a:extLst>
                  <a:ext uri="{FF2B5EF4-FFF2-40B4-BE49-F238E27FC236}">
                    <a16:creationId xmlns:a16="http://schemas.microsoft.com/office/drawing/2014/main" id="{C1C44B2F-48D4-4286-A97E-F66D78287D2D}"/>
                  </a:ext>
                </a:extLst>
              </p:cNvPr>
              <p:cNvSpPr/>
              <p:nvPr/>
            </p:nvSpPr>
            <p:spPr>
              <a:xfrm rot="19922172">
                <a:off x="5337099" y="3018321"/>
                <a:ext cx="121089" cy="121089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3" name="Oval 332">
                <a:extLst>
                  <a:ext uri="{FF2B5EF4-FFF2-40B4-BE49-F238E27FC236}">
                    <a16:creationId xmlns:a16="http://schemas.microsoft.com/office/drawing/2014/main" id="{521DF535-A372-4401-BCD3-C4671B360D80}"/>
                  </a:ext>
                </a:extLst>
              </p:cNvPr>
              <p:cNvSpPr/>
              <p:nvPr/>
            </p:nvSpPr>
            <p:spPr>
              <a:xfrm rot="19922172">
                <a:off x="5337546" y="2903411"/>
                <a:ext cx="60544" cy="60544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4" name="Oval 333">
                <a:extLst>
                  <a:ext uri="{FF2B5EF4-FFF2-40B4-BE49-F238E27FC236}">
                    <a16:creationId xmlns:a16="http://schemas.microsoft.com/office/drawing/2014/main" id="{76A740E9-C27C-4E9B-867D-CA63A5E1E7D2}"/>
                  </a:ext>
                </a:extLst>
              </p:cNvPr>
              <p:cNvSpPr/>
              <p:nvPr/>
            </p:nvSpPr>
            <p:spPr>
              <a:xfrm rot="19922172">
                <a:off x="5144560" y="2807824"/>
                <a:ext cx="98612" cy="9861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5" name="Oval 334">
                <a:extLst>
                  <a:ext uri="{FF2B5EF4-FFF2-40B4-BE49-F238E27FC236}">
                    <a16:creationId xmlns:a16="http://schemas.microsoft.com/office/drawing/2014/main" id="{9AC5F465-8C73-4CE5-8D47-BFAE7B87C1C5}"/>
                  </a:ext>
                </a:extLst>
              </p:cNvPr>
              <p:cNvSpPr/>
              <p:nvPr/>
            </p:nvSpPr>
            <p:spPr>
              <a:xfrm rot="19922172">
                <a:off x="5216452" y="2508867"/>
                <a:ext cx="163508" cy="16350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6" name="Oval 335">
                <a:extLst>
                  <a:ext uri="{FF2B5EF4-FFF2-40B4-BE49-F238E27FC236}">
                    <a16:creationId xmlns:a16="http://schemas.microsoft.com/office/drawing/2014/main" id="{A954C9AF-B597-40D0-BB40-261CAF68034F}"/>
                  </a:ext>
                </a:extLst>
              </p:cNvPr>
              <p:cNvSpPr/>
              <p:nvPr/>
            </p:nvSpPr>
            <p:spPr>
              <a:xfrm rot="19922172">
                <a:off x="5274371" y="3250237"/>
                <a:ext cx="98612" cy="9861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7" name="Oval 336">
                <a:extLst>
                  <a:ext uri="{FF2B5EF4-FFF2-40B4-BE49-F238E27FC236}">
                    <a16:creationId xmlns:a16="http://schemas.microsoft.com/office/drawing/2014/main" id="{257FEDAB-3719-416F-A8F3-8D6AF15C4A02}"/>
                  </a:ext>
                </a:extLst>
              </p:cNvPr>
              <p:cNvSpPr/>
              <p:nvPr/>
            </p:nvSpPr>
            <p:spPr>
              <a:xfrm rot="19922172">
                <a:off x="5372059" y="2718051"/>
                <a:ext cx="98612" cy="9861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8" name="Oval 337">
                <a:extLst>
                  <a:ext uri="{FF2B5EF4-FFF2-40B4-BE49-F238E27FC236}">
                    <a16:creationId xmlns:a16="http://schemas.microsoft.com/office/drawing/2014/main" id="{B25BD946-DEF8-4CAD-A2B0-CD5449929F2F}"/>
                  </a:ext>
                </a:extLst>
              </p:cNvPr>
              <p:cNvSpPr/>
              <p:nvPr/>
            </p:nvSpPr>
            <p:spPr>
              <a:xfrm rot="19922172">
                <a:off x="5197472" y="3130461"/>
                <a:ext cx="60544" cy="605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9" name="Oval 338">
                <a:extLst>
                  <a:ext uri="{FF2B5EF4-FFF2-40B4-BE49-F238E27FC236}">
                    <a16:creationId xmlns:a16="http://schemas.microsoft.com/office/drawing/2014/main" id="{8CB35509-77A8-4211-81D1-B8821CEF75BB}"/>
                  </a:ext>
                </a:extLst>
              </p:cNvPr>
              <p:cNvSpPr/>
              <p:nvPr/>
            </p:nvSpPr>
            <p:spPr>
              <a:xfrm rot="19922172">
                <a:off x="5393057" y="2341477"/>
                <a:ext cx="98612" cy="9861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19" name="Rounded Rectangle 15360">
              <a:extLst>
                <a:ext uri="{FF2B5EF4-FFF2-40B4-BE49-F238E27FC236}">
                  <a16:creationId xmlns:a16="http://schemas.microsoft.com/office/drawing/2014/main" id="{53843D88-55AB-41DE-AA4A-CC1967730C5F}"/>
                </a:ext>
              </a:extLst>
            </p:cNvPr>
            <p:cNvSpPr/>
            <p:nvPr/>
          </p:nvSpPr>
          <p:spPr>
            <a:xfrm>
              <a:off x="10262855" y="2635207"/>
              <a:ext cx="949854" cy="197886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20" name="Rounded Rectangle 66">
              <a:extLst>
                <a:ext uri="{FF2B5EF4-FFF2-40B4-BE49-F238E27FC236}">
                  <a16:creationId xmlns:a16="http://schemas.microsoft.com/office/drawing/2014/main" id="{2C054422-811E-45BF-AEF9-0023F13D572F}"/>
                </a:ext>
              </a:extLst>
            </p:cNvPr>
            <p:cNvSpPr/>
            <p:nvPr/>
          </p:nvSpPr>
          <p:spPr>
            <a:xfrm>
              <a:off x="8198194" y="2635207"/>
              <a:ext cx="949854" cy="197886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21" name="Rounded Rectangle 15362">
              <a:extLst>
                <a:ext uri="{FF2B5EF4-FFF2-40B4-BE49-F238E27FC236}">
                  <a16:creationId xmlns:a16="http://schemas.microsoft.com/office/drawing/2014/main" id="{C30217AF-F857-49A2-87BB-8D6423FA98E0}"/>
                </a:ext>
              </a:extLst>
            </p:cNvPr>
            <p:cNvSpPr/>
            <p:nvPr/>
          </p:nvSpPr>
          <p:spPr>
            <a:xfrm>
              <a:off x="8818664" y="5646836"/>
              <a:ext cx="1781332" cy="261841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22" name="Rounded Rectangle 68">
              <a:extLst>
                <a:ext uri="{FF2B5EF4-FFF2-40B4-BE49-F238E27FC236}">
                  <a16:creationId xmlns:a16="http://schemas.microsoft.com/office/drawing/2014/main" id="{0F28D9F3-B1D6-435F-8F64-A10C542A78A0}"/>
                </a:ext>
              </a:extLst>
            </p:cNvPr>
            <p:cNvSpPr/>
            <p:nvPr/>
          </p:nvSpPr>
          <p:spPr>
            <a:xfrm>
              <a:off x="8364548" y="5790029"/>
              <a:ext cx="2689563" cy="261841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371" name="TextBox 370">
            <a:extLst>
              <a:ext uri="{FF2B5EF4-FFF2-40B4-BE49-F238E27FC236}">
                <a16:creationId xmlns:a16="http://schemas.microsoft.com/office/drawing/2014/main" id="{3B34AAEA-FF6A-4F20-918E-B74067493E88}"/>
              </a:ext>
            </a:extLst>
          </p:cNvPr>
          <p:cNvSpPr txBox="1"/>
          <p:nvPr/>
        </p:nvSpPr>
        <p:spPr>
          <a:xfrm>
            <a:off x="897316" y="2810448"/>
            <a:ext cx="28804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56060E99-DD89-4C0D-9F75-60AB1B117080}"/>
              </a:ext>
            </a:extLst>
          </p:cNvPr>
          <p:cNvSpPr txBox="1"/>
          <p:nvPr/>
        </p:nvSpPr>
        <p:spPr>
          <a:xfrm>
            <a:off x="897315" y="1868106"/>
            <a:ext cx="28804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4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73" name="Oval 372">
            <a:extLst>
              <a:ext uri="{FF2B5EF4-FFF2-40B4-BE49-F238E27FC236}">
                <a16:creationId xmlns:a16="http://schemas.microsoft.com/office/drawing/2014/main" id="{F41BE581-15B4-4ECB-8B3F-E9DD5DCC42AA}"/>
              </a:ext>
            </a:extLst>
          </p:cNvPr>
          <p:cNvSpPr/>
          <p:nvPr/>
        </p:nvSpPr>
        <p:spPr>
          <a:xfrm>
            <a:off x="4671044" y="1864816"/>
            <a:ext cx="828093" cy="82809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37D41400-2422-482E-87D7-33C9A9C11989}"/>
              </a:ext>
            </a:extLst>
          </p:cNvPr>
          <p:cNvSpPr/>
          <p:nvPr/>
        </p:nvSpPr>
        <p:spPr>
          <a:xfrm>
            <a:off x="4729224" y="4060654"/>
            <a:ext cx="828093" cy="82809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75" name="Group 374">
            <a:extLst>
              <a:ext uri="{FF2B5EF4-FFF2-40B4-BE49-F238E27FC236}">
                <a16:creationId xmlns:a16="http://schemas.microsoft.com/office/drawing/2014/main" id="{348B3088-4A9F-4BE4-86B8-586A315E7774}"/>
              </a:ext>
            </a:extLst>
          </p:cNvPr>
          <p:cNvGrpSpPr/>
          <p:nvPr/>
        </p:nvGrpSpPr>
        <p:grpSpPr>
          <a:xfrm>
            <a:off x="4632986" y="2811511"/>
            <a:ext cx="2880431" cy="1107996"/>
            <a:chOff x="2551705" y="4283314"/>
            <a:chExt cx="2357002" cy="1107996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BFC52394-4BDD-41BA-AB86-B4C409C259D4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FD5C2B36-EE58-4FBB-BBD0-CE3C3A58AE7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8" name="Group 377">
            <a:extLst>
              <a:ext uri="{FF2B5EF4-FFF2-40B4-BE49-F238E27FC236}">
                <a16:creationId xmlns:a16="http://schemas.microsoft.com/office/drawing/2014/main" id="{2DBD98E0-D4F2-4E46-83BC-03B327D752D4}"/>
              </a:ext>
            </a:extLst>
          </p:cNvPr>
          <p:cNvGrpSpPr/>
          <p:nvPr/>
        </p:nvGrpSpPr>
        <p:grpSpPr>
          <a:xfrm>
            <a:off x="4632986" y="5020734"/>
            <a:ext cx="2880431" cy="1125011"/>
            <a:chOff x="2521544" y="4266299"/>
            <a:chExt cx="2357002" cy="1125010"/>
          </a:xfrm>
        </p:grpSpPr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F91D7B36-6478-4BDA-B8C7-7250DFE0494B}"/>
                </a:ext>
              </a:extLst>
            </p:cNvPr>
            <p:cNvSpPr txBox="1"/>
            <p:nvPr/>
          </p:nvSpPr>
          <p:spPr>
            <a:xfrm>
              <a:off x="2521544" y="4560313"/>
              <a:ext cx="2357002" cy="830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8144F3FB-E414-4C34-9D54-428BB05485AA}"/>
                </a:ext>
              </a:extLst>
            </p:cNvPr>
            <p:cNvSpPr txBox="1"/>
            <p:nvPr/>
          </p:nvSpPr>
          <p:spPr>
            <a:xfrm>
              <a:off x="2521544" y="4266299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1" name="Isosceles Triangle 22">
            <a:extLst>
              <a:ext uri="{FF2B5EF4-FFF2-40B4-BE49-F238E27FC236}">
                <a16:creationId xmlns:a16="http://schemas.microsoft.com/office/drawing/2014/main" id="{89705CC1-6CD0-4EF4-96E3-E3E53C6641EF}"/>
              </a:ext>
            </a:extLst>
          </p:cNvPr>
          <p:cNvSpPr/>
          <p:nvPr/>
        </p:nvSpPr>
        <p:spPr>
          <a:xfrm rot="19800000">
            <a:off x="4959643" y="4264133"/>
            <a:ext cx="404325" cy="404258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82" name="Donut 15">
            <a:extLst>
              <a:ext uri="{FF2B5EF4-FFF2-40B4-BE49-F238E27FC236}">
                <a16:creationId xmlns:a16="http://schemas.microsoft.com/office/drawing/2014/main" id="{E488E1C4-AA93-48E7-910B-9F28423AFD75}"/>
              </a:ext>
            </a:extLst>
          </p:cNvPr>
          <p:cNvSpPr/>
          <p:nvPr/>
        </p:nvSpPr>
        <p:spPr>
          <a:xfrm>
            <a:off x="4870567" y="2062524"/>
            <a:ext cx="429048" cy="42606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215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2019-01-08T01:52:44Z</dcterms:modified>
</cp:coreProperties>
</file>