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2" d="100"/>
          <a:sy n="112" d="100"/>
        </p:scale>
        <p:origin x="1494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CAD44532-CF3A-4B6F-AC49-00A12A4F3017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13" name="그룹 31">
            <a:extLst>
              <a:ext uri="{FF2B5EF4-FFF2-40B4-BE49-F238E27FC236}">
                <a16:creationId xmlns:a16="http://schemas.microsoft.com/office/drawing/2014/main" id="{95BE27CD-DEE3-43C0-A508-AD7E5BBB7D3F}"/>
              </a:ext>
            </a:extLst>
          </p:cNvPr>
          <p:cNvGrpSpPr/>
          <p:nvPr/>
        </p:nvGrpSpPr>
        <p:grpSpPr>
          <a:xfrm>
            <a:off x="8198195" y="1932851"/>
            <a:ext cx="3014515" cy="4187391"/>
            <a:chOff x="8198194" y="1864479"/>
            <a:chExt cx="3014515" cy="4187391"/>
          </a:xfrm>
        </p:grpSpPr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9DB30B63-D7A2-41B4-8801-E998A17A9592}"/>
                </a:ext>
              </a:extLst>
            </p:cNvPr>
            <p:cNvSpPr/>
            <p:nvPr/>
          </p:nvSpPr>
          <p:spPr>
            <a:xfrm>
              <a:off x="9619735" y="3034447"/>
              <a:ext cx="158327" cy="261239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15" name="Rounded Rectangle 62">
              <a:extLst>
                <a:ext uri="{FF2B5EF4-FFF2-40B4-BE49-F238E27FC236}">
                  <a16:creationId xmlns:a16="http://schemas.microsoft.com/office/drawing/2014/main" id="{B1D612FD-C021-4BC2-96B9-7FB0E4942F2C}"/>
                </a:ext>
              </a:extLst>
            </p:cNvPr>
            <p:cNvSpPr/>
            <p:nvPr/>
          </p:nvSpPr>
          <p:spPr>
            <a:xfrm>
              <a:off x="9560084" y="2564840"/>
              <a:ext cx="277630" cy="512689"/>
            </a:xfrm>
            <a:prstGeom prst="roundRect">
              <a:avLst>
                <a:gd name="adj" fmla="val 43624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16" name="Rectangle 315">
              <a:extLst>
                <a:ext uri="{FF2B5EF4-FFF2-40B4-BE49-F238E27FC236}">
                  <a16:creationId xmlns:a16="http://schemas.microsoft.com/office/drawing/2014/main" id="{C8682067-9977-4978-B11A-24D581DAD412}"/>
                </a:ext>
              </a:extLst>
            </p:cNvPr>
            <p:cNvSpPr/>
            <p:nvPr/>
          </p:nvSpPr>
          <p:spPr>
            <a:xfrm>
              <a:off x="9113099" y="2695360"/>
              <a:ext cx="1188000" cy="7329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317" name="Group 316">
              <a:extLst>
                <a:ext uri="{FF2B5EF4-FFF2-40B4-BE49-F238E27FC236}">
                  <a16:creationId xmlns:a16="http://schemas.microsoft.com/office/drawing/2014/main" id="{537D941C-91C8-4B5C-823A-4C352FDEA6A7}"/>
                </a:ext>
              </a:extLst>
            </p:cNvPr>
            <p:cNvGrpSpPr/>
            <p:nvPr/>
          </p:nvGrpSpPr>
          <p:grpSpPr>
            <a:xfrm>
              <a:off x="8259063" y="1864479"/>
              <a:ext cx="832188" cy="2627287"/>
              <a:chOff x="4932037" y="2341477"/>
              <a:chExt cx="756970" cy="2389815"/>
            </a:xfrm>
          </p:grpSpPr>
          <p:grpSp>
            <p:nvGrpSpPr>
              <p:cNvPr id="347" name="Group 346">
                <a:extLst>
                  <a:ext uri="{FF2B5EF4-FFF2-40B4-BE49-F238E27FC236}">
                    <a16:creationId xmlns:a16="http://schemas.microsoft.com/office/drawing/2014/main" id="{5ED682B8-1AFE-4D00-9D6D-8D7C287B4B2C}"/>
                  </a:ext>
                </a:extLst>
              </p:cNvPr>
              <p:cNvGrpSpPr/>
              <p:nvPr/>
            </p:nvGrpSpPr>
            <p:grpSpPr>
              <a:xfrm>
                <a:off x="4932037" y="2959891"/>
                <a:ext cx="756970" cy="1771401"/>
                <a:chOff x="6660232" y="3023478"/>
                <a:chExt cx="1157708" cy="2709175"/>
              </a:xfrm>
            </p:grpSpPr>
            <p:sp>
              <p:nvSpPr>
                <p:cNvPr id="364" name="Round Same Side Corner Rectangle 45">
                  <a:extLst>
                    <a:ext uri="{FF2B5EF4-FFF2-40B4-BE49-F238E27FC236}">
                      <a16:creationId xmlns:a16="http://schemas.microsoft.com/office/drawing/2014/main" id="{E43582C9-6B19-4862-BD54-816CBF32FDE0}"/>
                    </a:ext>
                  </a:extLst>
                </p:cNvPr>
                <p:cNvSpPr/>
                <p:nvPr/>
              </p:nvSpPr>
              <p:spPr>
                <a:xfrm rot="10800000">
                  <a:off x="6806977" y="4334287"/>
                  <a:ext cx="841535" cy="1292666"/>
                </a:xfrm>
                <a:custGeom>
                  <a:avLst/>
                  <a:gdLst>
                    <a:gd name="connsiteX0" fmla="*/ 338893 w 677786"/>
                    <a:gd name="connsiteY0" fmla="*/ 0 h 1363687"/>
                    <a:gd name="connsiteX1" fmla="*/ 338893 w 677786"/>
                    <a:gd name="connsiteY1" fmla="*/ 0 h 1363687"/>
                    <a:gd name="connsiteX2" fmla="*/ 677786 w 677786"/>
                    <a:gd name="connsiteY2" fmla="*/ 338893 h 1363687"/>
                    <a:gd name="connsiteX3" fmla="*/ 677786 w 677786"/>
                    <a:gd name="connsiteY3" fmla="*/ 1363687 h 1363687"/>
                    <a:gd name="connsiteX4" fmla="*/ 677786 w 677786"/>
                    <a:gd name="connsiteY4" fmla="*/ 1363687 h 1363687"/>
                    <a:gd name="connsiteX5" fmla="*/ 0 w 677786"/>
                    <a:gd name="connsiteY5" fmla="*/ 1363687 h 1363687"/>
                    <a:gd name="connsiteX6" fmla="*/ 0 w 677786"/>
                    <a:gd name="connsiteY6" fmla="*/ 1363687 h 1363687"/>
                    <a:gd name="connsiteX7" fmla="*/ 0 w 677786"/>
                    <a:gd name="connsiteY7" fmla="*/ 338893 h 1363687"/>
                    <a:gd name="connsiteX8" fmla="*/ 338893 w 677786"/>
                    <a:gd name="connsiteY8" fmla="*/ 0 h 1363687"/>
                    <a:gd name="connsiteX0" fmla="*/ 338893 w 677786"/>
                    <a:gd name="connsiteY0" fmla="*/ 0 h 1686454"/>
                    <a:gd name="connsiteX1" fmla="*/ 338893 w 677786"/>
                    <a:gd name="connsiteY1" fmla="*/ 0 h 1686454"/>
                    <a:gd name="connsiteX2" fmla="*/ 677786 w 677786"/>
                    <a:gd name="connsiteY2" fmla="*/ 338893 h 1686454"/>
                    <a:gd name="connsiteX3" fmla="*/ 677786 w 677786"/>
                    <a:gd name="connsiteY3" fmla="*/ 1363687 h 1686454"/>
                    <a:gd name="connsiteX4" fmla="*/ 677786 w 677786"/>
                    <a:gd name="connsiteY4" fmla="*/ 1363687 h 1686454"/>
                    <a:gd name="connsiteX5" fmla="*/ 0 w 677786"/>
                    <a:gd name="connsiteY5" fmla="*/ 1363687 h 1686454"/>
                    <a:gd name="connsiteX6" fmla="*/ 76624 w 677786"/>
                    <a:gd name="connsiteY6" fmla="*/ 1686454 h 1686454"/>
                    <a:gd name="connsiteX7" fmla="*/ 0 w 677786"/>
                    <a:gd name="connsiteY7" fmla="*/ 338893 h 1686454"/>
                    <a:gd name="connsiteX8" fmla="*/ 338893 w 677786"/>
                    <a:gd name="connsiteY8" fmla="*/ 0 h 1686454"/>
                    <a:gd name="connsiteX0" fmla="*/ 338893 w 677786"/>
                    <a:gd name="connsiteY0" fmla="*/ 0 h 1686454"/>
                    <a:gd name="connsiteX1" fmla="*/ 338893 w 677786"/>
                    <a:gd name="connsiteY1" fmla="*/ 0 h 1686454"/>
                    <a:gd name="connsiteX2" fmla="*/ 677786 w 677786"/>
                    <a:gd name="connsiteY2" fmla="*/ 338893 h 1686454"/>
                    <a:gd name="connsiteX3" fmla="*/ 677786 w 677786"/>
                    <a:gd name="connsiteY3" fmla="*/ 1363687 h 1686454"/>
                    <a:gd name="connsiteX4" fmla="*/ 677786 w 677786"/>
                    <a:gd name="connsiteY4" fmla="*/ 1363687 h 1686454"/>
                    <a:gd name="connsiteX5" fmla="*/ 0 w 677786"/>
                    <a:gd name="connsiteY5" fmla="*/ 1363687 h 1686454"/>
                    <a:gd name="connsiteX6" fmla="*/ 76624 w 677786"/>
                    <a:gd name="connsiteY6" fmla="*/ 1686454 h 1686454"/>
                    <a:gd name="connsiteX7" fmla="*/ 0 w 677786"/>
                    <a:gd name="connsiteY7" fmla="*/ 338893 h 1686454"/>
                    <a:gd name="connsiteX8" fmla="*/ 338893 w 677786"/>
                    <a:gd name="connsiteY8" fmla="*/ 0 h 1686454"/>
                    <a:gd name="connsiteX0" fmla="*/ 345300 w 684193"/>
                    <a:gd name="connsiteY0" fmla="*/ 0 h 1686454"/>
                    <a:gd name="connsiteX1" fmla="*/ 345300 w 684193"/>
                    <a:gd name="connsiteY1" fmla="*/ 0 h 1686454"/>
                    <a:gd name="connsiteX2" fmla="*/ 684193 w 684193"/>
                    <a:gd name="connsiteY2" fmla="*/ 338893 h 1686454"/>
                    <a:gd name="connsiteX3" fmla="*/ 684193 w 684193"/>
                    <a:gd name="connsiteY3" fmla="*/ 1363687 h 1686454"/>
                    <a:gd name="connsiteX4" fmla="*/ 684193 w 684193"/>
                    <a:gd name="connsiteY4" fmla="*/ 1363687 h 1686454"/>
                    <a:gd name="connsiteX5" fmla="*/ 6407 w 684193"/>
                    <a:gd name="connsiteY5" fmla="*/ 1363687 h 1686454"/>
                    <a:gd name="connsiteX6" fmla="*/ 83031 w 684193"/>
                    <a:gd name="connsiteY6" fmla="*/ 1686454 h 1686454"/>
                    <a:gd name="connsiteX7" fmla="*/ 6407 w 684193"/>
                    <a:gd name="connsiteY7" fmla="*/ 338893 h 1686454"/>
                    <a:gd name="connsiteX8" fmla="*/ 345300 w 684193"/>
                    <a:gd name="connsiteY8" fmla="*/ 0 h 1686454"/>
                    <a:gd name="connsiteX0" fmla="*/ 393939 w 732832"/>
                    <a:gd name="connsiteY0" fmla="*/ 0 h 1996132"/>
                    <a:gd name="connsiteX1" fmla="*/ 393939 w 732832"/>
                    <a:gd name="connsiteY1" fmla="*/ 0 h 1996132"/>
                    <a:gd name="connsiteX2" fmla="*/ 732832 w 732832"/>
                    <a:gd name="connsiteY2" fmla="*/ 338893 h 1996132"/>
                    <a:gd name="connsiteX3" fmla="*/ 732832 w 732832"/>
                    <a:gd name="connsiteY3" fmla="*/ 1363687 h 1996132"/>
                    <a:gd name="connsiteX4" fmla="*/ 732832 w 732832"/>
                    <a:gd name="connsiteY4" fmla="*/ 1363687 h 1996132"/>
                    <a:gd name="connsiteX5" fmla="*/ 55046 w 732832"/>
                    <a:gd name="connsiteY5" fmla="*/ 1363687 h 1996132"/>
                    <a:gd name="connsiteX6" fmla="*/ 50308 w 732832"/>
                    <a:gd name="connsiteY6" fmla="*/ 1996132 h 1996132"/>
                    <a:gd name="connsiteX7" fmla="*/ 55046 w 732832"/>
                    <a:gd name="connsiteY7" fmla="*/ 338893 h 1996132"/>
                    <a:gd name="connsiteX8" fmla="*/ 393939 w 732832"/>
                    <a:gd name="connsiteY8" fmla="*/ 0 h 1996132"/>
                    <a:gd name="connsiteX0" fmla="*/ 393939 w 732832"/>
                    <a:gd name="connsiteY0" fmla="*/ 0 h 1996132"/>
                    <a:gd name="connsiteX1" fmla="*/ 393939 w 732832"/>
                    <a:gd name="connsiteY1" fmla="*/ 0 h 1996132"/>
                    <a:gd name="connsiteX2" fmla="*/ 732832 w 732832"/>
                    <a:gd name="connsiteY2" fmla="*/ 338893 h 1996132"/>
                    <a:gd name="connsiteX3" fmla="*/ 732832 w 732832"/>
                    <a:gd name="connsiteY3" fmla="*/ 1363687 h 1996132"/>
                    <a:gd name="connsiteX4" fmla="*/ 732832 w 732832"/>
                    <a:gd name="connsiteY4" fmla="*/ 1363687 h 1996132"/>
                    <a:gd name="connsiteX5" fmla="*/ 50308 w 732832"/>
                    <a:gd name="connsiteY5" fmla="*/ 1996132 h 1996132"/>
                    <a:gd name="connsiteX6" fmla="*/ 55046 w 732832"/>
                    <a:gd name="connsiteY6" fmla="*/ 338893 h 1996132"/>
                    <a:gd name="connsiteX7" fmla="*/ 393939 w 732832"/>
                    <a:gd name="connsiteY7" fmla="*/ 0 h 1996132"/>
                    <a:gd name="connsiteX0" fmla="*/ 400849 w 739742"/>
                    <a:gd name="connsiteY0" fmla="*/ 0 h 2133204"/>
                    <a:gd name="connsiteX1" fmla="*/ 400849 w 739742"/>
                    <a:gd name="connsiteY1" fmla="*/ 0 h 2133204"/>
                    <a:gd name="connsiteX2" fmla="*/ 739742 w 739742"/>
                    <a:gd name="connsiteY2" fmla="*/ 338893 h 2133204"/>
                    <a:gd name="connsiteX3" fmla="*/ 739742 w 739742"/>
                    <a:gd name="connsiteY3" fmla="*/ 1363687 h 2133204"/>
                    <a:gd name="connsiteX4" fmla="*/ 739742 w 739742"/>
                    <a:gd name="connsiteY4" fmla="*/ 1363687 h 2133204"/>
                    <a:gd name="connsiteX5" fmla="*/ 48159 w 739742"/>
                    <a:gd name="connsiteY5" fmla="*/ 2133204 h 2133204"/>
                    <a:gd name="connsiteX6" fmla="*/ 61956 w 739742"/>
                    <a:gd name="connsiteY6" fmla="*/ 338893 h 2133204"/>
                    <a:gd name="connsiteX7" fmla="*/ 400849 w 739742"/>
                    <a:gd name="connsiteY7" fmla="*/ 0 h 2133204"/>
                    <a:gd name="connsiteX0" fmla="*/ 352690 w 691583"/>
                    <a:gd name="connsiteY0" fmla="*/ 0 h 2133204"/>
                    <a:gd name="connsiteX1" fmla="*/ 352690 w 691583"/>
                    <a:gd name="connsiteY1" fmla="*/ 0 h 2133204"/>
                    <a:gd name="connsiteX2" fmla="*/ 691583 w 691583"/>
                    <a:gd name="connsiteY2" fmla="*/ 338893 h 2133204"/>
                    <a:gd name="connsiteX3" fmla="*/ 691583 w 691583"/>
                    <a:gd name="connsiteY3" fmla="*/ 1363687 h 2133204"/>
                    <a:gd name="connsiteX4" fmla="*/ 691583 w 691583"/>
                    <a:gd name="connsiteY4" fmla="*/ 1363687 h 2133204"/>
                    <a:gd name="connsiteX5" fmla="*/ 0 w 691583"/>
                    <a:gd name="connsiteY5" fmla="*/ 2133204 h 2133204"/>
                    <a:gd name="connsiteX6" fmla="*/ 13797 w 691583"/>
                    <a:gd name="connsiteY6" fmla="*/ 338893 h 2133204"/>
                    <a:gd name="connsiteX7" fmla="*/ 352690 w 691583"/>
                    <a:gd name="connsiteY7" fmla="*/ 0 h 2133204"/>
                    <a:gd name="connsiteX0" fmla="*/ 352690 w 691583"/>
                    <a:gd name="connsiteY0" fmla="*/ 0 h 2133204"/>
                    <a:gd name="connsiteX1" fmla="*/ 352690 w 691583"/>
                    <a:gd name="connsiteY1" fmla="*/ 0 h 2133204"/>
                    <a:gd name="connsiteX2" fmla="*/ 691583 w 691583"/>
                    <a:gd name="connsiteY2" fmla="*/ 338893 h 2133204"/>
                    <a:gd name="connsiteX3" fmla="*/ 691583 w 691583"/>
                    <a:gd name="connsiteY3" fmla="*/ 1363687 h 2133204"/>
                    <a:gd name="connsiteX4" fmla="*/ 0 w 691583"/>
                    <a:gd name="connsiteY4" fmla="*/ 2133204 h 2133204"/>
                    <a:gd name="connsiteX5" fmla="*/ 13797 w 691583"/>
                    <a:gd name="connsiteY5" fmla="*/ 338893 h 2133204"/>
                    <a:gd name="connsiteX6" fmla="*/ 352690 w 691583"/>
                    <a:gd name="connsiteY6" fmla="*/ 0 h 2133204"/>
                    <a:gd name="connsiteX0" fmla="*/ 352690 w 699378"/>
                    <a:gd name="connsiteY0" fmla="*/ 0 h 2133204"/>
                    <a:gd name="connsiteX1" fmla="*/ 352690 w 699378"/>
                    <a:gd name="connsiteY1" fmla="*/ 0 h 2133204"/>
                    <a:gd name="connsiteX2" fmla="*/ 691583 w 699378"/>
                    <a:gd name="connsiteY2" fmla="*/ 338893 h 2133204"/>
                    <a:gd name="connsiteX3" fmla="*/ 699378 w 699378"/>
                    <a:gd name="connsiteY3" fmla="*/ 1165638 h 2133204"/>
                    <a:gd name="connsiteX4" fmla="*/ 0 w 699378"/>
                    <a:gd name="connsiteY4" fmla="*/ 2133204 h 2133204"/>
                    <a:gd name="connsiteX5" fmla="*/ 13797 w 699378"/>
                    <a:gd name="connsiteY5" fmla="*/ 338893 h 2133204"/>
                    <a:gd name="connsiteX6" fmla="*/ 352690 w 699378"/>
                    <a:gd name="connsiteY6" fmla="*/ 0 h 2133204"/>
                    <a:gd name="connsiteX0" fmla="*/ 352690 w 702644"/>
                    <a:gd name="connsiteY0" fmla="*/ 0 h 2133204"/>
                    <a:gd name="connsiteX1" fmla="*/ 352690 w 702644"/>
                    <a:gd name="connsiteY1" fmla="*/ 0 h 2133204"/>
                    <a:gd name="connsiteX2" fmla="*/ 691583 w 702644"/>
                    <a:gd name="connsiteY2" fmla="*/ 338893 h 2133204"/>
                    <a:gd name="connsiteX3" fmla="*/ 702644 w 702644"/>
                    <a:gd name="connsiteY3" fmla="*/ 1036125 h 2133204"/>
                    <a:gd name="connsiteX4" fmla="*/ 0 w 702644"/>
                    <a:gd name="connsiteY4" fmla="*/ 2133204 h 2133204"/>
                    <a:gd name="connsiteX5" fmla="*/ 13797 w 702644"/>
                    <a:gd name="connsiteY5" fmla="*/ 338893 h 2133204"/>
                    <a:gd name="connsiteX6" fmla="*/ 352690 w 702644"/>
                    <a:gd name="connsiteY6" fmla="*/ 0 h 2133204"/>
                    <a:gd name="connsiteX0" fmla="*/ 352690 w 703764"/>
                    <a:gd name="connsiteY0" fmla="*/ 0 h 2133204"/>
                    <a:gd name="connsiteX1" fmla="*/ 352690 w 703764"/>
                    <a:gd name="connsiteY1" fmla="*/ 0 h 2133204"/>
                    <a:gd name="connsiteX2" fmla="*/ 691583 w 703764"/>
                    <a:gd name="connsiteY2" fmla="*/ 338893 h 2133204"/>
                    <a:gd name="connsiteX3" fmla="*/ 703764 w 703764"/>
                    <a:gd name="connsiteY3" fmla="*/ 916782 h 2133204"/>
                    <a:gd name="connsiteX4" fmla="*/ 0 w 703764"/>
                    <a:gd name="connsiteY4" fmla="*/ 2133204 h 2133204"/>
                    <a:gd name="connsiteX5" fmla="*/ 13797 w 703764"/>
                    <a:gd name="connsiteY5" fmla="*/ 338893 h 2133204"/>
                    <a:gd name="connsiteX6" fmla="*/ 352690 w 703764"/>
                    <a:gd name="connsiteY6" fmla="*/ 0 h 2133204"/>
                    <a:gd name="connsiteX0" fmla="*/ 352690 w 703764"/>
                    <a:gd name="connsiteY0" fmla="*/ 0 h 2133204"/>
                    <a:gd name="connsiteX1" fmla="*/ 352690 w 703764"/>
                    <a:gd name="connsiteY1" fmla="*/ 0 h 2133204"/>
                    <a:gd name="connsiteX2" fmla="*/ 691583 w 703764"/>
                    <a:gd name="connsiteY2" fmla="*/ 338893 h 2133204"/>
                    <a:gd name="connsiteX3" fmla="*/ 703764 w 703764"/>
                    <a:gd name="connsiteY3" fmla="*/ 916782 h 2133204"/>
                    <a:gd name="connsiteX4" fmla="*/ 0 w 703764"/>
                    <a:gd name="connsiteY4" fmla="*/ 2133204 h 2133204"/>
                    <a:gd name="connsiteX5" fmla="*/ 13797 w 703764"/>
                    <a:gd name="connsiteY5" fmla="*/ 338893 h 2133204"/>
                    <a:gd name="connsiteX6" fmla="*/ 352690 w 703764"/>
                    <a:gd name="connsiteY6" fmla="*/ 0 h 2133204"/>
                    <a:gd name="connsiteX0" fmla="*/ 342250 w 693324"/>
                    <a:gd name="connsiteY0" fmla="*/ 0 h 1057959"/>
                    <a:gd name="connsiteX1" fmla="*/ 342250 w 693324"/>
                    <a:gd name="connsiteY1" fmla="*/ 0 h 1057959"/>
                    <a:gd name="connsiteX2" fmla="*/ 681143 w 693324"/>
                    <a:gd name="connsiteY2" fmla="*/ 338893 h 1057959"/>
                    <a:gd name="connsiteX3" fmla="*/ 693324 w 693324"/>
                    <a:gd name="connsiteY3" fmla="*/ 916782 h 1057959"/>
                    <a:gd name="connsiteX4" fmla="*/ 0 w 693324"/>
                    <a:gd name="connsiteY4" fmla="*/ 1057959 h 1057959"/>
                    <a:gd name="connsiteX5" fmla="*/ 3357 w 693324"/>
                    <a:gd name="connsiteY5" fmla="*/ 338893 h 1057959"/>
                    <a:gd name="connsiteX6" fmla="*/ 342250 w 693324"/>
                    <a:gd name="connsiteY6" fmla="*/ 0 h 1057959"/>
                    <a:gd name="connsiteX0" fmla="*/ 342250 w 693324"/>
                    <a:gd name="connsiteY0" fmla="*/ 0 h 1146234"/>
                    <a:gd name="connsiteX1" fmla="*/ 342250 w 693324"/>
                    <a:gd name="connsiteY1" fmla="*/ 0 h 1146234"/>
                    <a:gd name="connsiteX2" fmla="*/ 681143 w 693324"/>
                    <a:gd name="connsiteY2" fmla="*/ 338893 h 1146234"/>
                    <a:gd name="connsiteX3" fmla="*/ 693324 w 693324"/>
                    <a:gd name="connsiteY3" fmla="*/ 916782 h 1146234"/>
                    <a:gd name="connsiteX4" fmla="*/ 0 w 693324"/>
                    <a:gd name="connsiteY4" fmla="*/ 1057959 h 1146234"/>
                    <a:gd name="connsiteX5" fmla="*/ 3357 w 693324"/>
                    <a:gd name="connsiteY5" fmla="*/ 338893 h 1146234"/>
                    <a:gd name="connsiteX6" fmla="*/ 342250 w 693324"/>
                    <a:gd name="connsiteY6" fmla="*/ 0 h 1146234"/>
                    <a:gd name="connsiteX0" fmla="*/ 342250 w 682885"/>
                    <a:gd name="connsiteY0" fmla="*/ 0 h 1236694"/>
                    <a:gd name="connsiteX1" fmla="*/ 342250 w 682885"/>
                    <a:gd name="connsiteY1" fmla="*/ 0 h 1236694"/>
                    <a:gd name="connsiteX2" fmla="*/ 681143 w 682885"/>
                    <a:gd name="connsiteY2" fmla="*/ 338893 h 1236694"/>
                    <a:gd name="connsiteX3" fmla="*/ 682885 w 682885"/>
                    <a:gd name="connsiteY3" fmla="*/ 1052493 h 1236694"/>
                    <a:gd name="connsiteX4" fmla="*/ 0 w 682885"/>
                    <a:gd name="connsiteY4" fmla="*/ 1057959 h 1236694"/>
                    <a:gd name="connsiteX5" fmla="*/ 3357 w 682885"/>
                    <a:gd name="connsiteY5" fmla="*/ 338893 h 1236694"/>
                    <a:gd name="connsiteX6" fmla="*/ 342250 w 682885"/>
                    <a:gd name="connsiteY6" fmla="*/ 0 h 1236694"/>
                    <a:gd name="connsiteX0" fmla="*/ 342250 w 682885"/>
                    <a:gd name="connsiteY0" fmla="*/ 0 h 1063512"/>
                    <a:gd name="connsiteX1" fmla="*/ 342250 w 682885"/>
                    <a:gd name="connsiteY1" fmla="*/ 0 h 1063512"/>
                    <a:gd name="connsiteX2" fmla="*/ 681143 w 682885"/>
                    <a:gd name="connsiteY2" fmla="*/ 338893 h 1063512"/>
                    <a:gd name="connsiteX3" fmla="*/ 682885 w 682885"/>
                    <a:gd name="connsiteY3" fmla="*/ 1052493 h 1063512"/>
                    <a:gd name="connsiteX4" fmla="*/ 0 w 682885"/>
                    <a:gd name="connsiteY4" fmla="*/ 1057959 h 1063512"/>
                    <a:gd name="connsiteX5" fmla="*/ 3357 w 682885"/>
                    <a:gd name="connsiteY5" fmla="*/ 338893 h 1063512"/>
                    <a:gd name="connsiteX6" fmla="*/ 342250 w 682885"/>
                    <a:gd name="connsiteY6" fmla="*/ 0 h 1063512"/>
                    <a:gd name="connsiteX0" fmla="*/ 342250 w 682885"/>
                    <a:gd name="connsiteY0" fmla="*/ 0 h 1063512"/>
                    <a:gd name="connsiteX1" fmla="*/ 342250 w 682885"/>
                    <a:gd name="connsiteY1" fmla="*/ 0 h 1063512"/>
                    <a:gd name="connsiteX2" fmla="*/ 681143 w 682885"/>
                    <a:gd name="connsiteY2" fmla="*/ 338893 h 1063512"/>
                    <a:gd name="connsiteX3" fmla="*/ 682885 w 682885"/>
                    <a:gd name="connsiteY3" fmla="*/ 1052493 h 1063512"/>
                    <a:gd name="connsiteX4" fmla="*/ 0 w 682885"/>
                    <a:gd name="connsiteY4" fmla="*/ 1057959 h 1063512"/>
                    <a:gd name="connsiteX5" fmla="*/ 3357 w 682885"/>
                    <a:gd name="connsiteY5" fmla="*/ 338893 h 1063512"/>
                    <a:gd name="connsiteX6" fmla="*/ 342250 w 682885"/>
                    <a:gd name="connsiteY6" fmla="*/ 0 h 1063512"/>
                    <a:gd name="connsiteX0" fmla="*/ 342250 w 682885"/>
                    <a:gd name="connsiteY0" fmla="*/ 0 h 1076269"/>
                    <a:gd name="connsiteX1" fmla="*/ 342250 w 682885"/>
                    <a:gd name="connsiteY1" fmla="*/ 0 h 1076269"/>
                    <a:gd name="connsiteX2" fmla="*/ 681143 w 682885"/>
                    <a:gd name="connsiteY2" fmla="*/ 338893 h 1076269"/>
                    <a:gd name="connsiteX3" fmla="*/ 682885 w 682885"/>
                    <a:gd name="connsiteY3" fmla="*/ 1073372 h 1076269"/>
                    <a:gd name="connsiteX4" fmla="*/ 0 w 682885"/>
                    <a:gd name="connsiteY4" fmla="*/ 1057959 h 1076269"/>
                    <a:gd name="connsiteX5" fmla="*/ 3357 w 682885"/>
                    <a:gd name="connsiteY5" fmla="*/ 338893 h 1076269"/>
                    <a:gd name="connsiteX6" fmla="*/ 342250 w 682885"/>
                    <a:gd name="connsiteY6" fmla="*/ 0 h 1076269"/>
                    <a:gd name="connsiteX0" fmla="*/ 352689 w 693324"/>
                    <a:gd name="connsiteY0" fmla="*/ 0 h 1092823"/>
                    <a:gd name="connsiteX1" fmla="*/ 352689 w 693324"/>
                    <a:gd name="connsiteY1" fmla="*/ 0 h 1092823"/>
                    <a:gd name="connsiteX2" fmla="*/ 691582 w 693324"/>
                    <a:gd name="connsiteY2" fmla="*/ 338893 h 1092823"/>
                    <a:gd name="connsiteX3" fmla="*/ 693324 w 693324"/>
                    <a:gd name="connsiteY3" fmla="*/ 1073372 h 1092823"/>
                    <a:gd name="connsiteX4" fmla="*/ 0 w 693324"/>
                    <a:gd name="connsiteY4" fmla="*/ 1089277 h 1092823"/>
                    <a:gd name="connsiteX5" fmla="*/ 13796 w 693324"/>
                    <a:gd name="connsiteY5" fmla="*/ 338893 h 1092823"/>
                    <a:gd name="connsiteX6" fmla="*/ 352689 w 693324"/>
                    <a:gd name="connsiteY6" fmla="*/ 0 h 1092823"/>
                    <a:gd name="connsiteX0" fmla="*/ 352689 w 693324"/>
                    <a:gd name="connsiteY0" fmla="*/ 0 h 1107588"/>
                    <a:gd name="connsiteX1" fmla="*/ 352689 w 693324"/>
                    <a:gd name="connsiteY1" fmla="*/ 0 h 1107588"/>
                    <a:gd name="connsiteX2" fmla="*/ 691582 w 693324"/>
                    <a:gd name="connsiteY2" fmla="*/ 338893 h 1107588"/>
                    <a:gd name="connsiteX3" fmla="*/ 693324 w 693324"/>
                    <a:gd name="connsiteY3" fmla="*/ 1104690 h 1107588"/>
                    <a:gd name="connsiteX4" fmla="*/ 0 w 693324"/>
                    <a:gd name="connsiteY4" fmla="*/ 1089277 h 1107588"/>
                    <a:gd name="connsiteX5" fmla="*/ 13796 w 693324"/>
                    <a:gd name="connsiteY5" fmla="*/ 338893 h 1107588"/>
                    <a:gd name="connsiteX6" fmla="*/ 352689 w 693324"/>
                    <a:gd name="connsiteY6" fmla="*/ 0 h 1107588"/>
                    <a:gd name="connsiteX0" fmla="*/ 352689 w 693324"/>
                    <a:gd name="connsiteY0" fmla="*/ 0 h 1109678"/>
                    <a:gd name="connsiteX1" fmla="*/ 352689 w 693324"/>
                    <a:gd name="connsiteY1" fmla="*/ 0 h 1109678"/>
                    <a:gd name="connsiteX2" fmla="*/ 691582 w 693324"/>
                    <a:gd name="connsiteY2" fmla="*/ 338893 h 1109678"/>
                    <a:gd name="connsiteX3" fmla="*/ 693324 w 693324"/>
                    <a:gd name="connsiteY3" fmla="*/ 1104690 h 1109678"/>
                    <a:gd name="connsiteX4" fmla="*/ 0 w 693324"/>
                    <a:gd name="connsiteY4" fmla="*/ 1098856 h 1109678"/>
                    <a:gd name="connsiteX5" fmla="*/ 13796 w 693324"/>
                    <a:gd name="connsiteY5" fmla="*/ 338893 h 1109678"/>
                    <a:gd name="connsiteX6" fmla="*/ 352689 w 693324"/>
                    <a:gd name="connsiteY6" fmla="*/ 0 h 1109678"/>
                    <a:gd name="connsiteX0" fmla="*/ 352689 w 693324"/>
                    <a:gd name="connsiteY0" fmla="*/ 0 h 1109678"/>
                    <a:gd name="connsiteX1" fmla="*/ 352689 w 693324"/>
                    <a:gd name="connsiteY1" fmla="*/ 0 h 1109678"/>
                    <a:gd name="connsiteX2" fmla="*/ 691582 w 693324"/>
                    <a:gd name="connsiteY2" fmla="*/ 338893 h 1109678"/>
                    <a:gd name="connsiteX3" fmla="*/ 693324 w 693324"/>
                    <a:gd name="connsiteY3" fmla="*/ 1104690 h 1109678"/>
                    <a:gd name="connsiteX4" fmla="*/ 0 w 693324"/>
                    <a:gd name="connsiteY4" fmla="*/ 1098856 h 1109678"/>
                    <a:gd name="connsiteX5" fmla="*/ 9007 w 693324"/>
                    <a:gd name="connsiteY5" fmla="*/ 338892 h 1109678"/>
                    <a:gd name="connsiteX6" fmla="*/ 352689 w 693324"/>
                    <a:gd name="connsiteY6" fmla="*/ 0 h 11096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93324" h="1109678">
                      <a:moveTo>
                        <a:pt x="352689" y="0"/>
                      </a:moveTo>
                      <a:lnTo>
                        <a:pt x="352689" y="0"/>
                      </a:lnTo>
                      <a:cubicBezTo>
                        <a:pt x="539854" y="0"/>
                        <a:pt x="691582" y="151728"/>
                        <a:pt x="691582" y="338893"/>
                      </a:cubicBezTo>
                      <a:cubicBezTo>
                        <a:pt x="694180" y="614475"/>
                        <a:pt x="690726" y="829108"/>
                        <a:pt x="693324" y="1104690"/>
                      </a:cubicBezTo>
                      <a:cubicBezTo>
                        <a:pt x="260390" y="1113473"/>
                        <a:pt x="308057" y="1110117"/>
                        <a:pt x="0" y="1098856"/>
                      </a:cubicBezTo>
                      <a:cubicBezTo>
                        <a:pt x="3530" y="783967"/>
                        <a:pt x="9007" y="680490"/>
                        <a:pt x="9007" y="338892"/>
                      </a:cubicBezTo>
                      <a:cubicBezTo>
                        <a:pt x="9007" y="151727"/>
                        <a:pt x="165524" y="0"/>
                        <a:pt x="352689" y="0"/>
                      </a:cubicBezTo>
                      <a:close/>
                    </a:path>
                  </a:pathLst>
                </a:custGeom>
                <a:solidFill>
                  <a:schemeClr val="accent3"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grpSp>
              <p:nvGrpSpPr>
                <p:cNvPr id="365" name="Group 364">
                  <a:extLst>
                    <a:ext uri="{FF2B5EF4-FFF2-40B4-BE49-F238E27FC236}">
                      <a16:creationId xmlns:a16="http://schemas.microsoft.com/office/drawing/2014/main" id="{2427F735-867A-4A72-97AA-3D6D6F4E3975}"/>
                    </a:ext>
                  </a:extLst>
                </p:cNvPr>
                <p:cNvGrpSpPr/>
                <p:nvPr/>
              </p:nvGrpSpPr>
              <p:grpSpPr>
                <a:xfrm rot="5400000">
                  <a:off x="5911599" y="3900876"/>
                  <a:ext cx="2652420" cy="1011133"/>
                  <a:chOff x="3215725" y="3289394"/>
                  <a:chExt cx="2652420" cy="1011133"/>
                </a:xfrm>
              </p:grpSpPr>
              <p:sp>
                <p:nvSpPr>
                  <p:cNvPr id="368" name="Block Arc 367">
                    <a:extLst>
                      <a:ext uri="{FF2B5EF4-FFF2-40B4-BE49-F238E27FC236}">
                        <a16:creationId xmlns:a16="http://schemas.microsoft.com/office/drawing/2014/main" id="{E8980656-B084-4941-94CE-8DCB55C2685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4855267" y="3287648"/>
                    <a:ext cx="1008000" cy="1017757"/>
                  </a:xfrm>
                  <a:prstGeom prst="blockArc">
                    <a:avLst>
                      <a:gd name="adj1" fmla="val 10800000"/>
                      <a:gd name="adj2" fmla="val 9456"/>
                      <a:gd name="adj3" fmla="val 10672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9" name="Rectangle 368">
                    <a:extLst>
                      <a:ext uri="{FF2B5EF4-FFF2-40B4-BE49-F238E27FC236}">
                        <a16:creationId xmlns:a16="http://schemas.microsoft.com/office/drawing/2014/main" id="{037624E9-F6FB-4A2B-9971-2F36100F36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215725" y="4192527"/>
                    <a:ext cx="2160000" cy="10800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/>
                  </a:p>
                </p:txBody>
              </p:sp>
              <p:sp>
                <p:nvSpPr>
                  <p:cNvPr id="370" name="Rectangle 369">
                    <a:extLst>
                      <a:ext uri="{FF2B5EF4-FFF2-40B4-BE49-F238E27FC236}">
                        <a16:creationId xmlns:a16="http://schemas.microsoft.com/office/drawing/2014/main" id="{68C2CA65-1C5F-4353-BCC1-30994596C6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215725" y="3289394"/>
                    <a:ext cx="2160000" cy="10800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/>
                  </a:p>
                </p:txBody>
              </p:sp>
            </p:grpSp>
            <p:sp>
              <p:nvSpPr>
                <p:cNvPr id="366" name="Rounded Rectangle 13">
                  <a:extLst>
                    <a:ext uri="{FF2B5EF4-FFF2-40B4-BE49-F238E27FC236}">
                      <a16:creationId xmlns:a16="http://schemas.microsoft.com/office/drawing/2014/main" id="{5C2F0607-219A-42E0-8767-20058A29C22D}"/>
                    </a:ext>
                  </a:extLst>
                </p:cNvPr>
                <p:cNvSpPr/>
                <p:nvPr/>
              </p:nvSpPr>
              <p:spPr>
                <a:xfrm>
                  <a:off x="6660232" y="3023478"/>
                  <a:ext cx="180010" cy="108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367" name="Rounded Rectangle 14">
                  <a:extLst>
                    <a:ext uri="{FF2B5EF4-FFF2-40B4-BE49-F238E27FC236}">
                      <a16:creationId xmlns:a16="http://schemas.microsoft.com/office/drawing/2014/main" id="{1671AD05-AE2D-4FCD-A2A6-BFE632EAF9D3}"/>
                    </a:ext>
                  </a:extLst>
                </p:cNvPr>
                <p:cNvSpPr/>
                <p:nvPr/>
              </p:nvSpPr>
              <p:spPr>
                <a:xfrm>
                  <a:off x="7637929" y="3023478"/>
                  <a:ext cx="180011" cy="108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sp>
            <p:nvSpPr>
              <p:cNvPr id="348" name="Oval 347">
                <a:extLst>
                  <a:ext uri="{FF2B5EF4-FFF2-40B4-BE49-F238E27FC236}">
                    <a16:creationId xmlns:a16="http://schemas.microsoft.com/office/drawing/2014/main" id="{E49CE6FD-F20D-4D96-B6F1-317491B463F2}"/>
                  </a:ext>
                </a:extLst>
              </p:cNvPr>
              <p:cNvSpPr/>
              <p:nvPr/>
            </p:nvSpPr>
            <p:spPr>
              <a:xfrm rot="19922172">
                <a:off x="5362923" y="4181956"/>
                <a:ext cx="121089" cy="12108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9" name="Oval 348">
                <a:extLst>
                  <a:ext uri="{FF2B5EF4-FFF2-40B4-BE49-F238E27FC236}">
                    <a16:creationId xmlns:a16="http://schemas.microsoft.com/office/drawing/2014/main" id="{465355ED-E9CA-41D5-AE93-25F5D7C56F2F}"/>
                  </a:ext>
                </a:extLst>
              </p:cNvPr>
              <p:cNvSpPr/>
              <p:nvPr/>
            </p:nvSpPr>
            <p:spPr>
              <a:xfrm rot="19922172">
                <a:off x="5363370" y="4067046"/>
                <a:ext cx="60544" cy="605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0" name="Oval 349">
                <a:extLst>
                  <a:ext uri="{FF2B5EF4-FFF2-40B4-BE49-F238E27FC236}">
                    <a16:creationId xmlns:a16="http://schemas.microsoft.com/office/drawing/2014/main" id="{A57FDC65-E416-4224-864E-4D422DB15CA5}"/>
                  </a:ext>
                </a:extLst>
              </p:cNvPr>
              <p:cNvSpPr/>
              <p:nvPr/>
            </p:nvSpPr>
            <p:spPr>
              <a:xfrm rot="19922172">
                <a:off x="5170384" y="3971459"/>
                <a:ext cx="98612" cy="986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1" name="Oval 350">
                <a:extLst>
                  <a:ext uri="{FF2B5EF4-FFF2-40B4-BE49-F238E27FC236}">
                    <a16:creationId xmlns:a16="http://schemas.microsoft.com/office/drawing/2014/main" id="{88EEF04F-D6C3-4D22-ACED-EF6132C08FC6}"/>
                  </a:ext>
                </a:extLst>
              </p:cNvPr>
              <p:cNvSpPr/>
              <p:nvPr/>
            </p:nvSpPr>
            <p:spPr>
              <a:xfrm rot="19922172">
                <a:off x="5234024" y="3635575"/>
                <a:ext cx="163508" cy="16350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rgbClr val="FF0000"/>
                  </a:solidFill>
                </a:endParaRPr>
              </a:p>
            </p:txBody>
          </p:sp>
          <p:sp>
            <p:nvSpPr>
              <p:cNvPr id="352" name="Oval 351">
                <a:extLst>
                  <a:ext uri="{FF2B5EF4-FFF2-40B4-BE49-F238E27FC236}">
                    <a16:creationId xmlns:a16="http://schemas.microsoft.com/office/drawing/2014/main" id="{BA6EC74F-5259-4044-94CF-C5F055C21433}"/>
                  </a:ext>
                </a:extLst>
              </p:cNvPr>
              <p:cNvSpPr/>
              <p:nvPr/>
            </p:nvSpPr>
            <p:spPr>
              <a:xfrm rot="19922172">
                <a:off x="5300195" y="4413872"/>
                <a:ext cx="98612" cy="986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3" name="Oval 352">
                <a:extLst>
                  <a:ext uri="{FF2B5EF4-FFF2-40B4-BE49-F238E27FC236}">
                    <a16:creationId xmlns:a16="http://schemas.microsoft.com/office/drawing/2014/main" id="{684592CB-DE9F-4686-A87C-E353B8DFBE2B}"/>
                  </a:ext>
                </a:extLst>
              </p:cNvPr>
              <p:cNvSpPr/>
              <p:nvPr/>
            </p:nvSpPr>
            <p:spPr>
              <a:xfrm rot="19922172">
                <a:off x="5389631" y="3844759"/>
                <a:ext cx="98612" cy="986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4" name="Oval 353">
                <a:extLst>
                  <a:ext uri="{FF2B5EF4-FFF2-40B4-BE49-F238E27FC236}">
                    <a16:creationId xmlns:a16="http://schemas.microsoft.com/office/drawing/2014/main" id="{F1AF48E1-8DEC-4532-8E3A-1EC0E7398DF8}"/>
                  </a:ext>
                </a:extLst>
              </p:cNvPr>
              <p:cNvSpPr/>
              <p:nvPr/>
            </p:nvSpPr>
            <p:spPr>
              <a:xfrm rot="19922172">
                <a:off x="5223296" y="4294096"/>
                <a:ext cx="60544" cy="605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5" name="Oval 354">
                <a:extLst>
                  <a:ext uri="{FF2B5EF4-FFF2-40B4-BE49-F238E27FC236}">
                    <a16:creationId xmlns:a16="http://schemas.microsoft.com/office/drawing/2014/main" id="{BCB26137-E032-4C8F-9F2F-7F5410F6FEA2}"/>
                  </a:ext>
                </a:extLst>
              </p:cNvPr>
              <p:cNvSpPr/>
              <p:nvPr/>
            </p:nvSpPr>
            <p:spPr>
              <a:xfrm rot="19922172">
                <a:off x="5410629" y="3468185"/>
                <a:ext cx="98612" cy="9861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rgbClr val="FF0000"/>
                  </a:solidFill>
                </a:endParaRPr>
              </a:p>
            </p:txBody>
          </p:sp>
          <p:sp>
            <p:nvSpPr>
              <p:cNvPr id="356" name="Oval 355">
                <a:extLst>
                  <a:ext uri="{FF2B5EF4-FFF2-40B4-BE49-F238E27FC236}">
                    <a16:creationId xmlns:a16="http://schemas.microsoft.com/office/drawing/2014/main" id="{FE455908-3C21-4B15-93DC-977984BE19B4}"/>
                  </a:ext>
                </a:extLst>
              </p:cNvPr>
              <p:cNvSpPr/>
              <p:nvPr/>
            </p:nvSpPr>
            <p:spPr>
              <a:xfrm rot="19922172">
                <a:off x="5337099" y="3018321"/>
                <a:ext cx="121089" cy="121089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7" name="Oval 356">
                <a:extLst>
                  <a:ext uri="{FF2B5EF4-FFF2-40B4-BE49-F238E27FC236}">
                    <a16:creationId xmlns:a16="http://schemas.microsoft.com/office/drawing/2014/main" id="{7BED3550-8AF7-4DB9-B444-B74500A85135}"/>
                  </a:ext>
                </a:extLst>
              </p:cNvPr>
              <p:cNvSpPr/>
              <p:nvPr/>
            </p:nvSpPr>
            <p:spPr>
              <a:xfrm rot="19922172">
                <a:off x="5337546" y="2903411"/>
                <a:ext cx="60544" cy="60544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8" name="Oval 357">
                <a:extLst>
                  <a:ext uri="{FF2B5EF4-FFF2-40B4-BE49-F238E27FC236}">
                    <a16:creationId xmlns:a16="http://schemas.microsoft.com/office/drawing/2014/main" id="{3954BF2E-0D6B-471A-8115-5C02748A5A22}"/>
                  </a:ext>
                </a:extLst>
              </p:cNvPr>
              <p:cNvSpPr/>
              <p:nvPr/>
            </p:nvSpPr>
            <p:spPr>
              <a:xfrm rot="19922172">
                <a:off x="5144560" y="2807824"/>
                <a:ext cx="98612" cy="9861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9" name="Oval 358">
                <a:extLst>
                  <a:ext uri="{FF2B5EF4-FFF2-40B4-BE49-F238E27FC236}">
                    <a16:creationId xmlns:a16="http://schemas.microsoft.com/office/drawing/2014/main" id="{4D472959-0209-4072-A230-728D2EE9C314}"/>
                  </a:ext>
                </a:extLst>
              </p:cNvPr>
              <p:cNvSpPr/>
              <p:nvPr/>
            </p:nvSpPr>
            <p:spPr>
              <a:xfrm rot="19922172">
                <a:off x="5216452" y="2508867"/>
                <a:ext cx="163508" cy="16350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0" name="Oval 359">
                <a:extLst>
                  <a:ext uri="{FF2B5EF4-FFF2-40B4-BE49-F238E27FC236}">
                    <a16:creationId xmlns:a16="http://schemas.microsoft.com/office/drawing/2014/main" id="{1662C76B-15C6-48FC-8952-204C26CC81DF}"/>
                  </a:ext>
                </a:extLst>
              </p:cNvPr>
              <p:cNvSpPr/>
              <p:nvPr/>
            </p:nvSpPr>
            <p:spPr>
              <a:xfrm rot="19922172">
                <a:off x="5274371" y="3250237"/>
                <a:ext cx="98612" cy="9861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1" name="Oval 360">
                <a:extLst>
                  <a:ext uri="{FF2B5EF4-FFF2-40B4-BE49-F238E27FC236}">
                    <a16:creationId xmlns:a16="http://schemas.microsoft.com/office/drawing/2014/main" id="{13B58E66-6668-40F5-BD35-7C01644B9BE4}"/>
                  </a:ext>
                </a:extLst>
              </p:cNvPr>
              <p:cNvSpPr/>
              <p:nvPr/>
            </p:nvSpPr>
            <p:spPr>
              <a:xfrm rot="19922172">
                <a:off x="5372059" y="2718051"/>
                <a:ext cx="98612" cy="9861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2" name="Oval 361">
                <a:extLst>
                  <a:ext uri="{FF2B5EF4-FFF2-40B4-BE49-F238E27FC236}">
                    <a16:creationId xmlns:a16="http://schemas.microsoft.com/office/drawing/2014/main" id="{D0502A1E-1B0C-4E9E-B065-F3C60C758C89}"/>
                  </a:ext>
                </a:extLst>
              </p:cNvPr>
              <p:cNvSpPr/>
              <p:nvPr/>
            </p:nvSpPr>
            <p:spPr>
              <a:xfrm rot="19922172">
                <a:off x="5197472" y="3130461"/>
                <a:ext cx="60544" cy="6054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3" name="Oval 362">
                <a:extLst>
                  <a:ext uri="{FF2B5EF4-FFF2-40B4-BE49-F238E27FC236}">
                    <a16:creationId xmlns:a16="http://schemas.microsoft.com/office/drawing/2014/main" id="{6FD1D66E-76DE-4689-8224-0C0F56B0E992}"/>
                  </a:ext>
                </a:extLst>
              </p:cNvPr>
              <p:cNvSpPr/>
              <p:nvPr/>
            </p:nvSpPr>
            <p:spPr>
              <a:xfrm rot="19922172">
                <a:off x="5393057" y="2341477"/>
                <a:ext cx="98612" cy="9861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18" name="Group 317">
              <a:extLst>
                <a:ext uri="{FF2B5EF4-FFF2-40B4-BE49-F238E27FC236}">
                  <a16:creationId xmlns:a16="http://schemas.microsoft.com/office/drawing/2014/main" id="{34558679-4FC3-400D-84BB-7CD0C10B41E6}"/>
                </a:ext>
              </a:extLst>
            </p:cNvPr>
            <p:cNvGrpSpPr/>
            <p:nvPr/>
          </p:nvGrpSpPr>
          <p:grpSpPr>
            <a:xfrm flipH="1">
              <a:off x="10307227" y="1864479"/>
              <a:ext cx="828178" cy="2627286"/>
              <a:chOff x="4932040" y="2341477"/>
              <a:chExt cx="753322" cy="2389814"/>
            </a:xfrm>
          </p:grpSpPr>
          <p:grpSp>
            <p:nvGrpSpPr>
              <p:cNvPr id="323" name="Group 322">
                <a:extLst>
                  <a:ext uri="{FF2B5EF4-FFF2-40B4-BE49-F238E27FC236}">
                    <a16:creationId xmlns:a16="http://schemas.microsoft.com/office/drawing/2014/main" id="{4EAFAF23-A5D2-4BC5-9745-38CFEEDD84D6}"/>
                  </a:ext>
                </a:extLst>
              </p:cNvPr>
              <p:cNvGrpSpPr/>
              <p:nvPr/>
            </p:nvGrpSpPr>
            <p:grpSpPr>
              <a:xfrm>
                <a:off x="4932040" y="2959891"/>
                <a:ext cx="753322" cy="1771400"/>
                <a:chOff x="6660232" y="3023478"/>
                <a:chExt cx="1152128" cy="2709174"/>
              </a:xfrm>
            </p:grpSpPr>
            <p:grpSp>
              <p:nvGrpSpPr>
                <p:cNvPr id="340" name="Group 339">
                  <a:extLst>
                    <a:ext uri="{FF2B5EF4-FFF2-40B4-BE49-F238E27FC236}">
                      <a16:creationId xmlns:a16="http://schemas.microsoft.com/office/drawing/2014/main" id="{128981C7-A61D-4155-8358-92B29A199E06}"/>
                    </a:ext>
                  </a:extLst>
                </p:cNvPr>
                <p:cNvGrpSpPr/>
                <p:nvPr/>
              </p:nvGrpSpPr>
              <p:grpSpPr>
                <a:xfrm rot="5400000">
                  <a:off x="5910032" y="3902442"/>
                  <a:ext cx="2652420" cy="1008000"/>
                  <a:chOff x="3215725" y="3292527"/>
                  <a:chExt cx="2652420" cy="1008000"/>
                </a:xfrm>
              </p:grpSpPr>
              <p:sp>
                <p:nvSpPr>
                  <p:cNvPr id="344" name="Block Arc 343">
                    <a:extLst>
                      <a:ext uri="{FF2B5EF4-FFF2-40B4-BE49-F238E27FC236}">
                        <a16:creationId xmlns:a16="http://schemas.microsoft.com/office/drawing/2014/main" id="{9358BC11-1A6F-48CD-9DFF-2E3C11456B3A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4855267" y="3287648"/>
                    <a:ext cx="1008000" cy="1017757"/>
                  </a:xfrm>
                  <a:prstGeom prst="blockArc">
                    <a:avLst>
                      <a:gd name="adj1" fmla="val 10800000"/>
                      <a:gd name="adj2" fmla="val 9456"/>
                      <a:gd name="adj3" fmla="val 10672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5" name="Rectangle 344">
                    <a:extLst>
                      <a:ext uri="{FF2B5EF4-FFF2-40B4-BE49-F238E27FC236}">
                        <a16:creationId xmlns:a16="http://schemas.microsoft.com/office/drawing/2014/main" id="{F4109364-1B62-46AA-927B-9204AE64F441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215725" y="4192527"/>
                    <a:ext cx="2160000" cy="10800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/>
                  </a:p>
                </p:txBody>
              </p:sp>
              <p:sp>
                <p:nvSpPr>
                  <p:cNvPr id="346" name="Rectangle 345">
                    <a:extLst>
                      <a:ext uri="{FF2B5EF4-FFF2-40B4-BE49-F238E27FC236}">
                        <a16:creationId xmlns:a16="http://schemas.microsoft.com/office/drawing/2014/main" id="{2D116401-FBE7-4F3A-9B41-D1A3224D01D2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215725" y="3294974"/>
                    <a:ext cx="2160000" cy="10800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/>
                  </a:p>
                </p:txBody>
              </p:sp>
            </p:grpSp>
            <p:sp>
              <p:nvSpPr>
                <p:cNvPr id="341" name="Rounded Rectangle 56">
                  <a:extLst>
                    <a:ext uri="{FF2B5EF4-FFF2-40B4-BE49-F238E27FC236}">
                      <a16:creationId xmlns:a16="http://schemas.microsoft.com/office/drawing/2014/main" id="{F12AB46A-88EB-4F46-B768-8D56A7F3F2C5}"/>
                    </a:ext>
                  </a:extLst>
                </p:cNvPr>
                <p:cNvSpPr/>
                <p:nvPr/>
              </p:nvSpPr>
              <p:spPr>
                <a:xfrm>
                  <a:off x="6660232" y="3023478"/>
                  <a:ext cx="180010" cy="108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342" name="Rounded Rectangle 57">
                  <a:extLst>
                    <a:ext uri="{FF2B5EF4-FFF2-40B4-BE49-F238E27FC236}">
                      <a16:creationId xmlns:a16="http://schemas.microsoft.com/office/drawing/2014/main" id="{2DF55E8E-7D40-4871-9C74-945551FA888E}"/>
                    </a:ext>
                  </a:extLst>
                </p:cNvPr>
                <p:cNvSpPr/>
                <p:nvPr/>
              </p:nvSpPr>
              <p:spPr>
                <a:xfrm>
                  <a:off x="7632350" y="3023478"/>
                  <a:ext cx="180010" cy="108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343" name="Round Same Side Corner Rectangle 45">
                  <a:extLst>
                    <a:ext uri="{FF2B5EF4-FFF2-40B4-BE49-F238E27FC236}">
                      <a16:creationId xmlns:a16="http://schemas.microsoft.com/office/drawing/2014/main" id="{0C73AB8E-6DB9-4E7E-BFA8-A25FD68EFA11}"/>
                    </a:ext>
                  </a:extLst>
                </p:cNvPr>
                <p:cNvSpPr/>
                <p:nvPr/>
              </p:nvSpPr>
              <p:spPr>
                <a:xfrm rot="10800000">
                  <a:off x="6838214" y="4336721"/>
                  <a:ext cx="807653" cy="1290231"/>
                </a:xfrm>
                <a:custGeom>
                  <a:avLst/>
                  <a:gdLst>
                    <a:gd name="connsiteX0" fmla="*/ 338893 w 677786"/>
                    <a:gd name="connsiteY0" fmla="*/ 0 h 1363687"/>
                    <a:gd name="connsiteX1" fmla="*/ 338893 w 677786"/>
                    <a:gd name="connsiteY1" fmla="*/ 0 h 1363687"/>
                    <a:gd name="connsiteX2" fmla="*/ 677786 w 677786"/>
                    <a:gd name="connsiteY2" fmla="*/ 338893 h 1363687"/>
                    <a:gd name="connsiteX3" fmla="*/ 677786 w 677786"/>
                    <a:gd name="connsiteY3" fmla="*/ 1363687 h 1363687"/>
                    <a:gd name="connsiteX4" fmla="*/ 677786 w 677786"/>
                    <a:gd name="connsiteY4" fmla="*/ 1363687 h 1363687"/>
                    <a:gd name="connsiteX5" fmla="*/ 0 w 677786"/>
                    <a:gd name="connsiteY5" fmla="*/ 1363687 h 1363687"/>
                    <a:gd name="connsiteX6" fmla="*/ 0 w 677786"/>
                    <a:gd name="connsiteY6" fmla="*/ 1363687 h 1363687"/>
                    <a:gd name="connsiteX7" fmla="*/ 0 w 677786"/>
                    <a:gd name="connsiteY7" fmla="*/ 338893 h 1363687"/>
                    <a:gd name="connsiteX8" fmla="*/ 338893 w 677786"/>
                    <a:gd name="connsiteY8" fmla="*/ 0 h 1363687"/>
                    <a:gd name="connsiteX0" fmla="*/ 338893 w 677786"/>
                    <a:gd name="connsiteY0" fmla="*/ 0 h 1686454"/>
                    <a:gd name="connsiteX1" fmla="*/ 338893 w 677786"/>
                    <a:gd name="connsiteY1" fmla="*/ 0 h 1686454"/>
                    <a:gd name="connsiteX2" fmla="*/ 677786 w 677786"/>
                    <a:gd name="connsiteY2" fmla="*/ 338893 h 1686454"/>
                    <a:gd name="connsiteX3" fmla="*/ 677786 w 677786"/>
                    <a:gd name="connsiteY3" fmla="*/ 1363687 h 1686454"/>
                    <a:gd name="connsiteX4" fmla="*/ 677786 w 677786"/>
                    <a:gd name="connsiteY4" fmla="*/ 1363687 h 1686454"/>
                    <a:gd name="connsiteX5" fmla="*/ 0 w 677786"/>
                    <a:gd name="connsiteY5" fmla="*/ 1363687 h 1686454"/>
                    <a:gd name="connsiteX6" fmla="*/ 76624 w 677786"/>
                    <a:gd name="connsiteY6" fmla="*/ 1686454 h 1686454"/>
                    <a:gd name="connsiteX7" fmla="*/ 0 w 677786"/>
                    <a:gd name="connsiteY7" fmla="*/ 338893 h 1686454"/>
                    <a:gd name="connsiteX8" fmla="*/ 338893 w 677786"/>
                    <a:gd name="connsiteY8" fmla="*/ 0 h 1686454"/>
                    <a:gd name="connsiteX0" fmla="*/ 338893 w 677786"/>
                    <a:gd name="connsiteY0" fmla="*/ 0 h 1686454"/>
                    <a:gd name="connsiteX1" fmla="*/ 338893 w 677786"/>
                    <a:gd name="connsiteY1" fmla="*/ 0 h 1686454"/>
                    <a:gd name="connsiteX2" fmla="*/ 677786 w 677786"/>
                    <a:gd name="connsiteY2" fmla="*/ 338893 h 1686454"/>
                    <a:gd name="connsiteX3" fmla="*/ 677786 w 677786"/>
                    <a:gd name="connsiteY3" fmla="*/ 1363687 h 1686454"/>
                    <a:gd name="connsiteX4" fmla="*/ 677786 w 677786"/>
                    <a:gd name="connsiteY4" fmla="*/ 1363687 h 1686454"/>
                    <a:gd name="connsiteX5" fmla="*/ 0 w 677786"/>
                    <a:gd name="connsiteY5" fmla="*/ 1363687 h 1686454"/>
                    <a:gd name="connsiteX6" fmla="*/ 76624 w 677786"/>
                    <a:gd name="connsiteY6" fmla="*/ 1686454 h 1686454"/>
                    <a:gd name="connsiteX7" fmla="*/ 0 w 677786"/>
                    <a:gd name="connsiteY7" fmla="*/ 338893 h 1686454"/>
                    <a:gd name="connsiteX8" fmla="*/ 338893 w 677786"/>
                    <a:gd name="connsiteY8" fmla="*/ 0 h 1686454"/>
                    <a:gd name="connsiteX0" fmla="*/ 345300 w 684193"/>
                    <a:gd name="connsiteY0" fmla="*/ 0 h 1686454"/>
                    <a:gd name="connsiteX1" fmla="*/ 345300 w 684193"/>
                    <a:gd name="connsiteY1" fmla="*/ 0 h 1686454"/>
                    <a:gd name="connsiteX2" fmla="*/ 684193 w 684193"/>
                    <a:gd name="connsiteY2" fmla="*/ 338893 h 1686454"/>
                    <a:gd name="connsiteX3" fmla="*/ 684193 w 684193"/>
                    <a:gd name="connsiteY3" fmla="*/ 1363687 h 1686454"/>
                    <a:gd name="connsiteX4" fmla="*/ 684193 w 684193"/>
                    <a:gd name="connsiteY4" fmla="*/ 1363687 h 1686454"/>
                    <a:gd name="connsiteX5" fmla="*/ 6407 w 684193"/>
                    <a:gd name="connsiteY5" fmla="*/ 1363687 h 1686454"/>
                    <a:gd name="connsiteX6" fmla="*/ 83031 w 684193"/>
                    <a:gd name="connsiteY6" fmla="*/ 1686454 h 1686454"/>
                    <a:gd name="connsiteX7" fmla="*/ 6407 w 684193"/>
                    <a:gd name="connsiteY7" fmla="*/ 338893 h 1686454"/>
                    <a:gd name="connsiteX8" fmla="*/ 345300 w 684193"/>
                    <a:gd name="connsiteY8" fmla="*/ 0 h 1686454"/>
                    <a:gd name="connsiteX0" fmla="*/ 393939 w 732832"/>
                    <a:gd name="connsiteY0" fmla="*/ 0 h 1996132"/>
                    <a:gd name="connsiteX1" fmla="*/ 393939 w 732832"/>
                    <a:gd name="connsiteY1" fmla="*/ 0 h 1996132"/>
                    <a:gd name="connsiteX2" fmla="*/ 732832 w 732832"/>
                    <a:gd name="connsiteY2" fmla="*/ 338893 h 1996132"/>
                    <a:gd name="connsiteX3" fmla="*/ 732832 w 732832"/>
                    <a:gd name="connsiteY3" fmla="*/ 1363687 h 1996132"/>
                    <a:gd name="connsiteX4" fmla="*/ 732832 w 732832"/>
                    <a:gd name="connsiteY4" fmla="*/ 1363687 h 1996132"/>
                    <a:gd name="connsiteX5" fmla="*/ 55046 w 732832"/>
                    <a:gd name="connsiteY5" fmla="*/ 1363687 h 1996132"/>
                    <a:gd name="connsiteX6" fmla="*/ 50308 w 732832"/>
                    <a:gd name="connsiteY6" fmla="*/ 1996132 h 1996132"/>
                    <a:gd name="connsiteX7" fmla="*/ 55046 w 732832"/>
                    <a:gd name="connsiteY7" fmla="*/ 338893 h 1996132"/>
                    <a:gd name="connsiteX8" fmla="*/ 393939 w 732832"/>
                    <a:gd name="connsiteY8" fmla="*/ 0 h 1996132"/>
                    <a:gd name="connsiteX0" fmla="*/ 393939 w 732832"/>
                    <a:gd name="connsiteY0" fmla="*/ 0 h 1996132"/>
                    <a:gd name="connsiteX1" fmla="*/ 393939 w 732832"/>
                    <a:gd name="connsiteY1" fmla="*/ 0 h 1996132"/>
                    <a:gd name="connsiteX2" fmla="*/ 732832 w 732832"/>
                    <a:gd name="connsiteY2" fmla="*/ 338893 h 1996132"/>
                    <a:gd name="connsiteX3" fmla="*/ 732832 w 732832"/>
                    <a:gd name="connsiteY3" fmla="*/ 1363687 h 1996132"/>
                    <a:gd name="connsiteX4" fmla="*/ 732832 w 732832"/>
                    <a:gd name="connsiteY4" fmla="*/ 1363687 h 1996132"/>
                    <a:gd name="connsiteX5" fmla="*/ 50308 w 732832"/>
                    <a:gd name="connsiteY5" fmla="*/ 1996132 h 1996132"/>
                    <a:gd name="connsiteX6" fmla="*/ 55046 w 732832"/>
                    <a:gd name="connsiteY6" fmla="*/ 338893 h 1996132"/>
                    <a:gd name="connsiteX7" fmla="*/ 393939 w 732832"/>
                    <a:gd name="connsiteY7" fmla="*/ 0 h 1996132"/>
                    <a:gd name="connsiteX0" fmla="*/ 400849 w 739742"/>
                    <a:gd name="connsiteY0" fmla="*/ 0 h 2133204"/>
                    <a:gd name="connsiteX1" fmla="*/ 400849 w 739742"/>
                    <a:gd name="connsiteY1" fmla="*/ 0 h 2133204"/>
                    <a:gd name="connsiteX2" fmla="*/ 739742 w 739742"/>
                    <a:gd name="connsiteY2" fmla="*/ 338893 h 2133204"/>
                    <a:gd name="connsiteX3" fmla="*/ 739742 w 739742"/>
                    <a:gd name="connsiteY3" fmla="*/ 1363687 h 2133204"/>
                    <a:gd name="connsiteX4" fmla="*/ 739742 w 739742"/>
                    <a:gd name="connsiteY4" fmla="*/ 1363687 h 2133204"/>
                    <a:gd name="connsiteX5" fmla="*/ 48159 w 739742"/>
                    <a:gd name="connsiteY5" fmla="*/ 2133204 h 2133204"/>
                    <a:gd name="connsiteX6" fmla="*/ 61956 w 739742"/>
                    <a:gd name="connsiteY6" fmla="*/ 338893 h 2133204"/>
                    <a:gd name="connsiteX7" fmla="*/ 400849 w 739742"/>
                    <a:gd name="connsiteY7" fmla="*/ 0 h 2133204"/>
                    <a:gd name="connsiteX0" fmla="*/ 352690 w 691583"/>
                    <a:gd name="connsiteY0" fmla="*/ 0 h 2133204"/>
                    <a:gd name="connsiteX1" fmla="*/ 352690 w 691583"/>
                    <a:gd name="connsiteY1" fmla="*/ 0 h 2133204"/>
                    <a:gd name="connsiteX2" fmla="*/ 691583 w 691583"/>
                    <a:gd name="connsiteY2" fmla="*/ 338893 h 2133204"/>
                    <a:gd name="connsiteX3" fmla="*/ 691583 w 691583"/>
                    <a:gd name="connsiteY3" fmla="*/ 1363687 h 2133204"/>
                    <a:gd name="connsiteX4" fmla="*/ 691583 w 691583"/>
                    <a:gd name="connsiteY4" fmla="*/ 1363687 h 2133204"/>
                    <a:gd name="connsiteX5" fmla="*/ 0 w 691583"/>
                    <a:gd name="connsiteY5" fmla="*/ 2133204 h 2133204"/>
                    <a:gd name="connsiteX6" fmla="*/ 13797 w 691583"/>
                    <a:gd name="connsiteY6" fmla="*/ 338893 h 2133204"/>
                    <a:gd name="connsiteX7" fmla="*/ 352690 w 691583"/>
                    <a:gd name="connsiteY7" fmla="*/ 0 h 2133204"/>
                    <a:gd name="connsiteX0" fmla="*/ 352690 w 691583"/>
                    <a:gd name="connsiteY0" fmla="*/ 0 h 2133204"/>
                    <a:gd name="connsiteX1" fmla="*/ 352690 w 691583"/>
                    <a:gd name="connsiteY1" fmla="*/ 0 h 2133204"/>
                    <a:gd name="connsiteX2" fmla="*/ 691583 w 691583"/>
                    <a:gd name="connsiteY2" fmla="*/ 338893 h 2133204"/>
                    <a:gd name="connsiteX3" fmla="*/ 691583 w 691583"/>
                    <a:gd name="connsiteY3" fmla="*/ 1363687 h 2133204"/>
                    <a:gd name="connsiteX4" fmla="*/ 0 w 691583"/>
                    <a:gd name="connsiteY4" fmla="*/ 2133204 h 2133204"/>
                    <a:gd name="connsiteX5" fmla="*/ 13797 w 691583"/>
                    <a:gd name="connsiteY5" fmla="*/ 338893 h 2133204"/>
                    <a:gd name="connsiteX6" fmla="*/ 352690 w 691583"/>
                    <a:gd name="connsiteY6" fmla="*/ 0 h 2133204"/>
                    <a:gd name="connsiteX0" fmla="*/ 352690 w 699378"/>
                    <a:gd name="connsiteY0" fmla="*/ 0 h 2133204"/>
                    <a:gd name="connsiteX1" fmla="*/ 352690 w 699378"/>
                    <a:gd name="connsiteY1" fmla="*/ 0 h 2133204"/>
                    <a:gd name="connsiteX2" fmla="*/ 691583 w 699378"/>
                    <a:gd name="connsiteY2" fmla="*/ 338893 h 2133204"/>
                    <a:gd name="connsiteX3" fmla="*/ 699378 w 699378"/>
                    <a:gd name="connsiteY3" fmla="*/ 1165638 h 2133204"/>
                    <a:gd name="connsiteX4" fmla="*/ 0 w 699378"/>
                    <a:gd name="connsiteY4" fmla="*/ 2133204 h 2133204"/>
                    <a:gd name="connsiteX5" fmla="*/ 13797 w 699378"/>
                    <a:gd name="connsiteY5" fmla="*/ 338893 h 2133204"/>
                    <a:gd name="connsiteX6" fmla="*/ 352690 w 699378"/>
                    <a:gd name="connsiteY6" fmla="*/ 0 h 2133204"/>
                    <a:gd name="connsiteX0" fmla="*/ 352690 w 702644"/>
                    <a:gd name="connsiteY0" fmla="*/ 0 h 2133204"/>
                    <a:gd name="connsiteX1" fmla="*/ 352690 w 702644"/>
                    <a:gd name="connsiteY1" fmla="*/ 0 h 2133204"/>
                    <a:gd name="connsiteX2" fmla="*/ 691583 w 702644"/>
                    <a:gd name="connsiteY2" fmla="*/ 338893 h 2133204"/>
                    <a:gd name="connsiteX3" fmla="*/ 702644 w 702644"/>
                    <a:gd name="connsiteY3" fmla="*/ 1036125 h 2133204"/>
                    <a:gd name="connsiteX4" fmla="*/ 0 w 702644"/>
                    <a:gd name="connsiteY4" fmla="*/ 2133204 h 2133204"/>
                    <a:gd name="connsiteX5" fmla="*/ 13797 w 702644"/>
                    <a:gd name="connsiteY5" fmla="*/ 338893 h 2133204"/>
                    <a:gd name="connsiteX6" fmla="*/ 352690 w 702644"/>
                    <a:gd name="connsiteY6" fmla="*/ 0 h 2133204"/>
                    <a:gd name="connsiteX0" fmla="*/ 352690 w 703764"/>
                    <a:gd name="connsiteY0" fmla="*/ 0 h 2133204"/>
                    <a:gd name="connsiteX1" fmla="*/ 352690 w 703764"/>
                    <a:gd name="connsiteY1" fmla="*/ 0 h 2133204"/>
                    <a:gd name="connsiteX2" fmla="*/ 691583 w 703764"/>
                    <a:gd name="connsiteY2" fmla="*/ 338893 h 2133204"/>
                    <a:gd name="connsiteX3" fmla="*/ 703764 w 703764"/>
                    <a:gd name="connsiteY3" fmla="*/ 916782 h 2133204"/>
                    <a:gd name="connsiteX4" fmla="*/ 0 w 703764"/>
                    <a:gd name="connsiteY4" fmla="*/ 2133204 h 2133204"/>
                    <a:gd name="connsiteX5" fmla="*/ 13797 w 703764"/>
                    <a:gd name="connsiteY5" fmla="*/ 338893 h 2133204"/>
                    <a:gd name="connsiteX6" fmla="*/ 352690 w 703764"/>
                    <a:gd name="connsiteY6" fmla="*/ 0 h 2133204"/>
                    <a:gd name="connsiteX0" fmla="*/ 352690 w 703764"/>
                    <a:gd name="connsiteY0" fmla="*/ 0 h 2133204"/>
                    <a:gd name="connsiteX1" fmla="*/ 352690 w 703764"/>
                    <a:gd name="connsiteY1" fmla="*/ 0 h 2133204"/>
                    <a:gd name="connsiteX2" fmla="*/ 691583 w 703764"/>
                    <a:gd name="connsiteY2" fmla="*/ 338893 h 2133204"/>
                    <a:gd name="connsiteX3" fmla="*/ 703764 w 703764"/>
                    <a:gd name="connsiteY3" fmla="*/ 916782 h 2133204"/>
                    <a:gd name="connsiteX4" fmla="*/ 0 w 703764"/>
                    <a:gd name="connsiteY4" fmla="*/ 2133204 h 2133204"/>
                    <a:gd name="connsiteX5" fmla="*/ 13797 w 703764"/>
                    <a:gd name="connsiteY5" fmla="*/ 338893 h 2133204"/>
                    <a:gd name="connsiteX6" fmla="*/ 352690 w 703764"/>
                    <a:gd name="connsiteY6" fmla="*/ 0 h 2133204"/>
                    <a:gd name="connsiteX0" fmla="*/ 342250 w 693324"/>
                    <a:gd name="connsiteY0" fmla="*/ 0 h 1057959"/>
                    <a:gd name="connsiteX1" fmla="*/ 342250 w 693324"/>
                    <a:gd name="connsiteY1" fmla="*/ 0 h 1057959"/>
                    <a:gd name="connsiteX2" fmla="*/ 681143 w 693324"/>
                    <a:gd name="connsiteY2" fmla="*/ 338893 h 1057959"/>
                    <a:gd name="connsiteX3" fmla="*/ 693324 w 693324"/>
                    <a:gd name="connsiteY3" fmla="*/ 916782 h 1057959"/>
                    <a:gd name="connsiteX4" fmla="*/ 0 w 693324"/>
                    <a:gd name="connsiteY4" fmla="*/ 1057959 h 1057959"/>
                    <a:gd name="connsiteX5" fmla="*/ 3357 w 693324"/>
                    <a:gd name="connsiteY5" fmla="*/ 338893 h 1057959"/>
                    <a:gd name="connsiteX6" fmla="*/ 342250 w 693324"/>
                    <a:gd name="connsiteY6" fmla="*/ 0 h 1057959"/>
                    <a:gd name="connsiteX0" fmla="*/ 342250 w 693324"/>
                    <a:gd name="connsiteY0" fmla="*/ 0 h 1146234"/>
                    <a:gd name="connsiteX1" fmla="*/ 342250 w 693324"/>
                    <a:gd name="connsiteY1" fmla="*/ 0 h 1146234"/>
                    <a:gd name="connsiteX2" fmla="*/ 681143 w 693324"/>
                    <a:gd name="connsiteY2" fmla="*/ 338893 h 1146234"/>
                    <a:gd name="connsiteX3" fmla="*/ 693324 w 693324"/>
                    <a:gd name="connsiteY3" fmla="*/ 916782 h 1146234"/>
                    <a:gd name="connsiteX4" fmla="*/ 0 w 693324"/>
                    <a:gd name="connsiteY4" fmla="*/ 1057959 h 1146234"/>
                    <a:gd name="connsiteX5" fmla="*/ 3357 w 693324"/>
                    <a:gd name="connsiteY5" fmla="*/ 338893 h 1146234"/>
                    <a:gd name="connsiteX6" fmla="*/ 342250 w 693324"/>
                    <a:gd name="connsiteY6" fmla="*/ 0 h 1146234"/>
                    <a:gd name="connsiteX0" fmla="*/ 342250 w 682885"/>
                    <a:gd name="connsiteY0" fmla="*/ 0 h 1236694"/>
                    <a:gd name="connsiteX1" fmla="*/ 342250 w 682885"/>
                    <a:gd name="connsiteY1" fmla="*/ 0 h 1236694"/>
                    <a:gd name="connsiteX2" fmla="*/ 681143 w 682885"/>
                    <a:gd name="connsiteY2" fmla="*/ 338893 h 1236694"/>
                    <a:gd name="connsiteX3" fmla="*/ 682885 w 682885"/>
                    <a:gd name="connsiteY3" fmla="*/ 1052493 h 1236694"/>
                    <a:gd name="connsiteX4" fmla="*/ 0 w 682885"/>
                    <a:gd name="connsiteY4" fmla="*/ 1057959 h 1236694"/>
                    <a:gd name="connsiteX5" fmla="*/ 3357 w 682885"/>
                    <a:gd name="connsiteY5" fmla="*/ 338893 h 1236694"/>
                    <a:gd name="connsiteX6" fmla="*/ 342250 w 682885"/>
                    <a:gd name="connsiteY6" fmla="*/ 0 h 1236694"/>
                    <a:gd name="connsiteX0" fmla="*/ 342250 w 682885"/>
                    <a:gd name="connsiteY0" fmla="*/ 0 h 1063512"/>
                    <a:gd name="connsiteX1" fmla="*/ 342250 w 682885"/>
                    <a:gd name="connsiteY1" fmla="*/ 0 h 1063512"/>
                    <a:gd name="connsiteX2" fmla="*/ 681143 w 682885"/>
                    <a:gd name="connsiteY2" fmla="*/ 338893 h 1063512"/>
                    <a:gd name="connsiteX3" fmla="*/ 682885 w 682885"/>
                    <a:gd name="connsiteY3" fmla="*/ 1052493 h 1063512"/>
                    <a:gd name="connsiteX4" fmla="*/ 0 w 682885"/>
                    <a:gd name="connsiteY4" fmla="*/ 1057959 h 1063512"/>
                    <a:gd name="connsiteX5" fmla="*/ 3357 w 682885"/>
                    <a:gd name="connsiteY5" fmla="*/ 338893 h 1063512"/>
                    <a:gd name="connsiteX6" fmla="*/ 342250 w 682885"/>
                    <a:gd name="connsiteY6" fmla="*/ 0 h 1063512"/>
                    <a:gd name="connsiteX0" fmla="*/ 342250 w 682885"/>
                    <a:gd name="connsiteY0" fmla="*/ 0 h 1063512"/>
                    <a:gd name="connsiteX1" fmla="*/ 342250 w 682885"/>
                    <a:gd name="connsiteY1" fmla="*/ 0 h 1063512"/>
                    <a:gd name="connsiteX2" fmla="*/ 681143 w 682885"/>
                    <a:gd name="connsiteY2" fmla="*/ 338893 h 1063512"/>
                    <a:gd name="connsiteX3" fmla="*/ 682885 w 682885"/>
                    <a:gd name="connsiteY3" fmla="*/ 1052493 h 1063512"/>
                    <a:gd name="connsiteX4" fmla="*/ 0 w 682885"/>
                    <a:gd name="connsiteY4" fmla="*/ 1057959 h 1063512"/>
                    <a:gd name="connsiteX5" fmla="*/ 3357 w 682885"/>
                    <a:gd name="connsiteY5" fmla="*/ 338893 h 1063512"/>
                    <a:gd name="connsiteX6" fmla="*/ 342250 w 682885"/>
                    <a:gd name="connsiteY6" fmla="*/ 0 h 1063512"/>
                    <a:gd name="connsiteX0" fmla="*/ 342250 w 682885"/>
                    <a:gd name="connsiteY0" fmla="*/ 0 h 1076269"/>
                    <a:gd name="connsiteX1" fmla="*/ 342250 w 682885"/>
                    <a:gd name="connsiteY1" fmla="*/ 0 h 1076269"/>
                    <a:gd name="connsiteX2" fmla="*/ 681143 w 682885"/>
                    <a:gd name="connsiteY2" fmla="*/ 338893 h 1076269"/>
                    <a:gd name="connsiteX3" fmla="*/ 682885 w 682885"/>
                    <a:gd name="connsiteY3" fmla="*/ 1073372 h 1076269"/>
                    <a:gd name="connsiteX4" fmla="*/ 0 w 682885"/>
                    <a:gd name="connsiteY4" fmla="*/ 1057959 h 1076269"/>
                    <a:gd name="connsiteX5" fmla="*/ 3357 w 682885"/>
                    <a:gd name="connsiteY5" fmla="*/ 338893 h 1076269"/>
                    <a:gd name="connsiteX6" fmla="*/ 342250 w 682885"/>
                    <a:gd name="connsiteY6" fmla="*/ 0 h 1076269"/>
                    <a:gd name="connsiteX0" fmla="*/ 352689 w 693324"/>
                    <a:gd name="connsiteY0" fmla="*/ 0 h 1092823"/>
                    <a:gd name="connsiteX1" fmla="*/ 352689 w 693324"/>
                    <a:gd name="connsiteY1" fmla="*/ 0 h 1092823"/>
                    <a:gd name="connsiteX2" fmla="*/ 691582 w 693324"/>
                    <a:gd name="connsiteY2" fmla="*/ 338893 h 1092823"/>
                    <a:gd name="connsiteX3" fmla="*/ 693324 w 693324"/>
                    <a:gd name="connsiteY3" fmla="*/ 1073372 h 1092823"/>
                    <a:gd name="connsiteX4" fmla="*/ 0 w 693324"/>
                    <a:gd name="connsiteY4" fmla="*/ 1089277 h 1092823"/>
                    <a:gd name="connsiteX5" fmla="*/ 13796 w 693324"/>
                    <a:gd name="connsiteY5" fmla="*/ 338893 h 1092823"/>
                    <a:gd name="connsiteX6" fmla="*/ 352689 w 693324"/>
                    <a:gd name="connsiteY6" fmla="*/ 0 h 1092823"/>
                    <a:gd name="connsiteX0" fmla="*/ 352689 w 693324"/>
                    <a:gd name="connsiteY0" fmla="*/ 0 h 1107588"/>
                    <a:gd name="connsiteX1" fmla="*/ 352689 w 693324"/>
                    <a:gd name="connsiteY1" fmla="*/ 0 h 1107588"/>
                    <a:gd name="connsiteX2" fmla="*/ 691582 w 693324"/>
                    <a:gd name="connsiteY2" fmla="*/ 338893 h 1107588"/>
                    <a:gd name="connsiteX3" fmla="*/ 693324 w 693324"/>
                    <a:gd name="connsiteY3" fmla="*/ 1104690 h 1107588"/>
                    <a:gd name="connsiteX4" fmla="*/ 0 w 693324"/>
                    <a:gd name="connsiteY4" fmla="*/ 1089277 h 1107588"/>
                    <a:gd name="connsiteX5" fmla="*/ 13796 w 693324"/>
                    <a:gd name="connsiteY5" fmla="*/ 338893 h 1107588"/>
                    <a:gd name="connsiteX6" fmla="*/ 352689 w 693324"/>
                    <a:gd name="connsiteY6" fmla="*/ 0 h 1107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93324" h="1107588">
                      <a:moveTo>
                        <a:pt x="352689" y="0"/>
                      </a:moveTo>
                      <a:lnTo>
                        <a:pt x="352689" y="0"/>
                      </a:lnTo>
                      <a:cubicBezTo>
                        <a:pt x="539854" y="0"/>
                        <a:pt x="691582" y="151728"/>
                        <a:pt x="691582" y="338893"/>
                      </a:cubicBezTo>
                      <a:cubicBezTo>
                        <a:pt x="694180" y="614475"/>
                        <a:pt x="690726" y="829108"/>
                        <a:pt x="693324" y="1104690"/>
                      </a:cubicBezTo>
                      <a:cubicBezTo>
                        <a:pt x="260390" y="1113473"/>
                        <a:pt x="308057" y="1100538"/>
                        <a:pt x="0" y="1089277"/>
                      </a:cubicBezTo>
                      <a:cubicBezTo>
                        <a:pt x="3530" y="774388"/>
                        <a:pt x="13796" y="680491"/>
                        <a:pt x="13796" y="338893"/>
                      </a:cubicBezTo>
                      <a:cubicBezTo>
                        <a:pt x="13796" y="151728"/>
                        <a:pt x="165524" y="0"/>
                        <a:pt x="352689" y="0"/>
                      </a:cubicBezTo>
                      <a:close/>
                    </a:path>
                  </a:pathLst>
                </a:custGeom>
                <a:solidFill>
                  <a:schemeClr val="accent4"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</p:grpSp>
          <p:sp>
            <p:nvSpPr>
              <p:cNvPr id="324" name="Oval 323">
                <a:extLst>
                  <a:ext uri="{FF2B5EF4-FFF2-40B4-BE49-F238E27FC236}">
                    <a16:creationId xmlns:a16="http://schemas.microsoft.com/office/drawing/2014/main" id="{21277397-7C1D-45D8-B8AB-C2F192A5E38F}"/>
                  </a:ext>
                </a:extLst>
              </p:cNvPr>
              <p:cNvSpPr/>
              <p:nvPr/>
            </p:nvSpPr>
            <p:spPr>
              <a:xfrm rot="19922172">
                <a:off x="5362923" y="4181956"/>
                <a:ext cx="121089" cy="12108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25" name="Oval 324">
                <a:extLst>
                  <a:ext uri="{FF2B5EF4-FFF2-40B4-BE49-F238E27FC236}">
                    <a16:creationId xmlns:a16="http://schemas.microsoft.com/office/drawing/2014/main" id="{A04BB7BB-F603-412C-81E9-869BC49EC11B}"/>
                  </a:ext>
                </a:extLst>
              </p:cNvPr>
              <p:cNvSpPr/>
              <p:nvPr/>
            </p:nvSpPr>
            <p:spPr>
              <a:xfrm rot="19922172">
                <a:off x="5363370" y="4067046"/>
                <a:ext cx="60544" cy="605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26" name="Oval 325">
                <a:extLst>
                  <a:ext uri="{FF2B5EF4-FFF2-40B4-BE49-F238E27FC236}">
                    <a16:creationId xmlns:a16="http://schemas.microsoft.com/office/drawing/2014/main" id="{D0E29A62-79DE-485B-A439-B454AD89D396}"/>
                  </a:ext>
                </a:extLst>
              </p:cNvPr>
              <p:cNvSpPr/>
              <p:nvPr/>
            </p:nvSpPr>
            <p:spPr>
              <a:xfrm rot="19922172">
                <a:off x="5170384" y="3971459"/>
                <a:ext cx="98612" cy="986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27" name="Oval 326">
                <a:extLst>
                  <a:ext uri="{FF2B5EF4-FFF2-40B4-BE49-F238E27FC236}">
                    <a16:creationId xmlns:a16="http://schemas.microsoft.com/office/drawing/2014/main" id="{8C00080A-5E8C-430E-BF71-36048D5BC127}"/>
                  </a:ext>
                </a:extLst>
              </p:cNvPr>
              <p:cNvSpPr/>
              <p:nvPr/>
            </p:nvSpPr>
            <p:spPr>
              <a:xfrm rot="19922172">
                <a:off x="5234024" y="3635575"/>
                <a:ext cx="163508" cy="16350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rgbClr val="FF0000"/>
                  </a:solidFill>
                </a:endParaRPr>
              </a:p>
            </p:txBody>
          </p:sp>
          <p:sp>
            <p:nvSpPr>
              <p:cNvPr id="328" name="Oval 327">
                <a:extLst>
                  <a:ext uri="{FF2B5EF4-FFF2-40B4-BE49-F238E27FC236}">
                    <a16:creationId xmlns:a16="http://schemas.microsoft.com/office/drawing/2014/main" id="{C741F04B-C48A-4018-935B-064841E9E3BE}"/>
                  </a:ext>
                </a:extLst>
              </p:cNvPr>
              <p:cNvSpPr/>
              <p:nvPr/>
            </p:nvSpPr>
            <p:spPr>
              <a:xfrm rot="19922172">
                <a:off x="5300195" y="4413872"/>
                <a:ext cx="98612" cy="986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29" name="Oval 328">
                <a:extLst>
                  <a:ext uri="{FF2B5EF4-FFF2-40B4-BE49-F238E27FC236}">
                    <a16:creationId xmlns:a16="http://schemas.microsoft.com/office/drawing/2014/main" id="{DFCDF0BB-6462-426B-9BCD-A50D4A1FC17D}"/>
                  </a:ext>
                </a:extLst>
              </p:cNvPr>
              <p:cNvSpPr/>
              <p:nvPr/>
            </p:nvSpPr>
            <p:spPr>
              <a:xfrm rot="19922172">
                <a:off x="5389631" y="3844759"/>
                <a:ext cx="98612" cy="986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0" name="Oval 329">
                <a:extLst>
                  <a:ext uri="{FF2B5EF4-FFF2-40B4-BE49-F238E27FC236}">
                    <a16:creationId xmlns:a16="http://schemas.microsoft.com/office/drawing/2014/main" id="{E68837D9-7283-47A6-B71C-61DF7AC19242}"/>
                  </a:ext>
                </a:extLst>
              </p:cNvPr>
              <p:cNvSpPr/>
              <p:nvPr/>
            </p:nvSpPr>
            <p:spPr>
              <a:xfrm rot="19922172">
                <a:off x="5223296" y="4294096"/>
                <a:ext cx="60544" cy="605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1" name="Oval 330">
                <a:extLst>
                  <a:ext uri="{FF2B5EF4-FFF2-40B4-BE49-F238E27FC236}">
                    <a16:creationId xmlns:a16="http://schemas.microsoft.com/office/drawing/2014/main" id="{7F277470-ACAD-4B4F-BBC3-5D15ACC69596}"/>
                  </a:ext>
                </a:extLst>
              </p:cNvPr>
              <p:cNvSpPr/>
              <p:nvPr/>
            </p:nvSpPr>
            <p:spPr>
              <a:xfrm rot="19922172">
                <a:off x="5410629" y="3468185"/>
                <a:ext cx="98612" cy="9861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rgbClr val="FF0000"/>
                  </a:solidFill>
                </a:endParaRPr>
              </a:p>
            </p:txBody>
          </p:sp>
          <p:sp>
            <p:nvSpPr>
              <p:cNvPr id="332" name="Oval 331">
                <a:extLst>
                  <a:ext uri="{FF2B5EF4-FFF2-40B4-BE49-F238E27FC236}">
                    <a16:creationId xmlns:a16="http://schemas.microsoft.com/office/drawing/2014/main" id="{C1C44B2F-48D4-4286-A97E-F66D78287D2D}"/>
                  </a:ext>
                </a:extLst>
              </p:cNvPr>
              <p:cNvSpPr/>
              <p:nvPr/>
            </p:nvSpPr>
            <p:spPr>
              <a:xfrm rot="19922172">
                <a:off x="5337099" y="3018321"/>
                <a:ext cx="121089" cy="121089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3" name="Oval 332">
                <a:extLst>
                  <a:ext uri="{FF2B5EF4-FFF2-40B4-BE49-F238E27FC236}">
                    <a16:creationId xmlns:a16="http://schemas.microsoft.com/office/drawing/2014/main" id="{521DF535-A372-4401-BCD3-C4671B360D80}"/>
                  </a:ext>
                </a:extLst>
              </p:cNvPr>
              <p:cNvSpPr/>
              <p:nvPr/>
            </p:nvSpPr>
            <p:spPr>
              <a:xfrm rot="19922172">
                <a:off x="5337546" y="2903411"/>
                <a:ext cx="60544" cy="60544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4" name="Oval 333">
                <a:extLst>
                  <a:ext uri="{FF2B5EF4-FFF2-40B4-BE49-F238E27FC236}">
                    <a16:creationId xmlns:a16="http://schemas.microsoft.com/office/drawing/2014/main" id="{76A740E9-C27C-4E9B-867D-CA63A5E1E7D2}"/>
                  </a:ext>
                </a:extLst>
              </p:cNvPr>
              <p:cNvSpPr/>
              <p:nvPr/>
            </p:nvSpPr>
            <p:spPr>
              <a:xfrm rot="19922172">
                <a:off x="5144560" y="2807824"/>
                <a:ext cx="98612" cy="9861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5" name="Oval 334">
                <a:extLst>
                  <a:ext uri="{FF2B5EF4-FFF2-40B4-BE49-F238E27FC236}">
                    <a16:creationId xmlns:a16="http://schemas.microsoft.com/office/drawing/2014/main" id="{9AC5F465-8C73-4CE5-8D47-BFAE7B87C1C5}"/>
                  </a:ext>
                </a:extLst>
              </p:cNvPr>
              <p:cNvSpPr/>
              <p:nvPr/>
            </p:nvSpPr>
            <p:spPr>
              <a:xfrm rot="19922172">
                <a:off x="5216452" y="2508867"/>
                <a:ext cx="163508" cy="16350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6" name="Oval 335">
                <a:extLst>
                  <a:ext uri="{FF2B5EF4-FFF2-40B4-BE49-F238E27FC236}">
                    <a16:creationId xmlns:a16="http://schemas.microsoft.com/office/drawing/2014/main" id="{A954C9AF-B597-40D0-BB40-261CAF68034F}"/>
                  </a:ext>
                </a:extLst>
              </p:cNvPr>
              <p:cNvSpPr/>
              <p:nvPr/>
            </p:nvSpPr>
            <p:spPr>
              <a:xfrm rot="19922172">
                <a:off x="5274371" y="3250237"/>
                <a:ext cx="98612" cy="9861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7" name="Oval 336">
                <a:extLst>
                  <a:ext uri="{FF2B5EF4-FFF2-40B4-BE49-F238E27FC236}">
                    <a16:creationId xmlns:a16="http://schemas.microsoft.com/office/drawing/2014/main" id="{257FEDAB-3719-416F-A8F3-8D6AF15C4A02}"/>
                  </a:ext>
                </a:extLst>
              </p:cNvPr>
              <p:cNvSpPr/>
              <p:nvPr/>
            </p:nvSpPr>
            <p:spPr>
              <a:xfrm rot="19922172">
                <a:off x="5372059" y="2718051"/>
                <a:ext cx="98612" cy="9861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B25BD946-DEF8-4CAD-A2B0-CD5449929F2F}"/>
                  </a:ext>
                </a:extLst>
              </p:cNvPr>
              <p:cNvSpPr/>
              <p:nvPr/>
            </p:nvSpPr>
            <p:spPr>
              <a:xfrm rot="19922172">
                <a:off x="5197472" y="3130461"/>
                <a:ext cx="60544" cy="6054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9" name="Oval 338">
                <a:extLst>
                  <a:ext uri="{FF2B5EF4-FFF2-40B4-BE49-F238E27FC236}">
                    <a16:creationId xmlns:a16="http://schemas.microsoft.com/office/drawing/2014/main" id="{8CB35509-77A8-4211-81D1-B8821CEF75BB}"/>
                  </a:ext>
                </a:extLst>
              </p:cNvPr>
              <p:cNvSpPr/>
              <p:nvPr/>
            </p:nvSpPr>
            <p:spPr>
              <a:xfrm rot="19922172">
                <a:off x="5393057" y="2341477"/>
                <a:ext cx="98612" cy="9861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319" name="Rounded Rectangle 15360">
              <a:extLst>
                <a:ext uri="{FF2B5EF4-FFF2-40B4-BE49-F238E27FC236}">
                  <a16:creationId xmlns:a16="http://schemas.microsoft.com/office/drawing/2014/main" id="{53843D88-55AB-41DE-AA4A-CC1967730C5F}"/>
                </a:ext>
              </a:extLst>
            </p:cNvPr>
            <p:cNvSpPr/>
            <p:nvPr/>
          </p:nvSpPr>
          <p:spPr>
            <a:xfrm>
              <a:off x="10262855" y="2635207"/>
              <a:ext cx="949854" cy="197886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20" name="Rounded Rectangle 66">
              <a:extLst>
                <a:ext uri="{FF2B5EF4-FFF2-40B4-BE49-F238E27FC236}">
                  <a16:creationId xmlns:a16="http://schemas.microsoft.com/office/drawing/2014/main" id="{2C054422-811E-45BF-AEF9-0023F13D572F}"/>
                </a:ext>
              </a:extLst>
            </p:cNvPr>
            <p:cNvSpPr/>
            <p:nvPr/>
          </p:nvSpPr>
          <p:spPr>
            <a:xfrm>
              <a:off x="8198194" y="2635207"/>
              <a:ext cx="949854" cy="197886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21" name="Rounded Rectangle 15362">
              <a:extLst>
                <a:ext uri="{FF2B5EF4-FFF2-40B4-BE49-F238E27FC236}">
                  <a16:creationId xmlns:a16="http://schemas.microsoft.com/office/drawing/2014/main" id="{C30217AF-F857-49A2-87BB-8D6423FA98E0}"/>
                </a:ext>
              </a:extLst>
            </p:cNvPr>
            <p:cNvSpPr/>
            <p:nvPr/>
          </p:nvSpPr>
          <p:spPr>
            <a:xfrm>
              <a:off x="8818664" y="5646836"/>
              <a:ext cx="1781332" cy="261841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22" name="Rounded Rectangle 68">
              <a:extLst>
                <a:ext uri="{FF2B5EF4-FFF2-40B4-BE49-F238E27FC236}">
                  <a16:creationId xmlns:a16="http://schemas.microsoft.com/office/drawing/2014/main" id="{0F28D9F3-B1D6-435F-8F64-A10C542A78A0}"/>
                </a:ext>
              </a:extLst>
            </p:cNvPr>
            <p:cNvSpPr/>
            <p:nvPr/>
          </p:nvSpPr>
          <p:spPr>
            <a:xfrm>
              <a:off x="8364548" y="5790029"/>
              <a:ext cx="2689563" cy="261841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371" name="TextBox 370">
            <a:extLst>
              <a:ext uri="{FF2B5EF4-FFF2-40B4-BE49-F238E27FC236}">
                <a16:creationId xmlns:a16="http://schemas.microsoft.com/office/drawing/2014/main" id="{3B34AAEA-FF6A-4F20-918E-B74067493E88}"/>
              </a:ext>
            </a:extLst>
          </p:cNvPr>
          <p:cNvSpPr txBox="1"/>
          <p:nvPr/>
        </p:nvSpPr>
        <p:spPr>
          <a:xfrm>
            <a:off x="897316" y="2810448"/>
            <a:ext cx="28804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I hope and I believe that this Template will your Time, Money and Reputation. Easy to change colors, photos and Text. You can simply impress your audience and add a unique zing and appeal to your Presentations. Get a modern PowerPoint  Presentation that is beautifully designed. Easy to change colors, photos and Text. You can simply impress your audience and add a unique zing and appeal to your Presentations.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56060E99-DD89-4C0D-9F75-60AB1B117080}"/>
              </a:ext>
            </a:extLst>
          </p:cNvPr>
          <p:cNvSpPr txBox="1"/>
          <p:nvPr/>
        </p:nvSpPr>
        <p:spPr>
          <a:xfrm>
            <a:off x="897315" y="1868106"/>
            <a:ext cx="28804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400" b="1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373" name="Oval 372">
            <a:extLst>
              <a:ext uri="{FF2B5EF4-FFF2-40B4-BE49-F238E27FC236}">
                <a16:creationId xmlns:a16="http://schemas.microsoft.com/office/drawing/2014/main" id="{F41BE581-15B4-4ECB-8B3F-E9DD5DCC42AA}"/>
              </a:ext>
            </a:extLst>
          </p:cNvPr>
          <p:cNvSpPr/>
          <p:nvPr/>
        </p:nvSpPr>
        <p:spPr>
          <a:xfrm>
            <a:off x="4671044" y="1864816"/>
            <a:ext cx="828093" cy="82809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374" name="Oval 373">
            <a:extLst>
              <a:ext uri="{FF2B5EF4-FFF2-40B4-BE49-F238E27FC236}">
                <a16:creationId xmlns:a16="http://schemas.microsoft.com/office/drawing/2014/main" id="{37D41400-2422-482E-87D7-33C9A9C11989}"/>
              </a:ext>
            </a:extLst>
          </p:cNvPr>
          <p:cNvSpPr/>
          <p:nvPr/>
        </p:nvSpPr>
        <p:spPr>
          <a:xfrm>
            <a:off x="4729224" y="4060654"/>
            <a:ext cx="828093" cy="82809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375" name="Group 374">
            <a:extLst>
              <a:ext uri="{FF2B5EF4-FFF2-40B4-BE49-F238E27FC236}">
                <a16:creationId xmlns:a16="http://schemas.microsoft.com/office/drawing/2014/main" id="{348B3088-4A9F-4BE4-86B8-586A315E7774}"/>
              </a:ext>
            </a:extLst>
          </p:cNvPr>
          <p:cNvGrpSpPr/>
          <p:nvPr/>
        </p:nvGrpSpPr>
        <p:grpSpPr>
          <a:xfrm>
            <a:off x="4632986" y="2811511"/>
            <a:ext cx="2880431" cy="1107996"/>
            <a:chOff x="2551705" y="4283314"/>
            <a:chExt cx="2357002" cy="1107996"/>
          </a:xfrm>
        </p:grpSpPr>
        <p:sp>
          <p:nvSpPr>
            <p:cNvPr id="376" name="TextBox 375">
              <a:extLst>
                <a:ext uri="{FF2B5EF4-FFF2-40B4-BE49-F238E27FC236}">
                  <a16:creationId xmlns:a16="http://schemas.microsoft.com/office/drawing/2014/main" id="{BFC52394-4BDD-41BA-AB86-B4C409C259D4}"/>
                </a:ext>
              </a:extLst>
            </p:cNvPr>
            <p:cNvSpPr txBox="1"/>
            <p:nvPr/>
          </p:nvSpPr>
          <p:spPr>
            <a:xfrm>
              <a:off x="2551705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7" name="TextBox 376">
              <a:extLst>
                <a:ext uri="{FF2B5EF4-FFF2-40B4-BE49-F238E27FC236}">
                  <a16:creationId xmlns:a16="http://schemas.microsoft.com/office/drawing/2014/main" id="{FD5C2B36-EE58-4FBB-BBD0-CE3C3A58AE7B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8" name="Group 377">
            <a:extLst>
              <a:ext uri="{FF2B5EF4-FFF2-40B4-BE49-F238E27FC236}">
                <a16:creationId xmlns:a16="http://schemas.microsoft.com/office/drawing/2014/main" id="{2DBD98E0-D4F2-4E46-83BC-03B327D752D4}"/>
              </a:ext>
            </a:extLst>
          </p:cNvPr>
          <p:cNvGrpSpPr/>
          <p:nvPr/>
        </p:nvGrpSpPr>
        <p:grpSpPr>
          <a:xfrm>
            <a:off x="4632986" y="5020734"/>
            <a:ext cx="2880431" cy="1125011"/>
            <a:chOff x="2521544" y="4266299"/>
            <a:chExt cx="2357002" cy="1125010"/>
          </a:xfrm>
        </p:grpSpPr>
        <p:sp>
          <p:nvSpPr>
            <p:cNvPr id="379" name="TextBox 378">
              <a:extLst>
                <a:ext uri="{FF2B5EF4-FFF2-40B4-BE49-F238E27FC236}">
                  <a16:creationId xmlns:a16="http://schemas.microsoft.com/office/drawing/2014/main" id="{F91D7B36-6478-4BDA-B8C7-7250DFE0494B}"/>
                </a:ext>
              </a:extLst>
            </p:cNvPr>
            <p:cNvSpPr txBox="1"/>
            <p:nvPr/>
          </p:nvSpPr>
          <p:spPr>
            <a:xfrm>
              <a:off x="2521544" y="4560313"/>
              <a:ext cx="2357002" cy="83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0" name="TextBox 379">
              <a:extLst>
                <a:ext uri="{FF2B5EF4-FFF2-40B4-BE49-F238E27FC236}">
                  <a16:creationId xmlns:a16="http://schemas.microsoft.com/office/drawing/2014/main" id="{8144F3FB-E414-4C34-9D54-428BB05485AA}"/>
                </a:ext>
              </a:extLst>
            </p:cNvPr>
            <p:cNvSpPr txBox="1"/>
            <p:nvPr/>
          </p:nvSpPr>
          <p:spPr>
            <a:xfrm>
              <a:off x="2521544" y="4266299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1" name="Isosceles Triangle 22">
            <a:extLst>
              <a:ext uri="{FF2B5EF4-FFF2-40B4-BE49-F238E27FC236}">
                <a16:creationId xmlns:a16="http://schemas.microsoft.com/office/drawing/2014/main" id="{89705CC1-6CD0-4EF4-96E3-E3E53C6641EF}"/>
              </a:ext>
            </a:extLst>
          </p:cNvPr>
          <p:cNvSpPr/>
          <p:nvPr/>
        </p:nvSpPr>
        <p:spPr>
          <a:xfrm rot="19800000">
            <a:off x="4959643" y="4264133"/>
            <a:ext cx="404325" cy="404258"/>
          </a:xfrm>
          <a:custGeom>
            <a:avLst/>
            <a:gdLst/>
            <a:ahLst/>
            <a:cxnLst/>
            <a:rect l="l" t="t" r="r" b="b"/>
            <a:pathLst>
              <a:path w="3948369" h="3947711">
                <a:moveTo>
                  <a:pt x="1024184" y="1327019"/>
                </a:moveTo>
                <a:cubicBezTo>
                  <a:pt x="953964" y="1286477"/>
                  <a:pt x="864174" y="1310536"/>
                  <a:pt x="823632" y="1380756"/>
                </a:cubicBezTo>
                <a:cubicBezTo>
                  <a:pt x="783091" y="1450976"/>
                  <a:pt x="807150" y="1540767"/>
                  <a:pt x="877370" y="1581308"/>
                </a:cubicBezTo>
                <a:cubicBezTo>
                  <a:pt x="947590" y="1621850"/>
                  <a:pt x="1037380" y="1597790"/>
                  <a:pt x="1077922" y="1527570"/>
                </a:cubicBezTo>
                <a:cubicBezTo>
                  <a:pt x="1118463" y="1457350"/>
                  <a:pt x="1094404" y="1367560"/>
                  <a:pt x="1024184" y="1327019"/>
                </a:cubicBezTo>
                <a:close/>
                <a:moveTo>
                  <a:pt x="3610643" y="2228121"/>
                </a:moveTo>
                <a:cubicBezTo>
                  <a:pt x="3600833" y="2220477"/>
                  <a:pt x="3589363" y="2214630"/>
                  <a:pt x="3576595" y="2211209"/>
                </a:cubicBezTo>
                <a:cubicBezTo>
                  <a:pt x="3525522" y="2197524"/>
                  <a:pt x="3473024" y="2227833"/>
                  <a:pt x="3459339" y="2278906"/>
                </a:cubicBezTo>
                <a:cubicBezTo>
                  <a:pt x="3445654" y="2329979"/>
                  <a:pt x="3475964" y="2382476"/>
                  <a:pt x="3527037" y="2396161"/>
                </a:cubicBezTo>
                <a:cubicBezTo>
                  <a:pt x="3578110" y="2409846"/>
                  <a:pt x="3630607" y="2379537"/>
                  <a:pt x="3644292" y="2328464"/>
                </a:cubicBezTo>
                <a:cubicBezTo>
                  <a:pt x="3654556" y="2290159"/>
                  <a:pt x="3640073" y="2251053"/>
                  <a:pt x="3610643" y="2228121"/>
                </a:cubicBezTo>
                <a:close/>
                <a:moveTo>
                  <a:pt x="3948369" y="2177025"/>
                </a:moveTo>
                <a:lnTo>
                  <a:pt x="3902391" y="2247588"/>
                </a:lnTo>
                <a:cubicBezTo>
                  <a:pt x="3840166" y="2207044"/>
                  <a:pt x="3769677" y="2184131"/>
                  <a:pt x="3697935" y="2180296"/>
                </a:cubicBezTo>
                <a:cubicBezTo>
                  <a:pt x="3737123" y="2226403"/>
                  <a:pt x="3753617" y="2290363"/>
                  <a:pt x="3736768" y="2353243"/>
                </a:cubicBezTo>
                <a:cubicBezTo>
                  <a:pt x="3709398" y="2455390"/>
                  <a:pt x="3604404" y="2516008"/>
                  <a:pt x="3502258" y="2488638"/>
                </a:cubicBezTo>
                <a:cubicBezTo>
                  <a:pt x="3400111" y="2461268"/>
                  <a:pt x="3339493" y="2356274"/>
                  <a:pt x="3366863" y="2254127"/>
                </a:cubicBezTo>
                <a:cubicBezTo>
                  <a:pt x="3381032" y="2201247"/>
                  <a:pt x="3416004" y="2159497"/>
                  <a:pt x="3460818" y="2135698"/>
                </a:cubicBezTo>
                <a:cubicBezTo>
                  <a:pt x="3436032" y="2129730"/>
                  <a:pt x="3409996" y="2129302"/>
                  <a:pt x="3383900" y="2133133"/>
                </a:cubicBezTo>
                <a:cubicBezTo>
                  <a:pt x="3331988" y="2140756"/>
                  <a:pt x="3285146" y="2164460"/>
                  <a:pt x="3249703" y="2200200"/>
                </a:cubicBezTo>
                <a:cubicBezTo>
                  <a:pt x="3299772" y="2410806"/>
                  <a:pt x="3262997" y="2663063"/>
                  <a:pt x="3111944" y="2983361"/>
                </a:cubicBezTo>
                <a:cubicBezTo>
                  <a:pt x="2900481" y="3337269"/>
                  <a:pt x="2604169" y="3479398"/>
                  <a:pt x="2264290" y="3473876"/>
                </a:cubicBezTo>
                <a:lnTo>
                  <a:pt x="1854414" y="3947711"/>
                </a:lnTo>
                <a:lnTo>
                  <a:pt x="1615515" y="3809782"/>
                </a:lnTo>
                <a:lnTo>
                  <a:pt x="1764774" y="3379707"/>
                </a:lnTo>
                <a:cubicBezTo>
                  <a:pt x="1587770" y="3319643"/>
                  <a:pt x="1405350" y="3232972"/>
                  <a:pt x="1221865" y="3127037"/>
                </a:cubicBezTo>
                <a:cubicBezTo>
                  <a:pt x="1120271" y="3068382"/>
                  <a:pt x="1025311" y="3004264"/>
                  <a:pt x="938291" y="2935309"/>
                </a:cubicBezTo>
                <a:lnTo>
                  <a:pt x="509476" y="3157353"/>
                </a:lnTo>
                <a:lnTo>
                  <a:pt x="247593" y="2999226"/>
                </a:lnTo>
                <a:lnTo>
                  <a:pt x="599626" y="2603610"/>
                </a:lnTo>
                <a:cubicBezTo>
                  <a:pt x="384783" y="2338553"/>
                  <a:pt x="289709" y="2193107"/>
                  <a:pt x="174176" y="1843897"/>
                </a:cubicBezTo>
                <a:lnTo>
                  <a:pt x="0" y="1381252"/>
                </a:lnTo>
                <a:lnTo>
                  <a:pt x="107522" y="1111013"/>
                </a:lnTo>
                <a:cubicBezTo>
                  <a:pt x="159316" y="1021302"/>
                  <a:pt x="259400" y="1099908"/>
                  <a:pt x="349113" y="1151702"/>
                </a:cubicBezTo>
                <a:lnTo>
                  <a:pt x="486246" y="1217020"/>
                </a:lnTo>
                <a:cubicBezTo>
                  <a:pt x="628225" y="1148493"/>
                  <a:pt x="768311" y="1094036"/>
                  <a:pt x="908721" y="1057007"/>
                </a:cubicBezTo>
                <a:cubicBezTo>
                  <a:pt x="1011476" y="947354"/>
                  <a:pt x="1021990" y="857768"/>
                  <a:pt x="976491" y="611195"/>
                </a:cubicBezTo>
                <a:cubicBezTo>
                  <a:pt x="1335325" y="817429"/>
                  <a:pt x="1326102" y="899150"/>
                  <a:pt x="1389221" y="1007976"/>
                </a:cubicBezTo>
                <a:cubicBezTo>
                  <a:pt x="1615807" y="1002289"/>
                  <a:pt x="1836555" y="1044211"/>
                  <a:pt x="2066828" y="1133629"/>
                </a:cubicBezTo>
                <a:cubicBezTo>
                  <a:pt x="2047082" y="1203277"/>
                  <a:pt x="2048342" y="1275855"/>
                  <a:pt x="2067080" y="1343672"/>
                </a:cubicBezTo>
                <a:cubicBezTo>
                  <a:pt x="2009772" y="1325329"/>
                  <a:pt x="1950048" y="1312156"/>
                  <a:pt x="1888409" y="1302802"/>
                </a:cubicBezTo>
                <a:lnTo>
                  <a:pt x="1831983" y="1466454"/>
                </a:lnTo>
                <a:cubicBezTo>
                  <a:pt x="2171713" y="1545279"/>
                  <a:pt x="2334158" y="1639067"/>
                  <a:pt x="2533793" y="1871644"/>
                </a:cubicBezTo>
                <a:lnTo>
                  <a:pt x="2655130" y="1752801"/>
                </a:lnTo>
                <a:cubicBezTo>
                  <a:pt x="2623271" y="1710443"/>
                  <a:pt x="2589631" y="1671169"/>
                  <a:pt x="2553401" y="1635762"/>
                </a:cubicBezTo>
                <a:cubicBezTo>
                  <a:pt x="2626342" y="1620812"/>
                  <a:pt x="2694472" y="1585039"/>
                  <a:pt x="2748239" y="1530606"/>
                </a:cubicBezTo>
                <a:cubicBezTo>
                  <a:pt x="2959801" y="1699876"/>
                  <a:pt x="3152007" y="1908367"/>
                  <a:pt x="3223775" y="2111154"/>
                </a:cubicBezTo>
                <a:cubicBezTo>
                  <a:pt x="3265103" y="2076949"/>
                  <a:pt x="3316077" y="2055387"/>
                  <a:pt x="3371292" y="2047279"/>
                </a:cubicBezTo>
                <a:cubicBezTo>
                  <a:pt x="3454199" y="2035105"/>
                  <a:pt x="3536665" y="2054733"/>
                  <a:pt x="3603728" y="2099347"/>
                </a:cubicBezTo>
                <a:cubicBezTo>
                  <a:pt x="3679156" y="2088543"/>
                  <a:pt x="3756158" y="2095770"/>
                  <a:pt x="3828792" y="2119628"/>
                </a:cubicBezTo>
                <a:cubicBezTo>
                  <a:pt x="3870454" y="2133311"/>
                  <a:pt x="3910678" y="2152466"/>
                  <a:pt x="3948369" y="2177025"/>
                </a:cubicBezTo>
                <a:close/>
                <a:moveTo>
                  <a:pt x="2661401" y="883270"/>
                </a:moveTo>
                <a:cubicBezTo>
                  <a:pt x="2838812" y="985699"/>
                  <a:pt x="2899598" y="1212554"/>
                  <a:pt x="2797170" y="1389966"/>
                </a:cubicBezTo>
                <a:cubicBezTo>
                  <a:pt x="2694741" y="1567377"/>
                  <a:pt x="2467885" y="1628163"/>
                  <a:pt x="2290474" y="1525735"/>
                </a:cubicBezTo>
                <a:cubicBezTo>
                  <a:pt x="2113063" y="1423306"/>
                  <a:pt x="2052277" y="1196450"/>
                  <a:pt x="2154705" y="1019039"/>
                </a:cubicBezTo>
                <a:cubicBezTo>
                  <a:pt x="2257134" y="841627"/>
                  <a:pt x="2483990" y="780842"/>
                  <a:pt x="2661401" y="883270"/>
                </a:cubicBezTo>
                <a:close/>
                <a:moveTo>
                  <a:pt x="2494139" y="49756"/>
                </a:moveTo>
                <a:cubicBezTo>
                  <a:pt x="2671551" y="152184"/>
                  <a:pt x="2732337" y="379040"/>
                  <a:pt x="2629908" y="556451"/>
                </a:cubicBezTo>
                <a:cubicBezTo>
                  <a:pt x="2527480" y="733863"/>
                  <a:pt x="2300624" y="794648"/>
                  <a:pt x="2123212" y="692220"/>
                </a:cubicBezTo>
                <a:cubicBezTo>
                  <a:pt x="1945801" y="589791"/>
                  <a:pt x="1885015" y="362936"/>
                  <a:pt x="1987444" y="185524"/>
                </a:cubicBezTo>
                <a:cubicBezTo>
                  <a:pt x="2089872" y="8113"/>
                  <a:pt x="2316728" y="-52673"/>
                  <a:pt x="2494139" y="497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82" name="Donut 15">
            <a:extLst>
              <a:ext uri="{FF2B5EF4-FFF2-40B4-BE49-F238E27FC236}">
                <a16:creationId xmlns:a16="http://schemas.microsoft.com/office/drawing/2014/main" id="{E488E1C4-AA93-48E7-910B-9F28423AFD75}"/>
              </a:ext>
            </a:extLst>
          </p:cNvPr>
          <p:cNvSpPr/>
          <p:nvPr/>
        </p:nvSpPr>
        <p:spPr>
          <a:xfrm>
            <a:off x="4870567" y="2062524"/>
            <a:ext cx="429048" cy="426062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11207</TotalTime>
  <Words>215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25</cp:revision>
  <dcterms:created xsi:type="dcterms:W3CDTF">2018-02-18T19:39:47Z</dcterms:created>
  <dcterms:modified xsi:type="dcterms:W3CDTF">2019-01-08T01:52:44Z</dcterms:modified>
</cp:coreProperties>
</file>