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7508" y="200176"/>
            <a:ext cx="6685818" cy="155593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677508" y="1853511"/>
            <a:ext cx="6685818" cy="419379"/>
          </a:xfrm>
        </p:spPr>
        <p:txBody>
          <a:bodyPr/>
          <a:lstStyle/>
          <a:p>
            <a:pPr algn="l"/>
            <a:r>
              <a:rPr lang="en-US" sz="1800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B298EB5-3EEC-4A2E-B33D-D9B070CCA863}"/>
              </a:ext>
            </a:extLst>
          </p:cNvPr>
          <p:cNvGrpSpPr/>
          <p:nvPr/>
        </p:nvGrpSpPr>
        <p:grpSpPr>
          <a:xfrm>
            <a:off x="6648823" y="2679861"/>
            <a:ext cx="4714503" cy="711368"/>
            <a:chOff x="3017859" y="4310610"/>
            <a:chExt cx="1870812" cy="711368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12947D5-AC31-4E66-9EBF-735DC9A8E89E}"/>
                </a:ext>
              </a:extLst>
            </p:cNvPr>
            <p:cNvSpPr txBox="1"/>
            <p:nvPr/>
          </p:nvSpPr>
          <p:spPr>
            <a:xfrm>
              <a:off x="3021856" y="4560313"/>
              <a:ext cx="18668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8236187-0169-4DAC-9574-535BFD0C7F52}"/>
                </a:ext>
              </a:extLst>
            </p:cNvPr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DE052F5-E9B7-4112-970E-FFCDF4E11BF2}"/>
              </a:ext>
            </a:extLst>
          </p:cNvPr>
          <p:cNvGrpSpPr/>
          <p:nvPr/>
        </p:nvGrpSpPr>
        <p:grpSpPr>
          <a:xfrm>
            <a:off x="6648823" y="3565055"/>
            <a:ext cx="4714503" cy="711368"/>
            <a:chOff x="3017859" y="4310610"/>
            <a:chExt cx="1870812" cy="711368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4666C06-2C63-4CB3-A096-CF921FFC8101}"/>
                </a:ext>
              </a:extLst>
            </p:cNvPr>
            <p:cNvSpPr txBox="1"/>
            <p:nvPr/>
          </p:nvSpPr>
          <p:spPr>
            <a:xfrm>
              <a:off x="3021856" y="4560313"/>
              <a:ext cx="18668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7021C81-5CF3-4116-A69F-6D0177F23D31}"/>
                </a:ext>
              </a:extLst>
            </p:cNvPr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5466ADE-ECA8-4839-8FA7-4CB5B5549450}"/>
              </a:ext>
            </a:extLst>
          </p:cNvPr>
          <p:cNvGrpSpPr/>
          <p:nvPr/>
        </p:nvGrpSpPr>
        <p:grpSpPr>
          <a:xfrm>
            <a:off x="6648823" y="4450251"/>
            <a:ext cx="4714503" cy="711368"/>
            <a:chOff x="3017859" y="4310610"/>
            <a:chExt cx="1870812" cy="711368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6753F6D-02F5-46AD-9501-6A92F3DF1EC8}"/>
                </a:ext>
              </a:extLst>
            </p:cNvPr>
            <p:cNvSpPr txBox="1"/>
            <p:nvPr/>
          </p:nvSpPr>
          <p:spPr>
            <a:xfrm>
              <a:off x="3021856" y="4560313"/>
              <a:ext cx="18668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CA2FDA0-3C6F-4218-8A6C-F7B3FAB5F61E}"/>
                </a:ext>
              </a:extLst>
            </p:cNvPr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8" name="Oval 47">
            <a:extLst>
              <a:ext uri="{FF2B5EF4-FFF2-40B4-BE49-F238E27FC236}">
                <a16:creationId xmlns:a16="http://schemas.microsoft.com/office/drawing/2014/main" id="{25EA05C9-BEF3-4414-BD42-0566F8B0640E}"/>
              </a:ext>
            </a:extLst>
          </p:cNvPr>
          <p:cNvSpPr/>
          <p:nvPr/>
        </p:nvSpPr>
        <p:spPr>
          <a:xfrm>
            <a:off x="5729753" y="2711511"/>
            <a:ext cx="648072" cy="648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D705B1D-2A38-4BD9-B4E7-0EDDCEE412BE}"/>
              </a:ext>
            </a:extLst>
          </p:cNvPr>
          <p:cNvSpPr/>
          <p:nvPr/>
        </p:nvSpPr>
        <p:spPr>
          <a:xfrm>
            <a:off x="5729753" y="3596705"/>
            <a:ext cx="648072" cy="648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1FD8B1A-74B8-45D1-85B6-AF5C1833FCD4}"/>
              </a:ext>
            </a:extLst>
          </p:cNvPr>
          <p:cNvSpPr/>
          <p:nvPr/>
        </p:nvSpPr>
        <p:spPr>
          <a:xfrm>
            <a:off x="5729753" y="4481900"/>
            <a:ext cx="648072" cy="648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614035A8-1591-4372-85A7-B566728A8A5D}"/>
              </a:ext>
            </a:extLst>
          </p:cNvPr>
          <p:cNvGrpSpPr/>
          <p:nvPr/>
        </p:nvGrpSpPr>
        <p:grpSpPr>
          <a:xfrm>
            <a:off x="6648823" y="5335445"/>
            <a:ext cx="4714503" cy="711368"/>
            <a:chOff x="3017859" y="4310610"/>
            <a:chExt cx="1870812" cy="711368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5F530B1-AEF6-4982-A868-EE48AB2FD71F}"/>
                </a:ext>
              </a:extLst>
            </p:cNvPr>
            <p:cNvSpPr txBox="1"/>
            <p:nvPr/>
          </p:nvSpPr>
          <p:spPr>
            <a:xfrm>
              <a:off x="3021856" y="4560313"/>
              <a:ext cx="18668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BAFCE326-8703-45A0-81B3-10710C71CB17}"/>
                </a:ext>
              </a:extLst>
            </p:cNvPr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6" name="Oval 55">
            <a:extLst>
              <a:ext uri="{FF2B5EF4-FFF2-40B4-BE49-F238E27FC236}">
                <a16:creationId xmlns:a16="http://schemas.microsoft.com/office/drawing/2014/main" id="{79B049B9-333C-4B96-BB7A-FE7022D5ED9A}"/>
              </a:ext>
            </a:extLst>
          </p:cNvPr>
          <p:cNvSpPr/>
          <p:nvPr/>
        </p:nvSpPr>
        <p:spPr>
          <a:xfrm>
            <a:off x="5729753" y="5367095"/>
            <a:ext cx="648072" cy="648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7" name="Freeform 9">
            <a:extLst>
              <a:ext uri="{FF2B5EF4-FFF2-40B4-BE49-F238E27FC236}">
                <a16:creationId xmlns:a16="http://schemas.microsoft.com/office/drawing/2014/main" id="{4C999B1A-D539-479D-9D05-D0E2A6D35E72}"/>
              </a:ext>
            </a:extLst>
          </p:cNvPr>
          <p:cNvSpPr>
            <a:spLocks noEditPoints="1"/>
          </p:cNvSpPr>
          <p:nvPr/>
        </p:nvSpPr>
        <p:spPr bwMode="auto">
          <a:xfrm>
            <a:off x="5913819" y="3737515"/>
            <a:ext cx="279942" cy="393830"/>
          </a:xfrm>
          <a:custGeom>
            <a:avLst/>
            <a:gdLst>
              <a:gd name="T0" fmla="*/ 2311 w 2753"/>
              <a:gd name="T1" fmla="*/ 580 h 3873"/>
              <a:gd name="T2" fmla="*/ 2433 w 2753"/>
              <a:gd name="T3" fmla="*/ 735 h 3873"/>
              <a:gd name="T4" fmla="*/ 2415 w 2753"/>
              <a:gd name="T5" fmla="*/ 948 h 3873"/>
              <a:gd name="T6" fmla="*/ 2253 w 2753"/>
              <a:gd name="T7" fmla="*/ 1073 h 3873"/>
              <a:gd name="T8" fmla="*/ 2037 w 2753"/>
              <a:gd name="T9" fmla="*/ 1138 h 3873"/>
              <a:gd name="T10" fmla="*/ 1946 w 2753"/>
              <a:gd name="T11" fmla="*/ 1260 h 3873"/>
              <a:gd name="T12" fmla="*/ 2039 w 2753"/>
              <a:gd name="T13" fmla="*/ 1346 h 3873"/>
              <a:gd name="T14" fmla="*/ 2400 w 2753"/>
              <a:gd name="T15" fmla="*/ 1671 h 3873"/>
              <a:gd name="T16" fmla="*/ 2649 w 2753"/>
              <a:gd name="T17" fmla="*/ 2118 h 3873"/>
              <a:gd name="T18" fmla="*/ 2746 w 2753"/>
              <a:gd name="T19" fmla="*/ 2586 h 3873"/>
              <a:gd name="T20" fmla="*/ 2739 w 2753"/>
              <a:gd name="T21" fmla="*/ 3028 h 3873"/>
              <a:gd name="T22" fmla="*/ 2671 w 2753"/>
              <a:gd name="T23" fmla="*/ 3397 h 3873"/>
              <a:gd name="T24" fmla="*/ 2597 w 2753"/>
              <a:gd name="T25" fmla="*/ 3648 h 3873"/>
              <a:gd name="T26" fmla="*/ 2533 w 2753"/>
              <a:gd name="T27" fmla="*/ 3764 h 3873"/>
              <a:gd name="T28" fmla="*/ 2319 w 2753"/>
              <a:gd name="T29" fmla="*/ 3855 h 3873"/>
              <a:gd name="T30" fmla="*/ 1959 w 2753"/>
              <a:gd name="T31" fmla="*/ 3868 h 3873"/>
              <a:gd name="T32" fmla="*/ 1531 w 2753"/>
              <a:gd name="T33" fmla="*/ 3768 h 3873"/>
              <a:gd name="T34" fmla="*/ 1146 w 2753"/>
              <a:gd name="T35" fmla="*/ 3597 h 3873"/>
              <a:gd name="T36" fmla="*/ 846 w 2753"/>
              <a:gd name="T37" fmla="*/ 3420 h 3873"/>
              <a:gd name="T38" fmla="*/ 669 w 2753"/>
              <a:gd name="T39" fmla="*/ 3297 h 3873"/>
              <a:gd name="T40" fmla="*/ 562 w 2753"/>
              <a:gd name="T41" fmla="*/ 3206 h 3873"/>
              <a:gd name="T42" fmla="*/ 189 w 2753"/>
              <a:gd name="T43" fmla="*/ 2718 h 3873"/>
              <a:gd name="T44" fmla="*/ 0 w 2753"/>
              <a:gd name="T45" fmla="*/ 2148 h 3873"/>
              <a:gd name="T46" fmla="*/ 79 w 2753"/>
              <a:gd name="T47" fmla="*/ 1729 h 3873"/>
              <a:gd name="T48" fmla="*/ 217 w 2753"/>
              <a:gd name="T49" fmla="*/ 1491 h 3873"/>
              <a:gd name="T50" fmla="*/ 319 w 2753"/>
              <a:gd name="T51" fmla="*/ 1380 h 3873"/>
              <a:gd name="T52" fmla="*/ 368 w 2753"/>
              <a:gd name="T53" fmla="*/ 1135 h 3873"/>
              <a:gd name="T54" fmla="*/ 353 w 2753"/>
              <a:gd name="T55" fmla="*/ 831 h 3873"/>
              <a:gd name="T56" fmla="*/ 384 w 2753"/>
              <a:gd name="T57" fmla="*/ 675 h 3873"/>
              <a:gd name="T58" fmla="*/ 559 w 2753"/>
              <a:gd name="T59" fmla="*/ 591 h 3873"/>
              <a:gd name="T60" fmla="*/ 699 w 2753"/>
              <a:gd name="T61" fmla="*/ 664 h 3873"/>
              <a:gd name="T62" fmla="*/ 769 w 2753"/>
              <a:gd name="T63" fmla="*/ 866 h 3873"/>
              <a:gd name="T64" fmla="*/ 791 w 2753"/>
              <a:gd name="T65" fmla="*/ 1115 h 3873"/>
              <a:gd name="T66" fmla="*/ 1008 w 2753"/>
              <a:gd name="T67" fmla="*/ 1053 h 3873"/>
              <a:gd name="T68" fmla="*/ 1433 w 2753"/>
              <a:gd name="T69" fmla="*/ 700 h 3873"/>
              <a:gd name="T70" fmla="*/ 1737 w 2753"/>
              <a:gd name="T71" fmla="*/ 600 h 3873"/>
              <a:gd name="T72" fmla="*/ 2062 w 2753"/>
              <a:gd name="T73" fmla="*/ 557 h 3873"/>
              <a:gd name="T74" fmla="*/ 1277 w 2753"/>
              <a:gd name="T75" fmla="*/ 18 h 3873"/>
              <a:gd name="T76" fmla="*/ 1315 w 2753"/>
              <a:gd name="T77" fmla="*/ 111 h 3873"/>
              <a:gd name="T78" fmla="*/ 1329 w 2753"/>
              <a:gd name="T79" fmla="*/ 229 h 3873"/>
              <a:gd name="T80" fmla="*/ 1389 w 2753"/>
              <a:gd name="T81" fmla="*/ 278 h 3873"/>
              <a:gd name="T82" fmla="*/ 1471 w 2753"/>
              <a:gd name="T83" fmla="*/ 138 h 3873"/>
              <a:gd name="T84" fmla="*/ 1600 w 2753"/>
              <a:gd name="T85" fmla="*/ 22 h 3873"/>
              <a:gd name="T86" fmla="*/ 1671 w 2753"/>
              <a:gd name="T87" fmla="*/ 108 h 3873"/>
              <a:gd name="T88" fmla="*/ 1649 w 2753"/>
              <a:gd name="T89" fmla="*/ 249 h 3873"/>
              <a:gd name="T90" fmla="*/ 1666 w 2753"/>
              <a:gd name="T91" fmla="*/ 408 h 3873"/>
              <a:gd name="T92" fmla="*/ 1775 w 2753"/>
              <a:gd name="T93" fmla="*/ 511 h 3873"/>
              <a:gd name="T94" fmla="*/ 1529 w 2753"/>
              <a:gd name="T95" fmla="*/ 580 h 3873"/>
              <a:gd name="T96" fmla="*/ 1239 w 2753"/>
              <a:gd name="T97" fmla="*/ 735 h 3873"/>
              <a:gd name="T98" fmla="*/ 995 w 2753"/>
              <a:gd name="T99" fmla="*/ 958 h 3873"/>
              <a:gd name="T100" fmla="*/ 871 w 2753"/>
              <a:gd name="T101" fmla="*/ 1124 h 3873"/>
              <a:gd name="T102" fmla="*/ 855 w 2753"/>
              <a:gd name="T103" fmla="*/ 1100 h 3873"/>
              <a:gd name="T104" fmla="*/ 826 w 2753"/>
              <a:gd name="T105" fmla="*/ 798 h 3873"/>
              <a:gd name="T106" fmla="*/ 837 w 2753"/>
              <a:gd name="T107" fmla="*/ 658 h 3873"/>
              <a:gd name="T108" fmla="*/ 897 w 2753"/>
              <a:gd name="T109" fmla="*/ 555 h 3873"/>
              <a:gd name="T110" fmla="*/ 704 w 2753"/>
              <a:gd name="T111" fmla="*/ 437 h 3873"/>
              <a:gd name="T112" fmla="*/ 609 w 2753"/>
              <a:gd name="T113" fmla="*/ 320 h 3873"/>
              <a:gd name="T114" fmla="*/ 691 w 2753"/>
              <a:gd name="T115" fmla="*/ 206 h 3873"/>
              <a:gd name="T116" fmla="*/ 886 w 2753"/>
              <a:gd name="T117" fmla="*/ 251 h 3873"/>
              <a:gd name="T118" fmla="*/ 1144 w 2753"/>
              <a:gd name="T119" fmla="*/ 375 h 3873"/>
              <a:gd name="T120" fmla="*/ 1115 w 2753"/>
              <a:gd name="T121" fmla="*/ 189 h 3873"/>
              <a:gd name="T122" fmla="*/ 1120 w 2753"/>
              <a:gd name="T123" fmla="*/ 38 h 3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53" h="3873">
                <a:moveTo>
                  <a:pt x="2122" y="555"/>
                </a:moveTo>
                <a:lnTo>
                  <a:pt x="2180" y="557"/>
                </a:lnTo>
                <a:lnTo>
                  <a:pt x="2231" y="560"/>
                </a:lnTo>
                <a:lnTo>
                  <a:pt x="2275" y="568"/>
                </a:lnTo>
                <a:lnTo>
                  <a:pt x="2311" y="580"/>
                </a:lnTo>
                <a:lnTo>
                  <a:pt x="2346" y="598"/>
                </a:lnTo>
                <a:lnTo>
                  <a:pt x="2375" y="626"/>
                </a:lnTo>
                <a:lnTo>
                  <a:pt x="2399" y="658"/>
                </a:lnTo>
                <a:lnTo>
                  <a:pt x="2419" y="695"/>
                </a:lnTo>
                <a:lnTo>
                  <a:pt x="2433" y="735"/>
                </a:lnTo>
                <a:lnTo>
                  <a:pt x="2442" y="777"/>
                </a:lnTo>
                <a:lnTo>
                  <a:pt x="2444" y="820"/>
                </a:lnTo>
                <a:lnTo>
                  <a:pt x="2440" y="864"/>
                </a:lnTo>
                <a:lnTo>
                  <a:pt x="2431" y="908"/>
                </a:lnTo>
                <a:lnTo>
                  <a:pt x="2415" y="948"/>
                </a:lnTo>
                <a:lnTo>
                  <a:pt x="2391" y="984"/>
                </a:lnTo>
                <a:lnTo>
                  <a:pt x="2364" y="1013"/>
                </a:lnTo>
                <a:lnTo>
                  <a:pt x="2331" y="1037"/>
                </a:lnTo>
                <a:lnTo>
                  <a:pt x="2293" y="1057"/>
                </a:lnTo>
                <a:lnTo>
                  <a:pt x="2253" y="1073"/>
                </a:lnTo>
                <a:lnTo>
                  <a:pt x="2211" y="1086"/>
                </a:lnTo>
                <a:lnTo>
                  <a:pt x="2166" y="1098"/>
                </a:lnTo>
                <a:lnTo>
                  <a:pt x="2122" y="1111"/>
                </a:lnTo>
                <a:lnTo>
                  <a:pt x="2079" y="1124"/>
                </a:lnTo>
                <a:lnTo>
                  <a:pt x="2037" y="1138"/>
                </a:lnTo>
                <a:lnTo>
                  <a:pt x="1999" y="1157"/>
                </a:lnTo>
                <a:lnTo>
                  <a:pt x="1962" y="1178"/>
                </a:lnTo>
                <a:lnTo>
                  <a:pt x="1931" y="1204"/>
                </a:lnTo>
                <a:lnTo>
                  <a:pt x="1935" y="1235"/>
                </a:lnTo>
                <a:lnTo>
                  <a:pt x="1946" y="1260"/>
                </a:lnTo>
                <a:lnTo>
                  <a:pt x="1959" y="1282"/>
                </a:lnTo>
                <a:lnTo>
                  <a:pt x="1977" y="1302"/>
                </a:lnTo>
                <a:lnTo>
                  <a:pt x="1997" y="1318"/>
                </a:lnTo>
                <a:lnTo>
                  <a:pt x="2019" y="1333"/>
                </a:lnTo>
                <a:lnTo>
                  <a:pt x="2039" y="1346"/>
                </a:lnTo>
                <a:lnTo>
                  <a:pt x="2060" y="1360"/>
                </a:lnTo>
                <a:lnTo>
                  <a:pt x="2159" y="1433"/>
                </a:lnTo>
                <a:lnTo>
                  <a:pt x="2248" y="1509"/>
                </a:lnTo>
                <a:lnTo>
                  <a:pt x="2328" y="1588"/>
                </a:lnTo>
                <a:lnTo>
                  <a:pt x="2400" y="1671"/>
                </a:lnTo>
                <a:lnTo>
                  <a:pt x="2464" y="1757"/>
                </a:lnTo>
                <a:lnTo>
                  <a:pt x="2522" y="1844"/>
                </a:lnTo>
                <a:lnTo>
                  <a:pt x="2571" y="1933"/>
                </a:lnTo>
                <a:lnTo>
                  <a:pt x="2613" y="2026"/>
                </a:lnTo>
                <a:lnTo>
                  <a:pt x="2649" y="2118"/>
                </a:lnTo>
                <a:lnTo>
                  <a:pt x="2679" y="2211"/>
                </a:lnTo>
                <a:lnTo>
                  <a:pt x="2704" y="2304"/>
                </a:lnTo>
                <a:lnTo>
                  <a:pt x="2722" y="2398"/>
                </a:lnTo>
                <a:lnTo>
                  <a:pt x="2737" y="2493"/>
                </a:lnTo>
                <a:lnTo>
                  <a:pt x="2746" y="2586"/>
                </a:lnTo>
                <a:lnTo>
                  <a:pt x="2751" y="2677"/>
                </a:lnTo>
                <a:lnTo>
                  <a:pt x="2753" y="2768"/>
                </a:lnTo>
                <a:lnTo>
                  <a:pt x="2751" y="2857"/>
                </a:lnTo>
                <a:lnTo>
                  <a:pt x="2746" y="2942"/>
                </a:lnTo>
                <a:lnTo>
                  <a:pt x="2739" y="3028"/>
                </a:lnTo>
                <a:lnTo>
                  <a:pt x="2728" y="3108"/>
                </a:lnTo>
                <a:lnTo>
                  <a:pt x="2715" y="3186"/>
                </a:lnTo>
                <a:lnTo>
                  <a:pt x="2702" y="3260"/>
                </a:lnTo>
                <a:lnTo>
                  <a:pt x="2688" y="3331"/>
                </a:lnTo>
                <a:lnTo>
                  <a:pt x="2671" y="3397"/>
                </a:lnTo>
                <a:lnTo>
                  <a:pt x="2657" y="3458"/>
                </a:lnTo>
                <a:lnTo>
                  <a:pt x="2640" y="3515"/>
                </a:lnTo>
                <a:lnTo>
                  <a:pt x="2624" y="3564"/>
                </a:lnTo>
                <a:lnTo>
                  <a:pt x="2609" y="3609"/>
                </a:lnTo>
                <a:lnTo>
                  <a:pt x="2597" y="3648"/>
                </a:lnTo>
                <a:lnTo>
                  <a:pt x="2584" y="3680"/>
                </a:lnTo>
                <a:lnTo>
                  <a:pt x="2573" y="3704"/>
                </a:lnTo>
                <a:lnTo>
                  <a:pt x="2566" y="3722"/>
                </a:lnTo>
                <a:lnTo>
                  <a:pt x="2560" y="3733"/>
                </a:lnTo>
                <a:lnTo>
                  <a:pt x="2533" y="3764"/>
                </a:lnTo>
                <a:lnTo>
                  <a:pt x="2499" y="3789"/>
                </a:lnTo>
                <a:lnTo>
                  <a:pt x="2459" y="3811"/>
                </a:lnTo>
                <a:lnTo>
                  <a:pt x="2415" y="3829"/>
                </a:lnTo>
                <a:lnTo>
                  <a:pt x="2368" y="3844"/>
                </a:lnTo>
                <a:lnTo>
                  <a:pt x="2319" y="3855"/>
                </a:lnTo>
                <a:lnTo>
                  <a:pt x="2269" y="3862"/>
                </a:lnTo>
                <a:lnTo>
                  <a:pt x="2220" y="3868"/>
                </a:lnTo>
                <a:lnTo>
                  <a:pt x="2133" y="3873"/>
                </a:lnTo>
                <a:lnTo>
                  <a:pt x="2046" y="3873"/>
                </a:lnTo>
                <a:lnTo>
                  <a:pt x="1959" y="3868"/>
                </a:lnTo>
                <a:lnTo>
                  <a:pt x="1871" y="3855"/>
                </a:lnTo>
                <a:lnTo>
                  <a:pt x="1784" y="3838"/>
                </a:lnTo>
                <a:lnTo>
                  <a:pt x="1699" y="3818"/>
                </a:lnTo>
                <a:lnTo>
                  <a:pt x="1613" y="3795"/>
                </a:lnTo>
                <a:lnTo>
                  <a:pt x="1531" y="3768"/>
                </a:lnTo>
                <a:lnTo>
                  <a:pt x="1449" y="3737"/>
                </a:lnTo>
                <a:lnTo>
                  <a:pt x="1369" y="3704"/>
                </a:lnTo>
                <a:lnTo>
                  <a:pt x="1293" y="3669"/>
                </a:lnTo>
                <a:lnTo>
                  <a:pt x="1219" y="3635"/>
                </a:lnTo>
                <a:lnTo>
                  <a:pt x="1146" y="3597"/>
                </a:lnTo>
                <a:lnTo>
                  <a:pt x="1079" y="3560"/>
                </a:lnTo>
                <a:lnTo>
                  <a:pt x="1015" y="3524"/>
                </a:lnTo>
                <a:lnTo>
                  <a:pt x="953" y="3488"/>
                </a:lnTo>
                <a:lnTo>
                  <a:pt x="899" y="3453"/>
                </a:lnTo>
                <a:lnTo>
                  <a:pt x="846" y="3420"/>
                </a:lnTo>
                <a:lnTo>
                  <a:pt x="800" y="3389"/>
                </a:lnTo>
                <a:lnTo>
                  <a:pt x="759" y="3360"/>
                </a:lnTo>
                <a:lnTo>
                  <a:pt x="722" y="3335"/>
                </a:lnTo>
                <a:lnTo>
                  <a:pt x="693" y="3313"/>
                </a:lnTo>
                <a:lnTo>
                  <a:pt x="669" y="3297"/>
                </a:lnTo>
                <a:lnTo>
                  <a:pt x="653" y="3284"/>
                </a:lnTo>
                <a:lnTo>
                  <a:pt x="642" y="3275"/>
                </a:lnTo>
                <a:lnTo>
                  <a:pt x="640" y="3273"/>
                </a:lnTo>
                <a:lnTo>
                  <a:pt x="644" y="3277"/>
                </a:lnTo>
                <a:lnTo>
                  <a:pt x="562" y="3206"/>
                </a:lnTo>
                <a:lnTo>
                  <a:pt x="482" y="3124"/>
                </a:lnTo>
                <a:lnTo>
                  <a:pt x="402" y="3033"/>
                </a:lnTo>
                <a:lnTo>
                  <a:pt x="326" y="2935"/>
                </a:lnTo>
                <a:lnTo>
                  <a:pt x="255" y="2829"/>
                </a:lnTo>
                <a:lnTo>
                  <a:pt x="189" y="2718"/>
                </a:lnTo>
                <a:lnTo>
                  <a:pt x="131" y="2604"/>
                </a:lnTo>
                <a:lnTo>
                  <a:pt x="82" y="2484"/>
                </a:lnTo>
                <a:lnTo>
                  <a:pt x="40" y="2362"/>
                </a:lnTo>
                <a:lnTo>
                  <a:pt x="11" y="2240"/>
                </a:lnTo>
                <a:lnTo>
                  <a:pt x="0" y="2148"/>
                </a:lnTo>
                <a:lnTo>
                  <a:pt x="0" y="2057"/>
                </a:lnTo>
                <a:lnTo>
                  <a:pt x="9" y="1969"/>
                </a:lnTo>
                <a:lnTo>
                  <a:pt x="26" y="1886"/>
                </a:lnTo>
                <a:lnTo>
                  <a:pt x="51" y="1804"/>
                </a:lnTo>
                <a:lnTo>
                  <a:pt x="79" y="1729"/>
                </a:lnTo>
                <a:lnTo>
                  <a:pt x="111" y="1658"/>
                </a:lnTo>
                <a:lnTo>
                  <a:pt x="146" y="1595"/>
                </a:lnTo>
                <a:lnTo>
                  <a:pt x="180" y="1537"/>
                </a:lnTo>
                <a:lnTo>
                  <a:pt x="197" y="1513"/>
                </a:lnTo>
                <a:lnTo>
                  <a:pt x="217" y="1491"/>
                </a:lnTo>
                <a:lnTo>
                  <a:pt x="237" y="1471"/>
                </a:lnTo>
                <a:lnTo>
                  <a:pt x="259" y="1451"/>
                </a:lnTo>
                <a:lnTo>
                  <a:pt x="279" y="1429"/>
                </a:lnTo>
                <a:lnTo>
                  <a:pt x="300" y="1406"/>
                </a:lnTo>
                <a:lnTo>
                  <a:pt x="319" y="1380"/>
                </a:lnTo>
                <a:lnTo>
                  <a:pt x="335" y="1349"/>
                </a:lnTo>
                <a:lnTo>
                  <a:pt x="349" y="1313"/>
                </a:lnTo>
                <a:lnTo>
                  <a:pt x="359" y="1269"/>
                </a:lnTo>
                <a:lnTo>
                  <a:pt x="364" y="1220"/>
                </a:lnTo>
                <a:lnTo>
                  <a:pt x="368" y="1135"/>
                </a:lnTo>
                <a:lnTo>
                  <a:pt x="366" y="1058"/>
                </a:lnTo>
                <a:lnTo>
                  <a:pt x="364" y="989"/>
                </a:lnTo>
                <a:lnTo>
                  <a:pt x="360" y="929"/>
                </a:lnTo>
                <a:lnTo>
                  <a:pt x="357" y="877"/>
                </a:lnTo>
                <a:lnTo>
                  <a:pt x="353" y="831"/>
                </a:lnTo>
                <a:lnTo>
                  <a:pt x="353" y="789"/>
                </a:lnTo>
                <a:lnTo>
                  <a:pt x="355" y="755"/>
                </a:lnTo>
                <a:lnTo>
                  <a:pt x="359" y="724"/>
                </a:lnTo>
                <a:lnTo>
                  <a:pt x="369" y="698"/>
                </a:lnTo>
                <a:lnTo>
                  <a:pt x="384" y="675"/>
                </a:lnTo>
                <a:lnTo>
                  <a:pt x="406" y="653"/>
                </a:lnTo>
                <a:lnTo>
                  <a:pt x="435" y="635"/>
                </a:lnTo>
                <a:lnTo>
                  <a:pt x="473" y="617"/>
                </a:lnTo>
                <a:lnTo>
                  <a:pt x="520" y="600"/>
                </a:lnTo>
                <a:lnTo>
                  <a:pt x="559" y="591"/>
                </a:lnTo>
                <a:lnTo>
                  <a:pt x="593" y="591"/>
                </a:lnTo>
                <a:lnTo>
                  <a:pt x="624" y="598"/>
                </a:lnTo>
                <a:lnTo>
                  <a:pt x="651" y="615"/>
                </a:lnTo>
                <a:lnTo>
                  <a:pt x="677" y="635"/>
                </a:lnTo>
                <a:lnTo>
                  <a:pt x="699" y="664"/>
                </a:lnTo>
                <a:lnTo>
                  <a:pt x="717" y="697"/>
                </a:lnTo>
                <a:lnTo>
                  <a:pt x="733" y="733"/>
                </a:lnTo>
                <a:lnTo>
                  <a:pt x="748" y="775"/>
                </a:lnTo>
                <a:lnTo>
                  <a:pt x="760" y="818"/>
                </a:lnTo>
                <a:lnTo>
                  <a:pt x="769" y="866"/>
                </a:lnTo>
                <a:lnTo>
                  <a:pt x="777" y="915"/>
                </a:lnTo>
                <a:lnTo>
                  <a:pt x="782" y="964"/>
                </a:lnTo>
                <a:lnTo>
                  <a:pt x="788" y="1015"/>
                </a:lnTo>
                <a:lnTo>
                  <a:pt x="789" y="1066"/>
                </a:lnTo>
                <a:lnTo>
                  <a:pt x="791" y="1115"/>
                </a:lnTo>
                <a:lnTo>
                  <a:pt x="791" y="1164"/>
                </a:lnTo>
                <a:lnTo>
                  <a:pt x="791" y="1420"/>
                </a:lnTo>
                <a:lnTo>
                  <a:pt x="884" y="1224"/>
                </a:lnTo>
                <a:lnTo>
                  <a:pt x="942" y="1137"/>
                </a:lnTo>
                <a:lnTo>
                  <a:pt x="1008" y="1053"/>
                </a:lnTo>
                <a:lnTo>
                  <a:pt x="1080" y="969"/>
                </a:lnTo>
                <a:lnTo>
                  <a:pt x="1160" y="893"/>
                </a:lnTo>
                <a:lnTo>
                  <a:pt x="1248" y="820"/>
                </a:lnTo>
                <a:lnTo>
                  <a:pt x="1339" y="757"/>
                </a:lnTo>
                <a:lnTo>
                  <a:pt x="1433" y="700"/>
                </a:lnTo>
                <a:lnTo>
                  <a:pt x="1531" y="657"/>
                </a:lnTo>
                <a:lnTo>
                  <a:pt x="1573" y="642"/>
                </a:lnTo>
                <a:lnTo>
                  <a:pt x="1622" y="628"/>
                </a:lnTo>
                <a:lnTo>
                  <a:pt x="1679" y="613"/>
                </a:lnTo>
                <a:lnTo>
                  <a:pt x="1737" y="600"/>
                </a:lnTo>
                <a:lnTo>
                  <a:pt x="1800" y="588"/>
                </a:lnTo>
                <a:lnTo>
                  <a:pt x="1866" y="577"/>
                </a:lnTo>
                <a:lnTo>
                  <a:pt x="1931" y="568"/>
                </a:lnTo>
                <a:lnTo>
                  <a:pt x="1999" y="562"/>
                </a:lnTo>
                <a:lnTo>
                  <a:pt x="2062" y="557"/>
                </a:lnTo>
                <a:lnTo>
                  <a:pt x="2122" y="555"/>
                </a:lnTo>
                <a:close/>
                <a:moveTo>
                  <a:pt x="1200" y="0"/>
                </a:moveTo>
                <a:lnTo>
                  <a:pt x="1231" y="2"/>
                </a:lnTo>
                <a:lnTo>
                  <a:pt x="1257" y="8"/>
                </a:lnTo>
                <a:lnTo>
                  <a:pt x="1277" y="18"/>
                </a:lnTo>
                <a:lnTo>
                  <a:pt x="1291" y="31"/>
                </a:lnTo>
                <a:lnTo>
                  <a:pt x="1300" y="48"/>
                </a:lnTo>
                <a:lnTo>
                  <a:pt x="1308" y="68"/>
                </a:lnTo>
                <a:lnTo>
                  <a:pt x="1311" y="89"/>
                </a:lnTo>
                <a:lnTo>
                  <a:pt x="1315" y="111"/>
                </a:lnTo>
                <a:lnTo>
                  <a:pt x="1315" y="137"/>
                </a:lnTo>
                <a:lnTo>
                  <a:pt x="1317" y="160"/>
                </a:lnTo>
                <a:lnTo>
                  <a:pt x="1320" y="186"/>
                </a:lnTo>
                <a:lnTo>
                  <a:pt x="1324" y="208"/>
                </a:lnTo>
                <a:lnTo>
                  <a:pt x="1329" y="229"/>
                </a:lnTo>
                <a:lnTo>
                  <a:pt x="1339" y="249"/>
                </a:lnTo>
                <a:lnTo>
                  <a:pt x="1349" y="266"/>
                </a:lnTo>
                <a:lnTo>
                  <a:pt x="1364" y="278"/>
                </a:lnTo>
                <a:lnTo>
                  <a:pt x="1375" y="278"/>
                </a:lnTo>
                <a:lnTo>
                  <a:pt x="1389" y="278"/>
                </a:lnTo>
                <a:lnTo>
                  <a:pt x="1400" y="280"/>
                </a:lnTo>
                <a:lnTo>
                  <a:pt x="1420" y="246"/>
                </a:lnTo>
                <a:lnTo>
                  <a:pt x="1439" y="209"/>
                </a:lnTo>
                <a:lnTo>
                  <a:pt x="1455" y="173"/>
                </a:lnTo>
                <a:lnTo>
                  <a:pt x="1471" y="138"/>
                </a:lnTo>
                <a:lnTo>
                  <a:pt x="1489" y="104"/>
                </a:lnTo>
                <a:lnTo>
                  <a:pt x="1511" y="71"/>
                </a:lnTo>
                <a:lnTo>
                  <a:pt x="1537" y="42"/>
                </a:lnTo>
                <a:lnTo>
                  <a:pt x="1568" y="18"/>
                </a:lnTo>
                <a:lnTo>
                  <a:pt x="1600" y="22"/>
                </a:lnTo>
                <a:lnTo>
                  <a:pt x="1626" y="29"/>
                </a:lnTo>
                <a:lnTo>
                  <a:pt x="1646" y="44"/>
                </a:lnTo>
                <a:lnTo>
                  <a:pt x="1659" y="62"/>
                </a:lnTo>
                <a:lnTo>
                  <a:pt x="1668" y="82"/>
                </a:lnTo>
                <a:lnTo>
                  <a:pt x="1671" y="108"/>
                </a:lnTo>
                <a:lnTo>
                  <a:pt x="1673" y="133"/>
                </a:lnTo>
                <a:lnTo>
                  <a:pt x="1669" y="162"/>
                </a:lnTo>
                <a:lnTo>
                  <a:pt x="1664" y="191"/>
                </a:lnTo>
                <a:lnTo>
                  <a:pt x="1657" y="220"/>
                </a:lnTo>
                <a:lnTo>
                  <a:pt x="1649" y="249"/>
                </a:lnTo>
                <a:lnTo>
                  <a:pt x="1640" y="278"/>
                </a:lnTo>
                <a:lnTo>
                  <a:pt x="1633" y="304"/>
                </a:lnTo>
                <a:lnTo>
                  <a:pt x="1626" y="329"/>
                </a:lnTo>
                <a:lnTo>
                  <a:pt x="1620" y="349"/>
                </a:lnTo>
                <a:lnTo>
                  <a:pt x="1666" y="408"/>
                </a:lnTo>
                <a:lnTo>
                  <a:pt x="1717" y="458"/>
                </a:lnTo>
                <a:lnTo>
                  <a:pt x="1771" y="502"/>
                </a:lnTo>
                <a:lnTo>
                  <a:pt x="1773" y="504"/>
                </a:lnTo>
                <a:lnTo>
                  <a:pt x="1773" y="508"/>
                </a:lnTo>
                <a:lnTo>
                  <a:pt x="1775" y="511"/>
                </a:lnTo>
                <a:lnTo>
                  <a:pt x="1775" y="515"/>
                </a:lnTo>
                <a:lnTo>
                  <a:pt x="1777" y="517"/>
                </a:lnTo>
                <a:lnTo>
                  <a:pt x="1686" y="535"/>
                </a:lnTo>
                <a:lnTo>
                  <a:pt x="1604" y="557"/>
                </a:lnTo>
                <a:lnTo>
                  <a:pt x="1529" y="580"/>
                </a:lnTo>
                <a:lnTo>
                  <a:pt x="1462" y="606"/>
                </a:lnTo>
                <a:lnTo>
                  <a:pt x="1400" y="635"/>
                </a:lnTo>
                <a:lnTo>
                  <a:pt x="1342" y="666"/>
                </a:lnTo>
                <a:lnTo>
                  <a:pt x="1289" y="700"/>
                </a:lnTo>
                <a:lnTo>
                  <a:pt x="1239" y="735"/>
                </a:lnTo>
                <a:lnTo>
                  <a:pt x="1189" y="773"/>
                </a:lnTo>
                <a:lnTo>
                  <a:pt x="1140" y="813"/>
                </a:lnTo>
                <a:lnTo>
                  <a:pt x="1091" y="857"/>
                </a:lnTo>
                <a:lnTo>
                  <a:pt x="1039" y="908"/>
                </a:lnTo>
                <a:lnTo>
                  <a:pt x="995" y="958"/>
                </a:lnTo>
                <a:lnTo>
                  <a:pt x="955" y="1009"/>
                </a:lnTo>
                <a:lnTo>
                  <a:pt x="919" y="1060"/>
                </a:lnTo>
                <a:lnTo>
                  <a:pt x="880" y="1111"/>
                </a:lnTo>
                <a:lnTo>
                  <a:pt x="877" y="1115"/>
                </a:lnTo>
                <a:lnTo>
                  <a:pt x="871" y="1124"/>
                </a:lnTo>
                <a:lnTo>
                  <a:pt x="866" y="1135"/>
                </a:lnTo>
                <a:lnTo>
                  <a:pt x="860" y="1146"/>
                </a:lnTo>
                <a:lnTo>
                  <a:pt x="855" y="1153"/>
                </a:lnTo>
                <a:lnTo>
                  <a:pt x="851" y="1157"/>
                </a:lnTo>
                <a:lnTo>
                  <a:pt x="855" y="1100"/>
                </a:lnTo>
                <a:lnTo>
                  <a:pt x="855" y="1038"/>
                </a:lnTo>
                <a:lnTo>
                  <a:pt x="851" y="977"/>
                </a:lnTo>
                <a:lnTo>
                  <a:pt x="844" y="913"/>
                </a:lnTo>
                <a:lnTo>
                  <a:pt x="835" y="853"/>
                </a:lnTo>
                <a:lnTo>
                  <a:pt x="826" y="798"/>
                </a:lnTo>
                <a:lnTo>
                  <a:pt x="813" y="751"/>
                </a:lnTo>
                <a:lnTo>
                  <a:pt x="800" y="713"/>
                </a:lnTo>
                <a:lnTo>
                  <a:pt x="809" y="698"/>
                </a:lnTo>
                <a:lnTo>
                  <a:pt x="822" y="678"/>
                </a:lnTo>
                <a:lnTo>
                  <a:pt x="837" y="658"/>
                </a:lnTo>
                <a:lnTo>
                  <a:pt x="853" y="637"/>
                </a:lnTo>
                <a:lnTo>
                  <a:pt x="869" y="615"/>
                </a:lnTo>
                <a:lnTo>
                  <a:pt x="882" y="593"/>
                </a:lnTo>
                <a:lnTo>
                  <a:pt x="891" y="573"/>
                </a:lnTo>
                <a:lnTo>
                  <a:pt x="897" y="555"/>
                </a:lnTo>
                <a:lnTo>
                  <a:pt x="897" y="540"/>
                </a:lnTo>
                <a:lnTo>
                  <a:pt x="840" y="511"/>
                </a:lnTo>
                <a:lnTo>
                  <a:pt x="788" y="484"/>
                </a:lnTo>
                <a:lnTo>
                  <a:pt x="742" y="460"/>
                </a:lnTo>
                <a:lnTo>
                  <a:pt x="704" y="437"/>
                </a:lnTo>
                <a:lnTo>
                  <a:pt x="669" y="415"/>
                </a:lnTo>
                <a:lnTo>
                  <a:pt x="644" y="393"/>
                </a:lnTo>
                <a:lnTo>
                  <a:pt x="624" y="371"/>
                </a:lnTo>
                <a:lnTo>
                  <a:pt x="613" y="348"/>
                </a:lnTo>
                <a:lnTo>
                  <a:pt x="609" y="320"/>
                </a:lnTo>
                <a:lnTo>
                  <a:pt x="615" y="291"/>
                </a:lnTo>
                <a:lnTo>
                  <a:pt x="628" y="258"/>
                </a:lnTo>
                <a:lnTo>
                  <a:pt x="646" y="233"/>
                </a:lnTo>
                <a:lnTo>
                  <a:pt x="666" y="215"/>
                </a:lnTo>
                <a:lnTo>
                  <a:pt x="691" y="206"/>
                </a:lnTo>
                <a:lnTo>
                  <a:pt x="720" y="202"/>
                </a:lnTo>
                <a:lnTo>
                  <a:pt x="755" y="206"/>
                </a:lnTo>
                <a:lnTo>
                  <a:pt x="793" y="215"/>
                </a:lnTo>
                <a:lnTo>
                  <a:pt x="837" y="231"/>
                </a:lnTo>
                <a:lnTo>
                  <a:pt x="886" y="251"/>
                </a:lnTo>
                <a:lnTo>
                  <a:pt x="940" y="277"/>
                </a:lnTo>
                <a:lnTo>
                  <a:pt x="1000" y="308"/>
                </a:lnTo>
                <a:lnTo>
                  <a:pt x="1066" y="340"/>
                </a:lnTo>
                <a:lnTo>
                  <a:pt x="1137" y="378"/>
                </a:lnTo>
                <a:lnTo>
                  <a:pt x="1144" y="375"/>
                </a:lnTo>
                <a:lnTo>
                  <a:pt x="1142" y="338"/>
                </a:lnTo>
                <a:lnTo>
                  <a:pt x="1137" y="302"/>
                </a:lnTo>
                <a:lnTo>
                  <a:pt x="1129" y="264"/>
                </a:lnTo>
                <a:lnTo>
                  <a:pt x="1122" y="228"/>
                </a:lnTo>
                <a:lnTo>
                  <a:pt x="1115" y="189"/>
                </a:lnTo>
                <a:lnTo>
                  <a:pt x="1109" y="155"/>
                </a:lnTo>
                <a:lnTo>
                  <a:pt x="1106" y="120"/>
                </a:lnTo>
                <a:lnTo>
                  <a:pt x="1106" y="89"/>
                </a:lnTo>
                <a:lnTo>
                  <a:pt x="1111" y="62"/>
                </a:lnTo>
                <a:lnTo>
                  <a:pt x="1120" y="38"/>
                </a:lnTo>
                <a:lnTo>
                  <a:pt x="1137" y="18"/>
                </a:lnTo>
                <a:lnTo>
                  <a:pt x="1160" y="4"/>
                </a:lnTo>
                <a:lnTo>
                  <a:pt x="120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58" name="Freeform 9">
            <a:extLst>
              <a:ext uri="{FF2B5EF4-FFF2-40B4-BE49-F238E27FC236}">
                <a16:creationId xmlns:a16="http://schemas.microsoft.com/office/drawing/2014/main" id="{2CB73BB8-A300-4583-94D3-46B0FA1CA853}"/>
              </a:ext>
            </a:extLst>
          </p:cNvPr>
          <p:cNvSpPr>
            <a:spLocks noEditPoints="1"/>
          </p:cNvSpPr>
          <p:nvPr/>
        </p:nvSpPr>
        <p:spPr bwMode="auto">
          <a:xfrm>
            <a:off x="5799415" y="2882163"/>
            <a:ext cx="508749" cy="356790"/>
          </a:xfrm>
          <a:custGeom>
            <a:avLst/>
            <a:gdLst>
              <a:gd name="T0" fmla="*/ 1182 w 4436"/>
              <a:gd name="T1" fmla="*/ 1064 h 3111"/>
              <a:gd name="T2" fmla="*/ 1302 w 4436"/>
              <a:gd name="T3" fmla="*/ 1351 h 3111"/>
              <a:gd name="T4" fmla="*/ 1236 w 4436"/>
              <a:gd name="T5" fmla="*/ 1649 h 3111"/>
              <a:gd name="T6" fmla="*/ 976 w 4436"/>
              <a:gd name="T7" fmla="*/ 1793 h 3111"/>
              <a:gd name="T8" fmla="*/ 702 w 4436"/>
              <a:gd name="T9" fmla="*/ 1633 h 3111"/>
              <a:gd name="T10" fmla="*/ 611 w 4436"/>
              <a:gd name="T11" fmla="*/ 1300 h 3111"/>
              <a:gd name="T12" fmla="*/ 744 w 4436"/>
              <a:gd name="T13" fmla="*/ 1027 h 3111"/>
              <a:gd name="T14" fmla="*/ 3564 w 4436"/>
              <a:gd name="T15" fmla="*/ 958 h 3111"/>
              <a:gd name="T16" fmla="*/ 3798 w 4436"/>
              <a:gd name="T17" fmla="*/ 1113 h 3111"/>
              <a:gd name="T18" fmla="*/ 3851 w 4436"/>
              <a:gd name="T19" fmla="*/ 1396 h 3111"/>
              <a:gd name="T20" fmla="*/ 3749 w 4436"/>
              <a:gd name="T21" fmla="*/ 1671 h 3111"/>
              <a:gd name="T22" fmla="*/ 3520 w 4436"/>
              <a:gd name="T23" fmla="*/ 1795 h 3111"/>
              <a:gd name="T24" fmla="*/ 3235 w 4436"/>
              <a:gd name="T25" fmla="*/ 1644 h 3111"/>
              <a:gd name="T26" fmla="*/ 3167 w 4436"/>
              <a:gd name="T27" fmla="*/ 1302 h 3111"/>
              <a:gd name="T28" fmla="*/ 3325 w 4436"/>
              <a:gd name="T29" fmla="*/ 1027 h 3111"/>
              <a:gd name="T30" fmla="*/ 2318 w 4436"/>
              <a:gd name="T31" fmla="*/ 2 h 3111"/>
              <a:gd name="T32" fmla="*/ 2613 w 4436"/>
              <a:gd name="T33" fmla="*/ 102 h 3111"/>
              <a:gd name="T34" fmla="*/ 2871 w 4436"/>
              <a:gd name="T35" fmla="*/ 233 h 3111"/>
              <a:gd name="T36" fmla="*/ 3215 w 4436"/>
              <a:gd name="T37" fmla="*/ 218 h 3111"/>
              <a:gd name="T38" fmla="*/ 3642 w 4436"/>
              <a:gd name="T39" fmla="*/ 153 h 3111"/>
              <a:gd name="T40" fmla="*/ 4082 w 4436"/>
              <a:gd name="T41" fmla="*/ 240 h 3111"/>
              <a:gd name="T42" fmla="*/ 4364 w 4436"/>
              <a:gd name="T43" fmla="*/ 467 h 3111"/>
              <a:gd name="T44" fmla="*/ 4418 w 4436"/>
              <a:gd name="T45" fmla="*/ 884 h 3111"/>
              <a:gd name="T46" fmla="*/ 4222 w 4436"/>
              <a:gd name="T47" fmla="*/ 1284 h 3111"/>
              <a:gd name="T48" fmla="*/ 3955 w 4436"/>
              <a:gd name="T49" fmla="*/ 1565 h 3111"/>
              <a:gd name="T50" fmla="*/ 3944 w 4436"/>
              <a:gd name="T51" fmla="*/ 1400 h 3111"/>
              <a:gd name="T52" fmla="*/ 3880 w 4436"/>
              <a:gd name="T53" fmla="*/ 1027 h 3111"/>
              <a:gd name="T54" fmla="*/ 4071 w 4436"/>
              <a:gd name="T55" fmla="*/ 1022 h 3111"/>
              <a:gd name="T56" fmla="*/ 4236 w 4436"/>
              <a:gd name="T57" fmla="*/ 831 h 3111"/>
              <a:gd name="T58" fmla="*/ 4167 w 4436"/>
              <a:gd name="T59" fmla="*/ 562 h 3111"/>
              <a:gd name="T60" fmla="*/ 3938 w 4436"/>
              <a:gd name="T61" fmla="*/ 438 h 3111"/>
              <a:gd name="T62" fmla="*/ 3584 w 4436"/>
              <a:gd name="T63" fmla="*/ 431 h 3111"/>
              <a:gd name="T64" fmla="*/ 3165 w 4436"/>
              <a:gd name="T65" fmla="*/ 582 h 3111"/>
              <a:gd name="T66" fmla="*/ 2933 w 4436"/>
              <a:gd name="T67" fmla="*/ 918 h 3111"/>
              <a:gd name="T68" fmla="*/ 2865 w 4436"/>
              <a:gd name="T69" fmla="*/ 1396 h 3111"/>
              <a:gd name="T70" fmla="*/ 2738 w 4436"/>
              <a:gd name="T71" fmla="*/ 1847 h 3111"/>
              <a:gd name="T72" fmla="*/ 2513 w 4436"/>
              <a:gd name="T73" fmla="*/ 2264 h 3111"/>
              <a:gd name="T74" fmla="*/ 2347 w 4436"/>
              <a:gd name="T75" fmla="*/ 2738 h 3111"/>
              <a:gd name="T76" fmla="*/ 2309 w 4436"/>
              <a:gd name="T77" fmla="*/ 3084 h 3111"/>
              <a:gd name="T78" fmla="*/ 2198 w 4436"/>
              <a:gd name="T79" fmla="*/ 3104 h 3111"/>
              <a:gd name="T80" fmla="*/ 2155 w 4436"/>
              <a:gd name="T81" fmla="*/ 2942 h 3111"/>
              <a:gd name="T82" fmla="*/ 2029 w 4436"/>
              <a:gd name="T83" fmla="*/ 2424 h 3111"/>
              <a:gd name="T84" fmla="*/ 1798 w 4436"/>
              <a:gd name="T85" fmla="*/ 2005 h 3111"/>
              <a:gd name="T86" fmla="*/ 1615 w 4436"/>
              <a:gd name="T87" fmla="*/ 1584 h 3111"/>
              <a:gd name="T88" fmla="*/ 1542 w 4436"/>
              <a:gd name="T89" fmla="*/ 1105 h 3111"/>
              <a:gd name="T90" fmla="*/ 1407 w 4436"/>
              <a:gd name="T91" fmla="*/ 691 h 3111"/>
              <a:gd name="T92" fmla="*/ 1093 w 4436"/>
              <a:gd name="T93" fmla="*/ 475 h 3111"/>
              <a:gd name="T94" fmla="*/ 640 w 4436"/>
              <a:gd name="T95" fmla="*/ 424 h 3111"/>
              <a:gd name="T96" fmla="*/ 360 w 4436"/>
              <a:gd name="T97" fmla="*/ 509 h 3111"/>
              <a:gd name="T98" fmla="*/ 191 w 4436"/>
              <a:gd name="T99" fmla="*/ 715 h 3111"/>
              <a:gd name="T100" fmla="*/ 260 w 4436"/>
              <a:gd name="T101" fmla="*/ 965 h 3111"/>
              <a:gd name="T102" fmla="*/ 451 w 4436"/>
              <a:gd name="T103" fmla="*/ 1044 h 3111"/>
              <a:gd name="T104" fmla="*/ 513 w 4436"/>
              <a:gd name="T105" fmla="*/ 1213 h 3111"/>
              <a:gd name="T106" fmla="*/ 547 w 4436"/>
              <a:gd name="T107" fmla="*/ 1607 h 3111"/>
              <a:gd name="T108" fmla="*/ 204 w 4436"/>
              <a:gd name="T109" fmla="*/ 1264 h 3111"/>
              <a:gd name="T110" fmla="*/ 16 w 4436"/>
              <a:gd name="T111" fmla="*/ 889 h 3111"/>
              <a:gd name="T112" fmla="*/ 69 w 4436"/>
              <a:gd name="T113" fmla="*/ 493 h 3111"/>
              <a:gd name="T114" fmla="*/ 371 w 4436"/>
              <a:gd name="T115" fmla="*/ 240 h 3111"/>
              <a:gd name="T116" fmla="*/ 815 w 4436"/>
              <a:gd name="T117" fmla="*/ 145 h 3111"/>
              <a:gd name="T118" fmla="*/ 1333 w 4436"/>
              <a:gd name="T119" fmla="*/ 215 h 3111"/>
              <a:gd name="T120" fmla="*/ 1669 w 4436"/>
              <a:gd name="T121" fmla="*/ 235 h 3111"/>
              <a:gd name="T122" fmla="*/ 1876 w 4436"/>
              <a:gd name="T123" fmla="*/ 115 h 3111"/>
              <a:gd name="T124" fmla="*/ 2125 w 4436"/>
              <a:gd name="T125" fmla="*/ 9 h 3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436" h="3111">
                <a:moveTo>
                  <a:pt x="951" y="956"/>
                </a:moveTo>
                <a:lnTo>
                  <a:pt x="1005" y="964"/>
                </a:lnTo>
                <a:lnTo>
                  <a:pt x="1056" y="978"/>
                </a:lnTo>
                <a:lnTo>
                  <a:pt x="1104" y="1002"/>
                </a:lnTo>
                <a:lnTo>
                  <a:pt x="1144" y="1029"/>
                </a:lnTo>
                <a:lnTo>
                  <a:pt x="1182" y="1064"/>
                </a:lnTo>
                <a:lnTo>
                  <a:pt x="1213" y="1104"/>
                </a:lnTo>
                <a:lnTo>
                  <a:pt x="1240" y="1147"/>
                </a:lnTo>
                <a:lnTo>
                  <a:pt x="1264" y="1196"/>
                </a:lnTo>
                <a:lnTo>
                  <a:pt x="1282" y="1245"/>
                </a:lnTo>
                <a:lnTo>
                  <a:pt x="1295" y="1298"/>
                </a:lnTo>
                <a:lnTo>
                  <a:pt x="1302" y="1351"/>
                </a:lnTo>
                <a:lnTo>
                  <a:pt x="1304" y="1404"/>
                </a:lnTo>
                <a:lnTo>
                  <a:pt x="1302" y="1458"/>
                </a:lnTo>
                <a:lnTo>
                  <a:pt x="1293" y="1509"/>
                </a:lnTo>
                <a:lnTo>
                  <a:pt x="1280" y="1560"/>
                </a:lnTo>
                <a:lnTo>
                  <a:pt x="1262" y="1605"/>
                </a:lnTo>
                <a:lnTo>
                  <a:pt x="1236" y="1649"/>
                </a:lnTo>
                <a:lnTo>
                  <a:pt x="1207" y="1689"/>
                </a:lnTo>
                <a:lnTo>
                  <a:pt x="1173" y="1724"/>
                </a:lnTo>
                <a:lnTo>
                  <a:pt x="1131" y="1751"/>
                </a:lnTo>
                <a:lnTo>
                  <a:pt x="1084" y="1773"/>
                </a:lnTo>
                <a:lnTo>
                  <a:pt x="1033" y="1787"/>
                </a:lnTo>
                <a:lnTo>
                  <a:pt x="976" y="1793"/>
                </a:lnTo>
                <a:lnTo>
                  <a:pt x="922" y="1785"/>
                </a:lnTo>
                <a:lnTo>
                  <a:pt x="871" y="1771"/>
                </a:lnTo>
                <a:lnTo>
                  <a:pt x="822" y="1747"/>
                </a:lnTo>
                <a:lnTo>
                  <a:pt x="778" y="1715"/>
                </a:lnTo>
                <a:lnTo>
                  <a:pt x="738" y="1676"/>
                </a:lnTo>
                <a:lnTo>
                  <a:pt x="702" y="1633"/>
                </a:lnTo>
                <a:lnTo>
                  <a:pt x="671" y="1584"/>
                </a:lnTo>
                <a:lnTo>
                  <a:pt x="645" y="1531"/>
                </a:lnTo>
                <a:lnTo>
                  <a:pt x="627" y="1475"/>
                </a:lnTo>
                <a:lnTo>
                  <a:pt x="615" y="1418"/>
                </a:lnTo>
                <a:lnTo>
                  <a:pt x="609" y="1360"/>
                </a:lnTo>
                <a:lnTo>
                  <a:pt x="611" y="1300"/>
                </a:lnTo>
                <a:lnTo>
                  <a:pt x="620" y="1244"/>
                </a:lnTo>
                <a:lnTo>
                  <a:pt x="636" y="1185"/>
                </a:lnTo>
                <a:lnTo>
                  <a:pt x="656" y="1135"/>
                </a:lnTo>
                <a:lnTo>
                  <a:pt x="680" y="1093"/>
                </a:lnTo>
                <a:lnTo>
                  <a:pt x="709" y="1056"/>
                </a:lnTo>
                <a:lnTo>
                  <a:pt x="744" y="1027"/>
                </a:lnTo>
                <a:lnTo>
                  <a:pt x="785" y="1002"/>
                </a:lnTo>
                <a:lnTo>
                  <a:pt x="835" y="978"/>
                </a:lnTo>
                <a:lnTo>
                  <a:pt x="893" y="960"/>
                </a:lnTo>
                <a:lnTo>
                  <a:pt x="951" y="956"/>
                </a:lnTo>
                <a:close/>
                <a:moveTo>
                  <a:pt x="3504" y="955"/>
                </a:moveTo>
                <a:lnTo>
                  <a:pt x="3564" y="958"/>
                </a:lnTo>
                <a:lnTo>
                  <a:pt x="3616" y="969"/>
                </a:lnTo>
                <a:lnTo>
                  <a:pt x="3664" y="987"/>
                </a:lnTo>
                <a:lnTo>
                  <a:pt x="3705" y="1011"/>
                </a:lnTo>
                <a:lnTo>
                  <a:pt x="3742" y="1040"/>
                </a:lnTo>
                <a:lnTo>
                  <a:pt x="3773" y="1075"/>
                </a:lnTo>
                <a:lnTo>
                  <a:pt x="3798" y="1113"/>
                </a:lnTo>
                <a:lnTo>
                  <a:pt x="3818" y="1155"/>
                </a:lnTo>
                <a:lnTo>
                  <a:pt x="3835" y="1200"/>
                </a:lnTo>
                <a:lnTo>
                  <a:pt x="3845" y="1247"/>
                </a:lnTo>
                <a:lnTo>
                  <a:pt x="3853" y="1296"/>
                </a:lnTo>
                <a:lnTo>
                  <a:pt x="3853" y="1347"/>
                </a:lnTo>
                <a:lnTo>
                  <a:pt x="3851" y="1396"/>
                </a:lnTo>
                <a:lnTo>
                  <a:pt x="3844" y="1447"/>
                </a:lnTo>
                <a:lnTo>
                  <a:pt x="3833" y="1496"/>
                </a:lnTo>
                <a:lnTo>
                  <a:pt x="3818" y="1544"/>
                </a:lnTo>
                <a:lnTo>
                  <a:pt x="3798" y="1589"/>
                </a:lnTo>
                <a:lnTo>
                  <a:pt x="3775" y="1633"/>
                </a:lnTo>
                <a:lnTo>
                  <a:pt x="3749" y="1671"/>
                </a:lnTo>
                <a:lnTo>
                  <a:pt x="3718" y="1705"/>
                </a:lnTo>
                <a:lnTo>
                  <a:pt x="3685" y="1736"/>
                </a:lnTo>
                <a:lnTo>
                  <a:pt x="3649" y="1760"/>
                </a:lnTo>
                <a:lnTo>
                  <a:pt x="3609" y="1778"/>
                </a:lnTo>
                <a:lnTo>
                  <a:pt x="3565" y="1791"/>
                </a:lnTo>
                <a:lnTo>
                  <a:pt x="3520" y="1795"/>
                </a:lnTo>
                <a:lnTo>
                  <a:pt x="3473" y="1791"/>
                </a:lnTo>
                <a:lnTo>
                  <a:pt x="3413" y="1776"/>
                </a:lnTo>
                <a:lnTo>
                  <a:pt x="3360" y="1755"/>
                </a:lnTo>
                <a:lnTo>
                  <a:pt x="3313" y="1724"/>
                </a:lnTo>
                <a:lnTo>
                  <a:pt x="3271" y="1687"/>
                </a:lnTo>
                <a:lnTo>
                  <a:pt x="3235" y="1644"/>
                </a:lnTo>
                <a:lnTo>
                  <a:pt x="3205" y="1596"/>
                </a:lnTo>
                <a:lnTo>
                  <a:pt x="3184" y="1544"/>
                </a:lnTo>
                <a:lnTo>
                  <a:pt x="3169" y="1487"/>
                </a:lnTo>
                <a:lnTo>
                  <a:pt x="3160" y="1427"/>
                </a:lnTo>
                <a:lnTo>
                  <a:pt x="3160" y="1365"/>
                </a:lnTo>
                <a:lnTo>
                  <a:pt x="3167" y="1302"/>
                </a:lnTo>
                <a:lnTo>
                  <a:pt x="3184" y="1238"/>
                </a:lnTo>
                <a:lnTo>
                  <a:pt x="3207" y="1175"/>
                </a:lnTo>
                <a:lnTo>
                  <a:pt x="3233" y="1127"/>
                </a:lnTo>
                <a:lnTo>
                  <a:pt x="3260" y="1087"/>
                </a:lnTo>
                <a:lnTo>
                  <a:pt x="3291" y="1053"/>
                </a:lnTo>
                <a:lnTo>
                  <a:pt x="3325" y="1027"/>
                </a:lnTo>
                <a:lnTo>
                  <a:pt x="3362" y="1004"/>
                </a:lnTo>
                <a:lnTo>
                  <a:pt x="3405" y="985"/>
                </a:lnTo>
                <a:lnTo>
                  <a:pt x="3451" y="969"/>
                </a:lnTo>
                <a:lnTo>
                  <a:pt x="3504" y="955"/>
                </a:lnTo>
                <a:close/>
                <a:moveTo>
                  <a:pt x="2253" y="0"/>
                </a:moveTo>
                <a:lnTo>
                  <a:pt x="2318" y="2"/>
                </a:lnTo>
                <a:lnTo>
                  <a:pt x="2378" y="9"/>
                </a:lnTo>
                <a:lnTo>
                  <a:pt x="2433" y="22"/>
                </a:lnTo>
                <a:lnTo>
                  <a:pt x="2482" y="38"/>
                </a:lnTo>
                <a:lnTo>
                  <a:pt x="2529" y="58"/>
                </a:lnTo>
                <a:lnTo>
                  <a:pt x="2571" y="80"/>
                </a:lnTo>
                <a:lnTo>
                  <a:pt x="2613" y="102"/>
                </a:lnTo>
                <a:lnTo>
                  <a:pt x="2653" y="127"/>
                </a:lnTo>
                <a:lnTo>
                  <a:pt x="2693" y="151"/>
                </a:lnTo>
                <a:lnTo>
                  <a:pt x="2735" y="175"/>
                </a:lnTo>
                <a:lnTo>
                  <a:pt x="2776" y="196"/>
                </a:lnTo>
                <a:lnTo>
                  <a:pt x="2822" y="216"/>
                </a:lnTo>
                <a:lnTo>
                  <a:pt x="2871" y="233"/>
                </a:lnTo>
                <a:lnTo>
                  <a:pt x="2924" y="247"/>
                </a:lnTo>
                <a:lnTo>
                  <a:pt x="2982" y="255"/>
                </a:lnTo>
                <a:lnTo>
                  <a:pt x="3042" y="253"/>
                </a:lnTo>
                <a:lnTo>
                  <a:pt x="3100" y="245"/>
                </a:lnTo>
                <a:lnTo>
                  <a:pt x="3158" y="233"/>
                </a:lnTo>
                <a:lnTo>
                  <a:pt x="3215" y="218"/>
                </a:lnTo>
                <a:lnTo>
                  <a:pt x="3267" y="204"/>
                </a:lnTo>
                <a:lnTo>
                  <a:pt x="3316" y="191"/>
                </a:lnTo>
                <a:lnTo>
                  <a:pt x="3393" y="175"/>
                </a:lnTo>
                <a:lnTo>
                  <a:pt x="3473" y="162"/>
                </a:lnTo>
                <a:lnTo>
                  <a:pt x="3556" y="155"/>
                </a:lnTo>
                <a:lnTo>
                  <a:pt x="3642" y="153"/>
                </a:lnTo>
                <a:lnTo>
                  <a:pt x="3727" y="156"/>
                </a:lnTo>
                <a:lnTo>
                  <a:pt x="3809" y="164"/>
                </a:lnTo>
                <a:lnTo>
                  <a:pt x="3887" y="176"/>
                </a:lnTo>
                <a:lnTo>
                  <a:pt x="3960" y="195"/>
                </a:lnTo>
                <a:lnTo>
                  <a:pt x="4022" y="216"/>
                </a:lnTo>
                <a:lnTo>
                  <a:pt x="4082" y="240"/>
                </a:lnTo>
                <a:lnTo>
                  <a:pt x="4138" y="269"/>
                </a:lnTo>
                <a:lnTo>
                  <a:pt x="4193" y="300"/>
                </a:lnTo>
                <a:lnTo>
                  <a:pt x="4244" y="335"/>
                </a:lnTo>
                <a:lnTo>
                  <a:pt x="4289" y="375"/>
                </a:lnTo>
                <a:lnTo>
                  <a:pt x="4329" y="418"/>
                </a:lnTo>
                <a:lnTo>
                  <a:pt x="4364" y="467"/>
                </a:lnTo>
                <a:lnTo>
                  <a:pt x="4398" y="533"/>
                </a:lnTo>
                <a:lnTo>
                  <a:pt x="4420" y="602"/>
                </a:lnTo>
                <a:lnTo>
                  <a:pt x="4433" y="671"/>
                </a:lnTo>
                <a:lnTo>
                  <a:pt x="4436" y="742"/>
                </a:lnTo>
                <a:lnTo>
                  <a:pt x="4431" y="813"/>
                </a:lnTo>
                <a:lnTo>
                  <a:pt x="4418" y="884"/>
                </a:lnTo>
                <a:lnTo>
                  <a:pt x="4398" y="955"/>
                </a:lnTo>
                <a:lnTo>
                  <a:pt x="4371" y="1024"/>
                </a:lnTo>
                <a:lnTo>
                  <a:pt x="4340" y="1091"/>
                </a:lnTo>
                <a:lnTo>
                  <a:pt x="4304" y="1158"/>
                </a:lnTo>
                <a:lnTo>
                  <a:pt x="4265" y="1222"/>
                </a:lnTo>
                <a:lnTo>
                  <a:pt x="4222" y="1284"/>
                </a:lnTo>
                <a:lnTo>
                  <a:pt x="4178" y="1342"/>
                </a:lnTo>
                <a:lnTo>
                  <a:pt x="4133" y="1396"/>
                </a:lnTo>
                <a:lnTo>
                  <a:pt x="4087" y="1445"/>
                </a:lnTo>
                <a:lnTo>
                  <a:pt x="4042" y="1491"/>
                </a:lnTo>
                <a:lnTo>
                  <a:pt x="3996" y="1531"/>
                </a:lnTo>
                <a:lnTo>
                  <a:pt x="3955" y="1565"/>
                </a:lnTo>
                <a:lnTo>
                  <a:pt x="3916" y="1595"/>
                </a:lnTo>
                <a:lnTo>
                  <a:pt x="3904" y="1595"/>
                </a:lnTo>
                <a:lnTo>
                  <a:pt x="3904" y="1591"/>
                </a:lnTo>
                <a:lnTo>
                  <a:pt x="3924" y="1531"/>
                </a:lnTo>
                <a:lnTo>
                  <a:pt x="3936" y="1467"/>
                </a:lnTo>
                <a:lnTo>
                  <a:pt x="3944" y="1400"/>
                </a:lnTo>
                <a:lnTo>
                  <a:pt x="3944" y="1333"/>
                </a:lnTo>
                <a:lnTo>
                  <a:pt x="3940" y="1265"/>
                </a:lnTo>
                <a:lnTo>
                  <a:pt x="3933" y="1200"/>
                </a:lnTo>
                <a:lnTo>
                  <a:pt x="3918" y="1138"/>
                </a:lnTo>
                <a:lnTo>
                  <a:pt x="3902" y="1080"/>
                </a:lnTo>
                <a:lnTo>
                  <a:pt x="3880" y="1027"/>
                </a:lnTo>
                <a:lnTo>
                  <a:pt x="3880" y="1024"/>
                </a:lnTo>
                <a:lnTo>
                  <a:pt x="3916" y="1025"/>
                </a:lnTo>
                <a:lnTo>
                  <a:pt x="3955" y="1027"/>
                </a:lnTo>
                <a:lnTo>
                  <a:pt x="3993" y="1027"/>
                </a:lnTo>
                <a:lnTo>
                  <a:pt x="4033" y="1025"/>
                </a:lnTo>
                <a:lnTo>
                  <a:pt x="4071" y="1022"/>
                </a:lnTo>
                <a:lnTo>
                  <a:pt x="4107" y="1016"/>
                </a:lnTo>
                <a:lnTo>
                  <a:pt x="4140" y="1005"/>
                </a:lnTo>
                <a:lnTo>
                  <a:pt x="4171" y="993"/>
                </a:lnTo>
                <a:lnTo>
                  <a:pt x="4195" y="976"/>
                </a:lnTo>
                <a:lnTo>
                  <a:pt x="4213" y="955"/>
                </a:lnTo>
                <a:lnTo>
                  <a:pt x="4236" y="831"/>
                </a:lnTo>
                <a:lnTo>
                  <a:pt x="4242" y="775"/>
                </a:lnTo>
                <a:lnTo>
                  <a:pt x="4240" y="724"/>
                </a:lnTo>
                <a:lnTo>
                  <a:pt x="4231" y="676"/>
                </a:lnTo>
                <a:lnTo>
                  <a:pt x="4215" y="635"/>
                </a:lnTo>
                <a:lnTo>
                  <a:pt x="4193" y="596"/>
                </a:lnTo>
                <a:lnTo>
                  <a:pt x="4167" y="562"/>
                </a:lnTo>
                <a:lnTo>
                  <a:pt x="4136" y="533"/>
                </a:lnTo>
                <a:lnTo>
                  <a:pt x="4102" y="505"/>
                </a:lnTo>
                <a:lnTo>
                  <a:pt x="4065" y="484"/>
                </a:lnTo>
                <a:lnTo>
                  <a:pt x="4027" y="465"/>
                </a:lnTo>
                <a:lnTo>
                  <a:pt x="3987" y="451"/>
                </a:lnTo>
                <a:lnTo>
                  <a:pt x="3938" y="438"/>
                </a:lnTo>
                <a:lnTo>
                  <a:pt x="3884" y="427"/>
                </a:lnTo>
                <a:lnTo>
                  <a:pt x="3824" y="422"/>
                </a:lnTo>
                <a:lnTo>
                  <a:pt x="3762" y="418"/>
                </a:lnTo>
                <a:lnTo>
                  <a:pt x="3700" y="418"/>
                </a:lnTo>
                <a:lnTo>
                  <a:pt x="3640" y="424"/>
                </a:lnTo>
                <a:lnTo>
                  <a:pt x="3584" y="431"/>
                </a:lnTo>
                <a:lnTo>
                  <a:pt x="3500" y="449"/>
                </a:lnTo>
                <a:lnTo>
                  <a:pt x="3424" y="467"/>
                </a:lnTo>
                <a:lnTo>
                  <a:pt x="3351" y="491"/>
                </a:lnTo>
                <a:lnTo>
                  <a:pt x="3284" y="516"/>
                </a:lnTo>
                <a:lnTo>
                  <a:pt x="3222" y="547"/>
                </a:lnTo>
                <a:lnTo>
                  <a:pt x="3165" y="582"/>
                </a:lnTo>
                <a:lnTo>
                  <a:pt x="3113" y="622"/>
                </a:lnTo>
                <a:lnTo>
                  <a:pt x="3067" y="669"/>
                </a:lnTo>
                <a:lnTo>
                  <a:pt x="3025" y="720"/>
                </a:lnTo>
                <a:lnTo>
                  <a:pt x="2989" y="780"/>
                </a:lnTo>
                <a:lnTo>
                  <a:pt x="2958" y="845"/>
                </a:lnTo>
                <a:lnTo>
                  <a:pt x="2933" y="918"/>
                </a:lnTo>
                <a:lnTo>
                  <a:pt x="2913" y="993"/>
                </a:lnTo>
                <a:lnTo>
                  <a:pt x="2900" y="1069"/>
                </a:lnTo>
                <a:lnTo>
                  <a:pt x="2889" y="1151"/>
                </a:lnTo>
                <a:lnTo>
                  <a:pt x="2882" y="1231"/>
                </a:lnTo>
                <a:lnTo>
                  <a:pt x="2875" y="1315"/>
                </a:lnTo>
                <a:lnTo>
                  <a:pt x="2865" y="1396"/>
                </a:lnTo>
                <a:lnTo>
                  <a:pt x="2856" y="1476"/>
                </a:lnTo>
                <a:lnTo>
                  <a:pt x="2844" y="1555"/>
                </a:lnTo>
                <a:lnTo>
                  <a:pt x="2827" y="1629"/>
                </a:lnTo>
                <a:lnTo>
                  <a:pt x="2804" y="1698"/>
                </a:lnTo>
                <a:lnTo>
                  <a:pt x="2773" y="1775"/>
                </a:lnTo>
                <a:lnTo>
                  <a:pt x="2738" y="1847"/>
                </a:lnTo>
                <a:lnTo>
                  <a:pt x="2702" y="1918"/>
                </a:lnTo>
                <a:lnTo>
                  <a:pt x="2664" y="1987"/>
                </a:lnTo>
                <a:lnTo>
                  <a:pt x="2625" y="2056"/>
                </a:lnTo>
                <a:lnTo>
                  <a:pt x="2587" y="2124"/>
                </a:lnTo>
                <a:lnTo>
                  <a:pt x="2549" y="2193"/>
                </a:lnTo>
                <a:lnTo>
                  <a:pt x="2513" y="2264"/>
                </a:lnTo>
                <a:lnTo>
                  <a:pt x="2476" y="2335"/>
                </a:lnTo>
                <a:lnTo>
                  <a:pt x="2444" y="2409"/>
                </a:lnTo>
                <a:lnTo>
                  <a:pt x="2415" y="2485"/>
                </a:lnTo>
                <a:lnTo>
                  <a:pt x="2387" y="2565"/>
                </a:lnTo>
                <a:lnTo>
                  <a:pt x="2365" y="2649"/>
                </a:lnTo>
                <a:lnTo>
                  <a:pt x="2347" y="2738"/>
                </a:lnTo>
                <a:lnTo>
                  <a:pt x="2336" y="2833"/>
                </a:lnTo>
                <a:lnTo>
                  <a:pt x="2331" y="2933"/>
                </a:lnTo>
                <a:lnTo>
                  <a:pt x="2333" y="3038"/>
                </a:lnTo>
                <a:lnTo>
                  <a:pt x="2324" y="3056"/>
                </a:lnTo>
                <a:lnTo>
                  <a:pt x="2316" y="3071"/>
                </a:lnTo>
                <a:lnTo>
                  <a:pt x="2309" y="3084"/>
                </a:lnTo>
                <a:lnTo>
                  <a:pt x="2300" y="3095"/>
                </a:lnTo>
                <a:lnTo>
                  <a:pt x="2287" y="3104"/>
                </a:lnTo>
                <a:lnTo>
                  <a:pt x="2269" y="3109"/>
                </a:lnTo>
                <a:lnTo>
                  <a:pt x="2244" y="3111"/>
                </a:lnTo>
                <a:lnTo>
                  <a:pt x="2218" y="3109"/>
                </a:lnTo>
                <a:lnTo>
                  <a:pt x="2198" y="3104"/>
                </a:lnTo>
                <a:lnTo>
                  <a:pt x="2184" y="3096"/>
                </a:lnTo>
                <a:lnTo>
                  <a:pt x="2173" y="3085"/>
                </a:lnTo>
                <a:lnTo>
                  <a:pt x="2165" y="3073"/>
                </a:lnTo>
                <a:lnTo>
                  <a:pt x="2160" y="3060"/>
                </a:lnTo>
                <a:lnTo>
                  <a:pt x="2156" y="3047"/>
                </a:lnTo>
                <a:lnTo>
                  <a:pt x="2155" y="2942"/>
                </a:lnTo>
                <a:lnTo>
                  <a:pt x="2147" y="2844"/>
                </a:lnTo>
                <a:lnTo>
                  <a:pt x="2133" y="2749"/>
                </a:lnTo>
                <a:lnTo>
                  <a:pt x="2115" y="2662"/>
                </a:lnTo>
                <a:lnTo>
                  <a:pt x="2089" y="2578"/>
                </a:lnTo>
                <a:lnTo>
                  <a:pt x="2062" y="2498"/>
                </a:lnTo>
                <a:lnTo>
                  <a:pt x="2029" y="2424"/>
                </a:lnTo>
                <a:lnTo>
                  <a:pt x="1995" y="2349"/>
                </a:lnTo>
                <a:lnTo>
                  <a:pt x="1956" y="2278"/>
                </a:lnTo>
                <a:lnTo>
                  <a:pt x="1918" y="2209"/>
                </a:lnTo>
                <a:lnTo>
                  <a:pt x="1878" y="2142"/>
                </a:lnTo>
                <a:lnTo>
                  <a:pt x="1838" y="2073"/>
                </a:lnTo>
                <a:lnTo>
                  <a:pt x="1798" y="2005"/>
                </a:lnTo>
                <a:lnTo>
                  <a:pt x="1760" y="1936"/>
                </a:lnTo>
                <a:lnTo>
                  <a:pt x="1724" y="1865"/>
                </a:lnTo>
                <a:lnTo>
                  <a:pt x="1687" y="1795"/>
                </a:lnTo>
                <a:lnTo>
                  <a:pt x="1656" y="1720"/>
                </a:lnTo>
                <a:lnTo>
                  <a:pt x="1633" y="1653"/>
                </a:lnTo>
                <a:lnTo>
                  <a:pt x="1615" y="1584"/>
                </a:lnTo>
                <a:lnTo>
                  <a:pt x="1600" y="1507"/>
                </a:lnTo>
                <a:lnTo>
                  <a:pt x="1587" y="1429"/>
                </a:lnTo>
                <a:lnTo>
                  <a:pt x="1575" y="1349"/>
                </a:lnTo>
                <a:lnTo>
                  <a:pt x="1565" y="1267"/>
                </a:lnTo>
                <a:lnTo>
                  <a:pt x="1555" y="1185"/>
                </a:lnTo>
                <a:lnTo>
                  <a:pt x="1542" y="1105"/>
                </a:lnTo>
                <a:lnTo>
                  <a:pt x="1529" y="1025"/>
                </a:lnTo>
                <a:lnTo>
                  <a:pt x="1515" y="949"/>
                </a:lnTo>
                <a:lnTo>
                  <a:pt x="1495" y="876"/>
                </a:lnTo>
                <a:lnTo>
                  <a:pt x="1471" y="809"/>
                </a:lnTo>
                <a:lnTo>
                  <a:pt x="1442" y="745"/>
                </a:lnTo>
                <a:lnTo>
                  <a:pt x="1407" y="691"/>
                </a:lnTo>
                <a:lnTo>
                  <a:pt x="1369" y="644"/>
                </a:lnTo>
                <a:lnTo>
                  <a:pt x="1324" y="602"/>
                </a:lnTo>
                <a:lnTo>
                  <a:pt x="1273" y="562"/>
                </a:lnTo>
                <a:lnTo>
                  <a:pt x="1216" y="529"/>
                </a:lnTo>
                <a:lnTo>
                  <a:pt x="1156" y="500"/>
                </a:lnTo>
                <a:lnTo>
                  <a:pt x="1093" y="475"/>
                </a:lnTo>
                <a:lnTo>
                  <a:pt x="1025" y="453"/>
                </a:lnTo>
                <a:lnTo>
                  <a:pt x="956" y="435"/>
                </a:lnTo>
                <a:lnTo>
                  <a:pt x="800" y="424"/>
                </a:lnTo>
                <a:lnTo>
                  <a:pt x="749" y="418"/>
                </a:lnTo>
                <a:lnTo>
                  <a:pt x="695" y="418"/>
                </a:lnTo>
                <a:lnTo>
                  <a:pt x="640" y="424"/>
                </a:lnTo>
                <a:lnTo>
                  <a:pt x="585" y="433"/>
                </a:lnTo>
                <a:lnTo>
                  <a:pt x="536" y="444"/>
                </a:lnTo>
                <a:lnTo>
                  <a:pt x="493" y="455"/>
                </a:lnTo>
                <a:lnTo>
                  <a:pt x="447" y="471"/>
                </a:lnTo>
                <a:lnTo>
                  <a:pt x="402" y="489"/>
                </a:lnTo>
                <a:lnTo>
                  <a:pt x="360" y="509"/>
                </a:lnTo>
                <a:lnTo>
                  <a:pt x="320" y="535"/>
                </a:lnTo>
                <a:lnTo>
                  <a:pt x="284" y="562"/>
                </a:lnTo>
                <a:lnTo>
                  <a:pt x="251" y="595"/>
                </a:lnTo>
                <a:lnTo>
                  <a:pt x="224" y="631"/>
                </a:lnTo>
                <a:lnTo>
                  <a:pt x="204" y="671"/>
                </a:lnTo>
                <a:lnTo>
                  <a:pt x="191" y="715"/>
                </a:lnTo>
                <a:lnTo>
                  <a:pt x="187" y="760"/>
                </a:lnTo>
                <a:lnTo>
                  <a:pt x="191" y="805"/>
                </a:lnTo>
                <a:lnTo>
                  <a:pt x="202" y="849"/>
                </a:lnTo>
                <a:lnTo>
                  <a:pt x="216" y="893"/>
                </a:lnTo>
                <a:lnTo>
                  <a:pt x="236" y="931"/>
                </a:lnTo>
                <a:lnTo>
                  <a:pt x="260" y="965"/>
                </a:lnTo>
                <a:lnTo>
                  <a:pt x="285" y="996"/>
                </a:lnTo>
                <a:lnTo>
                  <a:pt x="313" y="1020"/>
                </a:lnTo>
                <a:lnTo>
                  <a:pt x="340" y="1035"/>
                </a:lnTo>
                <a:lnTo>
                  <a:pt x="378" y="1045"/>
                </a:lnTo>
                <a:lnTo>
                  <a:pt x="415" y="1047"/>
                </a:lnTo>
                <a:lnTo>
                  <a:pt x="451" y="1044"/>
                </a:lnTo>
                <a:lnTo>
                  <a:pt x="487" y="1036"/>
                </a:lnTo>
                <a:lnTo>
                  <a:pt x="522" y="1027"/>
                </a:lnTo>
                <a:lnTo>
                  <a:pt x="555" y="1018"/>
                </a:lnTo>
                <a:lnTo>
                  <a:pt x="587" y="1011"/>
                </a:lnTo>
                <a:lnTo>
                  <a:pt x="527" y="1147"/>
                </a:lnTo>
                <a:lnTo>
                  <a:pt x="513" y="1213"/>
                </a:lnTo>
                <a:lnTo>
                  <a:pt x="505" y="1280"/>
                </a:lnTo>
                <a:lnTo>
                  <a:pt x="505" y="1349"/>
                </a:lnTo>
                <a:lnTo>
                  <a:pt x="511" y="1416"/>
                </a:lnTo>
                <a:lnTo>
                  <a:pt x="520" y="1484"/>
                </a:lnTo>
                <a:lnTo>
                  <a:pt x="533" y="1547"/>
                </a:lnTo>
                <a:lnTo>
                  <a:pt x="547" y="1607"/>
                </a:lnTo>
                <a:lnTo>
                  <a:pt x="482" y="1560"/>
                </a:lnTo>
                <a:lnTo>
                  <a:pt x="420" y="1507"/>
                </a:lnTo>
                <a:lnTo>
                  <a:pt x="360" y="1451"/>
                </a:lnTo>
                <a:lnTo>
                  <a:pt x="305" y="1391"/>
                </a:lnTo>
                <a:lnTo>
                  <a:pt x="253" y="1327"/>
                </a:lnTo>
                <a:lnTo>
                  <a:pt x="204" y="1264"/>
                </a:lnTo>
                <a:lnTo>
                  <a:pt x="165" y="1209"/>
                </a:lnTo>
                <a:lnTo>
                  <a:pt x="129" y="1155"/>
                </a:lnTo>
                <a:lnTo>
                  <a:pt x="96" y="1095"/>
                </a:lnTo>
                <a:lnTo>
                  <a:pt x="65" y="1033"/>
                </a:lnTo>
                <a:lnTo>
                  <a:pt x="40" y="967"/>
                </a:lnTo>
                <a:lnTo>
                  <a:pt x="16" y="889"/>
                </a:lnTo>
                <a:lnTo>
                  <a:pt x="4" y="813"/>
                </a:lnTo>
                <a:lnTo>
                  <a:pt x="0" y="742"/>
                </a:lnTo>
                <a:lnTo>
                  <a:pt x="5" y="675"/>
                </a:lnTo>
                <a:lnTo>
                  <a:pt x="18" y="609"/>
                </a:lnTo>
                <a:lnTo>
                  <a:pt x="40" y="549"/>
                </a:lnTo>
                <a:lnTo>
                  <a:pt x="69" y="493"/>
                </a:lnTo>
                <a:lnTo>
                  <a:pt x="105" y="440"/>
                </a:lnTo>
                <a:lnTo>
                  <a:pt x="147" y="393"/>
                </a:lnTo>
                <a:lnTo>
                  <a:pt x="195" y="347"/>
                </a:lnTo>
                <a:lnTo>
                  <a:pt x="249" y="307"/>
                </a:lnTo>
                <a:lnTo>
                  <a:pt x="307" y="273"/>
                </a:lnTo>
                <a:lnTo>
                  <a:pt x="371" y="240"/>
                </a:lnTo>
                <a:lnTo>
                  <a:pt x="436" y="213"/>
                </a:lnTo>
                <a:lnTo>
                  <a:pt x="507" y="191"/>
                </a:lnTo>
                <a:lnTo>
                  <a:pt x="580" y="173"/>
                </a:lnTo>
                <a:lnTo>
                  <a:pt x="656" y="158"/>
                </a:lnTo>
                <a:lnTo>
                  <a:pt x="735" y="151"/>
                </a:lnTo>
                <a:lnTo>
                  <a:pt x="815" y="145"/>
                </a:lnTo>
                <a:lnTo>
                  <a:pt x="895" y="147"/>
                </a:lnTo>
                <a:lnTo>
                  <a:pt x="975" y="153"/>
                </a:lnTo>
                <a:lnTo>
                  <a:pt x="1056" y="164"/>
                </a:lnTo>
                <a:lnTo>
                  <a:pt x="1236" y="187"/>
                </a:lnTo>
                <a:lnTo>
                  <a:pt x="1282" y="200"/>
                </a:lnTo>
                <a:lnTo>
                  <a:pt x="1333" y="215"/>
                </a:lnTo>
                <a:lnTo>
                  <a:pt x="1385" y="231"/>
                </a:lnTo>
                <a:lnTo>
                  <a:pt x="1444" y="244"/>
                </a:lnTo>
                <a:lnTo>
                  <a:pt x="1502" y="253"/>
                </a:lnTo>
                <a:lnTo>
                  <a:pt x="1562" y="255"/>
                </a:lnTo>
                <a:lnTo>
                  <a:pt x="1624" y="247"/>
                </a:lnTo>
                <a:lnTo>
                  <a:pt x="1669" y="235"/>
                </a:lnTo>
                <a:lnTo>
                  <a:pt x="1709" y="220"/>
                </a:lnTo>
                <a:lnTo>
                  <a:pt x="1745" y="202"/>
                </a:lnTo>
                <a:lnTo>
                  <a:pt x="1780" y="182"/>
                </a:lnTo>
                <a:lnTo>
                  <a:pt x="1813" y="160"/>
                </a:lnTo>
                <a:lnTo>
                  <a:pt x="1844" y="136"/>
                </a:lnTo>
                <a:lnTo>
                  <a:pt x="1876" y="115"/>
                </a:lnTo>
                <a:lnTo>
                  <a:pt x="1909" y="93"/>
                </a:lnTo>
                <a:lnTo>
                  <a:pt x="1944" y="71"/>
                </a:lnTo>
                <a:lnTo>
                  <a:pt x="1982" y="51"/>
                </a:lnTo>
                <a:lnTo>
                  <a:pt x="2025" y="35"/>
                </a:lnTo>
                <a:lnTo>
                  <a:pt x="2073" y="20"/>
                </a:lnTo>
                <a:lnTo>
                  <a:pt x="2125" y="9"/>
                </a:lnTo>
                <a:lnTo>
                  <a:pt x="2185" y="2"/>
                </a:lnTo>
                <a:lnTo>
                  <a:pt x="225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59" name="Freeform 9">
            <a:extLst>
              <a:ext uri="{FF2B5EF4-FFF2-40B4-BE49-F238E27FC236}">
                <a16:creationId xmlns:a16="http://schemas.microsoft.com/office/drawing/2014/main" id="{1911F4CC-CA3F-4AA5-85B8-707586F45EE7}"/>
              </a:ext>
            </a:extLst>
          </p:cNvPr>
          <p:cNvSpPr>
            <a:spLocks noEditPoints="1"/>
          </p:cNvSpPr>
          <p:nvPr/>
        </p:nvSpPr>
        <p:spPr bwMode="auto">
          <a:xfrm>
            <a:off x="5861392" y="4678475"/>
            <a:ext cx="446768" cy="324307"/>
          </a:xfrm>
          <a:custGeom>
            <a:avLst/>
            <a:gdLst>
              <a:gd name="T0" fmla="*/ 1418 w 1846"/>
              <a:gd name="T1" fmla="*/ 21 h 1340"/>
              <a:gd name="T2" fmla="*/ 1609 w 1846"/>
              <a:gd name="T3" fmla="*/ 47 h 1340"/>
              <a:gd name="T4" fmla="*/ 1771 w 1846"/>
              <a:gd name="T5" fmla="*/ 100 h 1340"/>
              <a:gd name="T6" fmla="*/ 1840 w 1846"/>
              <a:gd name="T7" fmla="*/ 191 h 1340"/>
              <a:gd name="T8" fmla="*/ 1787 w 1846"/>
              <a:gd name="T9" fmla="*/ 294 h 1340"/>
              <a:gd name="T10" fmla="*/ 1673 w 1846"/>
              <a:gd name="T11" fmla="*/ 385 h 1340"/>
              <a:gd name="T12" fmla="*/ 1560 w 1846"/>
              <a:gd name="T13" fmla="*/ 447 h 1340"/>
              <a:gd name="T14" fmla="*/ 1462 w 1846"/>
              <a:gd name="T15" fmla="*/ 498 h 1340"/>
              <a:gd name="T16" fmla="*/ 1380 w 1846"/>
              <a:gd name="T17" fmla="*/ 565 h 1340"/>
              <a:gd name="T18" fmla="*/ 1289 w 1846"/>
              <a:gd name="T19" fmla="*/ 605 h 1340"/>
              <a:gd name="T20" fmla="*/ 1198 w 1846"/>
              <a:gd name="T21" fmla="*/ 596 h 1340"/>
              <a:gd name="T22" fmla="*/ 1140 w 1846"/>
              <a:gd name="T23" fmla="*/ 527 h 1340"/>
              <a:gd name="T24" fmla="*/ 1107 w 1846"/>
              <a:gd name="T25" fmla="*/ 447 h 1340"/>
              <a:gd name="T26" fmla="*/ 1091 w 1846"/>
              <a:gd name="T27" fmla="*/ 371 h 1340"/>
              <a:gd name="T28" fmla="*/ 1091 w 1846"/>
              <a:gd name="T29" fmla="*/ 232 h 1340"/>
              <a:gd name="T30" fmla="*/ 1106 w 1846"/>
              <a:gd name="T31" fmla="*/ 129 h 1340"/>
              <a:gd name="T32" fmla="*/ 1138 w 1846"/>
              <a:gd name="T33" fmla="*/ 80 h 1340"/>
              <a:gd name="T34" fmla="*/ 1213 w 1846"/>
              <a:gd name="T35" fmla="*/ 32 h 1340"/>
              <a:gd name="T36" fmla="*/ 606 w 1846"/>
              <a:gd name="T37" fmla="*/ 0 h 1340"/>
              <a:gd name="T38" fmla="*/ 749 w 1846"/>
              <a:gd name="T39" fmla="*/ 9 h 1340"/>
              <a:gd name="T40" fmla="*/ 882 w 1846"/>
              <a:gd name="T41" fmla="*/ 45 h 1340"/>
              <a:gd name="T42" fmla="*/ 978 w 1846"/>
              <a:gd name="T43" fmla="*/ 111 h 1340"/>
              <a:gd name="T44" fmla="*/ 1018 w 1846"/>
              <a:gd name="T45" fmla="*/ 229 h 1340"/>
              <a:gd name="T46" fmla="*/ 1018 w 1846"/>
              <a:gd name="T47" fmla="*/ 401 h 1340"/>
              <a:gd name="T48" fmla="*/ 1049 w 1846"/>
              <a:gd name="T49" fmla="*/ 511 h 1340"/>
              <a:gd name="T50" fmla="*/ 1086 w 1846"/>
              <a:gd name="T51" fmla="*/ 600 h 1340"/>
              <a:gd name="T52" fmla="*/ 1071 w 1846"/>
              <a:gd name="T53" fmla="*/ 678 h 1340"/>
              <a:gd name="T54" fmla="*/ 1029 w 1846"/>
              <a:gd name="T55" fmla="*/ 731 h 1340"/>
              <a:gd name="T56" fmla="*/ 940 w 1846"/>
              <a:gd name="T57" fmla="*/ 807 h 1340"/>
              <a:gd name="T58" fmla="*/ 780 w 1846"/>
              <a:gd name="T59" fmla="*/ 907 h 1340"/>
              <a:gd name="T60" fmla="*/ 658 w 1846"/>
              <a:gd name="T61" fmla="*/ 1016 h 1340"/>
              <a:gd name="T62" fmla="*/ 564 w 1846"/>
              <a:gd name="T63" fmla="*/ 1147 h 1340"/>
              <a:gd name="T64" fmla="*/ 458 w 1846"/>
              <a:gd name="T65" fmla="*/ 1252 h 1340"/>
              <a:gd name="T66" fmla="*/ 344 w 1846"/>
              <a:gd name="T67" fmla="*/ 1320 h 1340"/>
              <a:gd name="T68" fmla="*/ 246 w 1846"/>
              <a:gd name="T69" fmla="*/ 1340 h 1340"/>
              <a:gd name="T70" fmla="*/ 169 w 1846"/>
              <a:gd name="T71" fmla="*/ 1287 h 1340"/>
              <a:gd name="T72" fmla="*/ 93 w 1846"/>
              <a:gd name="T73" fmla="*/ 1156 h 1340"/>
              <a:gd name="T74" fmla="*/ 33 w 1846"/>
              <a:gd name="T75" fmla="*/ 974 h 1340"/>
              <a:gd name="T76" fmla="*/ 2 w 1846"/>
              <a:gd name="T77" fmla="*/ 760 h 1340"/>
              <a:gd name="T78" fmla="*/ 11 w 1846"/>
              <a:gd name="T79" fmla="*/ 540 h 1340"/>
              <a:gd name="T80" fmla="*/ 77 w 1846"/>
              <a:gd name="T81" fmla="*/ 332 h 1340"/>
              <a:gd name="T82" fmla="*/ 211 w 1846"/>
              <a:gd name="T83" fmla="*/ 161 h 1340"/>
              <a:gd name="T84" fmla="*/ 364 w 1846"/>
              <a:gd name="T85" fmla="*/ 60 h 1340"/>
              <a:gd name="T86" fmla="*/ 509 w 1846"/>
              <a:gd name="T87" fmla="*/ 16 h 1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846" h="1340">
                <a:moveTo>
                  <a:pt x="1289" y="20"/>
                </a:moveTo>
                <a:lnTo>
                  <a:pt x="1353" y="20"/>
                </a:lnTo>
                <a:lnTo>
                  <a:pt x="1418" y="21"/>
                </a:lnTo>
                <a:lnTo>
                  <a:pt x="1484" y="27"/>
                </a:lnTo>
                <a:lnTo>
                  <a:pt x="1547" y="36"/>
                </a:lnTo>
                <a:lnTo>
                  <a:pt x="1609" y="47"/>
                </a:lnTo>
                <a:lnTo>
                  <a:pt x="1669" y="61"/>
                </a:lnTo>
                <a:lnTo>
                  <a:pt x="1722" y="78"/>
                </a:lnTo>
                <a:lnTo>
                  <a:pt x="1771" y="100"/>
                </a:lnTo>
                <a:lnTo>
                  <a:pt x="1813" y="123"/>
                </a:lnTo>
                <a:lnTo>
                  <a:pt x="1846" y="151"/>
                </a:lnTo>
                <a:lnTo>
                  <a:pt x="1840" y="191"/>
                </a:lnTo>
                <a:lnTo>
                  <a:pt x="1827" y="229"/>
                </a:lnTo>
                <a:lnTo>
                  <a:pt x="1809" y="263"/>
                </a:lnTo>
                <a:lnTo>
                  <a:pt x="1787" y="294"/>
                </a:lnTo>
                <a:lnTo>
                  <a:pt x="1762" y="320"/>
                </a:lnTo>
                <a:lnTo>
                  <a:pt x="1717" y="356"/>
                </a:lnTo>
                <a:lnTo>
                  <a:pt x="1673" y="385"/>
                </a:lnTo>
                <a:lnTo>
                  <a:pt x="1633" y="409"/>
                </a:lnTo>
                <a:lnTo>
                  <a:pt x="1595" y="429"/>
                </a:lnTo>
                <a:lnTo>
                  <a:pt x="1560" y="447"/>
                </a:lnTo>
                <a:lnTo>
                  <a:pt x="1526" y="463"/>
                </a:lnTo>
                <a:lnTo>
                  <a:pt x="1493" y="480"/>
                </a:lnTo>
                <a:lnTo>
                  <a:pt x="1462" y="498"/>
                </a:lnTo>
                <a:lnTo>
                  <a:pt x="1431" y="520"/>
                </a:lnTo>
                <a:lnTo>
                  <a:pt x="1402" y="547"/>
                </a:lnTo>
                <a:lnTo>
                  <a:pt x="1380" y="565"/>
                </a:lnTo>
                <a:lnTo>
                  <a:pt x="1353" y="581"/>
                </a:lnTo>
                <a:lnTo>
                  <a:pt x="1322" y="594"/>
                </a:lnTo>
                <a:lnTo>
                  <a:pt x="1289" y="605"/>
                </a:lnTo>
                <a:lnTo>
                  <a:pt x="1257" y="609"/>
                </a:lnTo>
                <a:lnTo>
                  <a:pt x="1226" y="605"/>
                </a:lnTo>
                <a:lnTo>
                  <a:pt x="1198" y="596"/>
                </a:lnTo>
                <a:lnTo>
                  <a:pt x="1177" y="578"/>
                </a:lnTo>
                <a:lnTo>
                  <a:pt x="1157" y="554"/>
                </a:lnTo>
                <a:lnTo>
                  <a:pt x="1140" y="527"/>
                </a:lnTo>
                <a:lnTo>
                  <a:pt x="1126" y="498"/>
                </a:lnTo>
                <a:lnTo>
                  <a:pt x="1115" y="471"/>
                </a:lnTo>
                <a:lnTo>
                  <a:pt x="1107" y="447"/>
                </a:lnTo>
                <a:lnTo>
                  <a:pt x="1102" y="431"/>
                </a:lnTo>
                <a:lnTo>
                  <a:pt x="1097" y="405"/>
                </a:lnTo>
                <a:lnTo>
                  <a:pt x="1091" y="371"/>
                </a:lnTo>
                <a:lnTo>
                  <a:pt x="1089" y="327"/>
                </a:lnTo>
                <a:lnTo>
                  <a:pt x="1089" y="281"/>
                </a:lnTo>
                <a:lnTo>
                  <a:pt x="1091" y="232"/>
                </a:lnTo>
                <a:lnTo>
                  <a:pt x="1095" y="183"/>
                </a:lnTo>
                <a:lnTo>
                  <a:pt x="1102" y="140"/>
                </a:lnTo>
                <a:lnTo>
                  <a:pt x="1106" y="129"/>
                </a:lnTo>
                <a:lnTo>
                  <a:pt x="1113" y="114"/>
                </a:lnTo>
                <a:lnTo>
                  <a:pt x="1124" y="98"/>
                </a:lnTo>
                <a:lnTo>
                  <a:pt x="1138" y="80"/>
                </a:lnTo>
                <a:lnTo>
                  <a:pt x="1158" y="63"/>
                </a:lnTo>
                <a:lnTo>
                  <a:pt x="1184" y="47"/>
                </a:lnTo>
                <a:lnTo>
                  <a:pt x="1213" y="32"/>
                </a:lnTo>
                <a:lnTo>
                  <a:pt x="1249" y="23"/>
                </a:lnTo>
                <a:lnTo>
                  <a:pt x="1289" y="20"/>
                </a:lnTo>
                <a:close/>
                <a:moveTo>
                  <a:pt x="606" y="0"/>
                </a:moveTo>
                <a:lnTo>
                  <a:pt x="653" y="0"/>
                </a:lnTo>
                <a:lnTo>
                  <a:pt x="702" y="3"/>
                </a:lnTo>
                <a:lnTo>
                  <a:pt x="749" y="9"/>
                </a:lnTo>
                <a:lnTo>
                  <a:pt x="797" y="18"/>
                </a:lnTo>
                <a:lnTo>
                  <a:pt x="840" y="31"/>
                </a:lnTo>
                <a:lnTo>
                  <a:pt x="882" y="45"/>
                </a:lnTo>
                <a:lnTo>
                  <a:pt x="918" y="63"/>
                </a:lnTo>
                <a:lnTo>
                  <a:pt x="951" y="85"/>
                </a:lnTo>
                <a:lnTo>
                  <a:pt x="978" y="111"/>
                </a:lnTo>
                <a:lnTo>
                  <a:pt x="998" y="138"/>
                </a:lnTo>
                <a:lnTo>
                  <a:pt x="1009" y="171"/>
                </a:lnTo>
                <a:lnTo>
                  <a:pt x="1018" y="229"/>
                </a:lnTo>
                <a:lnTo>
                  <a:pt x="1020" y="289"/>
                </a:lnTo>
                <a:lnTo>
                  <a:pt x="1018" y="345"/>
                </a:lnTo>
                <a:lnTo>
                  <a:pt x="1018" y="401"/>
                </a:lnTo>
                <a:lnTo>
                  <a:pt x="1026" y="456"/>
                </a:lnTo>
                <a:lnTo>
                  <a:pt x="1035" y="481"/>
                </a:lnTo>
                <a:lnTo>
                  <a:pt x="1049" y="511"/>
                </a:lnTo>
                <a:lnTo>
                  <a:pt x="1064" y="540"/>
                </a:lnTo>
                <a:lnTo>
                  <a:pt x="1077" y="569"/>
                </a:lnTo>
                <a:lnTo>
                  <a:pt x="1086" y="600"/>
                </a:lnTo>
                <a:lnTo>
                  <a:pt x="1087" y="631"/>
                </a:lnTo>
                <a:lnTo>
                  <a:pt x="1078" y="663"/>
                </a:lnTo>
                <a:lnTo>
                  <a:pt x="1071" y="678"/>
                </a:lnTo>
                <a:lnTo>
                  <a:pt x="1060" y="694"/>
                </a:lnTo>
                <a:lnTo>
                  <a:pt x="1047" y="712"/>
                </a:lnTo>
                <a:lnTo>
                  <a:pt x="1029" y="731"/>
                </a:lnTo>
                <a:lnTo>
                  <a:pt x="1007" y="754"/>
                </a:lnTo>
                <a:lnTo>
                  <a:pt x="977" y="778"/>
                </a:lnTo>
                <a:lnTo>
                  <a:pt x="940" y="807"/>
                </a:lnTo>
                <a:lnTo>
                  <a:pt x="895" y="840"/>
                </a:lnTo>
                <a:lnTo>
                  <a:pt x="833" y="874"/>
                </a:lnTo>
                <a:lnTo>
                  <a:pt x="780" y="907"/>
                </a:lnTo>
                <a:lnTo>
                  <a:pt x="735" y="941"/>
                </a:lnTo>
                <a:lnTo>
                  <a:pt x="695" y="978"/>
                </a:lnTo>
                <a:lnTo>
                  <a:pt x="658" y="1016"/>
                </a:lnTo>
                <a:lnTo>
                  <a:pt x="624" y="1060"/>
                </a:lnTo>
                <a:lnTo>
                  <a:pt x="589" y="1107"/>
                </a:lnTo>
                <a:lnTo>
                  <a:pt x="564" y="1147"/>
                </a:lnTo>
                <a:lnTo>
                  <a:pt x="531" y="1185"/>
                </a:lnTo>
                <a:lnTo>
                  <a:pt x="497" y="1221"/>
                </a:lnTo>
                <a:lnTo>
                  <a:pt x="458" y="1252"/>
                </a:lnTo>
                <a:lnTo>
                  <a:pt x="420" y="1280"/>
                </a:lnTo>
                <a:lnTo>
                  <a:pt x="382" y="1303"/>
                </a:lnTo>
                <a:lnTo>
                  <a:pt x="344" y="1320"/>
                </a:lnTo>
                <a:lnTo>
                  <a:pt x="307" y="1332"/>
                </a:lnTo>
                <a:lnTo>
                  <a:pt x="275" y="1340"/>
                </a:lnTo>
                <a:lnTo>
                  <a:pt x="246" y="1340"/>
                </a:lnTo>
                <a:lnTo>
                  <a:pt x="220" y="1331"/>
                </a:lnTo>
                <a:lnTo>
                  <a:pt x="195" y="1314"/>
                </a:lnTo>
                <a:lnTo>
                  <a:pt x="169" y="1287"/>
                </a:lnTo>
                <a:lnTo>
                  <a:pt x="144" y="1251"/>
                </a:lnTo>
                <a:lnTo>
                  <a:pt x="118" y="1207"/>
                </a:lnTo>
                <a:lnTo>
                  <a:pt x="93" y="1156"/>
                </a:lnTo>
                <a:lnTo>
                  <a:pt x="71" y="1100"/>
                </a:lnTo>
                <a:lnTo>
                  <a:pt x="51" y="1040"/>
                </a:lnTo>
                <a:lnTo>
                  <a:pt x="33" y="974"/>
                </a:lnTo>
                <a:lnTo>
                  <a:pt x="18" y="905"/>
                </a:lnTo>
                <a:lnTo>
                  <a:pt x="7" y="832"/>
                </a:lnTo>
                <a:lnTo>
                  <a:pt x="2" y="760"/>
                </a:lnTo>
                <a:lnTo>
                  <a:pt x="0" y="687"/>
                </a:lnTo>
                <a:lnTo>
                  <a:pt x="4" y="612"/>
                </a:lnTo>
                <a:lnTo>
                  <a:pt x="11" y="540"/>
                </a:lnTo>
                <a:lnTo>
                  <a:pt x="27" y="467"/>
                </a:lnTo>
                <a:lnTo>
                  <a:pt x="49" y="398"/>
                </a:lnTo>
                <a:lnTo>
                  <a:pt x="77" y="332"/>
                </a:lnTo>
                <a:lnTo>
                  <a:pt x="113" y="271"/>
                </a:lnTo>
                <a:lnTo>
                  <a:pt x="158" y="214"/>
                </a:lnTo>
                <a:lnTo>
                  <a:pt x="211" y="161"/>
                </a:lnTo>
                <a:lnTo>
                  <a:pt x="264" y="120"/>
                </a:lnTo>
                <a:lnTo>
                  <a:pt x="313" y="85"/>
                </a:lnTo>
                <a:lnTo>
                  <a:pt x="364" y="60"/>
                </a:lnTo>
                <a:lnTo>
                  <a:pt x="413" y="41"/>
                </a:lnTo>
                <a:lnTo>
                  <a:pt x="460" y="27"/>
                </a:lnTo>
                <a:lnTo>
                  <a:pt x="509" y="16"/>
                </a:lnTo>
                <a:lnTo>
                  <a:pt x="558" y="7"/>
                </a:lnTo>
                <a:lnTo>
                  <a:pt x="60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60" name="Freeform 9">
            <a:extLst>
              <a:ext uri="{FF2B5EF4-FFF2-40B4-BE49-F238E27FC236}">
                <a16:creationId xmlns:a16="http://schemas.microsoft.com/office/drawing/2014/main" id="{E7C9ADA4-BAA8-4DD3-8A7E-09448BED130B}"/>
              </a:ext>
            </a:extLst>
          </p:cNvPr>
          <p:cNvSpPr>
            <a:spLocks/>
          </p:cNvSpPr>
          <p:nvPr/>
        </p:nvSpPr>
        <p:spPr bwMode="auto">
          <a:xfrm>
            <a:off x="5882224" y="5483705"/>
            <a:ext cx="405109" cy="414850"/>
          </a:xfrm>
          <a:custGeom>
            <a:avLst/>
            <a:gdLst>
              <a:gd name="T0" fmla="*/ 1754 w 3785"/>
              <a:gd name="T1" fmla="*/ 114 h 3876"/>
              <a:gd name="T2" fmla="*/ 1771 w 3785"/>
              <a:gd name="T3" fmla="*/ 367 h 3876"/>
              <a:gd name="T4" fmla="*/ 1818 w 3785"/>
              <a:gd name="T5" fmla="*/ 614 h 3876"/>
              <a:gd name="T6" fmla="*/ 1902 w 3785"/>
              <a:gd name="T7" fmla="*/ 796 h 3876"/>
              <a:gd name="T8" fmla="*/ 2038 w 3785"/>
              <a:gd name="T9" fmla="*/ 858 h 3876"/>
              <a:gd name="T10" fmla="*/ 2180 w 3785"/>
              <a:gd name="T11" fmla="*/ 802 h 3876"/>
              <a:gd name="T12" fmla="*/ 2320 w 3785"/>
              <a:gd name="T13" fmla="*/ 722 h 3876"/>
              <a:gd name="T14" fmla="*/ 2609 w 3785"/>
              <a:gd name="T15" fmla="*/ 640 h 3876"/>
              <a:gd name="T16" fmla="*/ 2954 w 3785"/>
              <a:gd name="T17" fmla="*/ 674 h 3876"/>
              <a:gd name="T18" fmla="*/ 3298 w 3785"/>
              <a:gd name="T19" fmla="*/ 856 h 3876"/>
              <a:gd name="T20" fmla="*/ 3556 w 3785"/>
              <a:gd name="T21" fmla="*/ 1133 h 3876"/>
              <a:gd name="T22" fmla="*/ 3704 w 3785"/>
              <a:gd name="T23" fmla="*/ 1473 h 3876"/>
              <a:gd name="T24" fmla="*/ 3776 w 3785"/>
              <a:gd name="T25" fmla="*/ 1871 h 3876"/>
              <a:gd name="T26" fmla="*/ 3771 w 3785"/>
              <a:gd name="T27" fmla="*/ 2284 h 3876"/>
              <a:gd name="T28" fmla="*/ 3674 w 3785"/>
              <a:gd name="T29" fmla="*/ 2671 h 3876"/>
              <a:gd name="T30" fmla="*/ 3467 w 3785"/>
              <a:gd name="T31" fmla="*/ 3049 h 3876"/>
              <a:gd name="T32" fmla="*/ 3198 w 3785"/>
              <a:gd name="T33" fmla="*/ 3334 h 3876"/>
              <a:gd name="T34" fmla="*/ 2900 w 3785"/>
              <a:gd name="T35" fmla="*/ 3536 h 3876"/>
              <a:gd name="T36" fmla="*/ 2609 w 3785"/>
              <a:gd name="T37" fmla="*/ 3667 h 3876"/>
              <a:gd name="T38" fmla="*/ 2300 w 3785"/>
              <a:gd name="T39" fmla="*/ 3738 h 3876"/>
              <a:gd name="T40" fmla="*/ 1933 w 3785"/>
              <a:gd name="T41" fmla="*/ 3720 h 3876"/>
              <a:gd name="T42" fmla="*/ 1602 w 3785"/>
              <a:gd name="T43" fmla="*/ 3634 h 3876"/>
              <a:gd name="T44" fmla="*/ 1262 w 3785"/>
              <a:gd name="T45" fmla="*/ 3469 h 3876"/>
              <a:gd name="T46" fmla="*/ 913 w 3785"/>
              <a:gd name="T47" fmla="*/ 3256 h 3876"/>
              <a:gd name="T48" fmla="*/ 842 w 3785"/>
              <a:gd name="T49" fmla="*/ 3214 h 3876"/>
              <a:gd name="T50" fmla="*/ 753 w 3785"/>
              <a:gd name="T51" fmla="*/ 3174 h 3876"/>
              <a:gd name="T52" fmla="*/ 658 w 3785"/>
              <a:gd name="T53" fmla="*/ 3164 h 3876"/>
              <a:gd name="T54" fmla="*/ 571 w 3785"/>
              <a:gd name="T55" fmla="*/ 3213 h 3876"/>
              <a:gd name="T56" fmla="*/ 504 w 3785"/>
              <a:gd name="T57" fmla="*/ 3347 h 3876"/>
              <a:gd name="T58" fmla="*/ 467 w 3785"/>
              <a:gd name="T59" fmla="*/ 3596 h 3876"/>
              <a:gd name="T60" fmla="*/ 382 w 3785"/>
              <a:gd name="T61" fmla="*/ 3873 h 3876"/>
              <a:gd name="T62" fmla="*/ 16 w 3785"/>
              <a:gd name="T63" fmla="*/ 3869 h 3876"/>
              <a:gd name="T64" fmla="*/ 2 w 3785"/>
              <a:gd name="T65" fmla="*/ 3682 h 3876"/>
              <a:gd name="T66" fmla="*/ 9 w 3785"/>
              <a:gd name="T67" fmla="*/ 3413 h 3876"/>
              <a:gd name="T68" fmla="*/ 64 w 3785"/>
              <a:gd name="T69" fmla="*/ 3125 h 3876"/>
              <a:gd name="T70" fmla="*/ 182 w 3785"/>
              <a:gd name="T71" fmla="*/ 2867 h 3876"/>
              <a:gd name="T72" fmla="*/ 382 w 3785"/>
              <a:gd name="T73" fmla="*/ 2689 h 3876"/>
              <a:gd name="T74" fmla="*/ 556 w 3785"/>
              <a:gd name="T75" fmla="*/ 2647 h 3876"/>
              <a:gd name="T76" fmla="*/ 714 w 3785"/>
              <a:gd name="T77" fmla="*/ 2684 h 3876"/>
              <a:gd name="T78" fmla="*/ 971 w 3785"/>
              <a:gd name="T79" fmla="*/ 2734 h 3876"/>
              <a:gd name="T80" fmla="*/ 1387 w 3785"/>
              <a:gd name="T81" fmla="*/ 2694 h 3876"/>
              <a:gd name="T82" fmla="*/ 1711 w 3785"/>
              <a:gd name="T83" fmla="*/ 2527 h 3876"/>
              <a:gd name="T84" fmla="*/ 1909 w 3785"/>
              <a:gd name="T85" fmla="*/ 2273 h 3876"/>
              <a:gd name="T86" fmla="*/ 1973 w 3785"/>
              <a:gd name="T87" fmla="*/ 1993 h 3876"/>
              <a:gd name="T88" fmla="*/ 1916 w 3785"/>
              <a:gd name="T89" fmla="*/ 1658 h 3876"/>
              <a:gd name="T90" fmla="*/ 1760 w 3785"/>
              <a:gd name="T91" fmla="*/ 1404 h 3876"/>
              <a:gd name="T92" fmla="*/ 1564 w 3785"/>
              <a:gd name="T93" fmla="*/ 1238 h 3876"/>
              <a:gd name="T94" fmla="*/ 1387 w 3785"/>
              <a:gd name="T95" fmla="*/ 1056 h 3876"/>
              <a:gd name="T96" fmla="*/ 1300 w 3785"/>
              <a:gd name="T97" fmla="*/ 807 h 3876"/>
              <a:gd name="T98" fmla="*/ 1260 w 3785"/>
              <a:gd name="T99" fmla="*/ 585 h 3876"/>
              <a:gd name="T100" fmla="*/ 1251 w 3785"/>
              <a:gd name="T101" fmla="*/ 485 h 3876"/>
              <a:gd name="T102" fmla="*/ 1236 w 3785"/>
              <a:gd name="T103" fmla="*/ 293 h 3876"/>
              <a:gd name="T104" fmla="*/ 1236 w 3785"/>
              <a:gd name="T105" fmla="*/ 85 h 3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85" h="3876">
                <a:moveTo>
                  <a:pt x="1245" y="0"/>
                </a:moveTo>
                <a:lnTo>
                  <a:pt x="1753" y="4"/>
                </a:lnTo>
                <a:lnTo>
                  <a:pt x="1753" y="56"/>
                </a:lnTo>
                <a:lnTo>
                  <a:pt x="1754" y="114"/>
                </a:lnTo>
                <a:lnTo>
                  <a:pt x="1756" y="174"/>
                </a:lnTo>
                <a:lnTo>
                  <a:pt x="1760" y="238"/>
                </a:lnTo>
                <a:lnTo>
                  <a:pt x="1765" y="302"/>
                </a:lnTo>
                <a:lnTo>
                  <a:pt x="1771" y="367"/>
                </a:lnTo>
                <a:lnTo>
                  <a:pt x="1780" y="433"/>
                </a:lnTo>
                <a:lnTo>
                  <a:pt x="1791" y="494"/>
                </a:lnTo>
                <a:lnTo>
                  <a:pt x="1804" y="556"/>
                </a:lnTo>
                <a:lnTo>
                  <a:pt x="1818" y="614"/>
                </a:lnTo>
                <a:lnTo>
                  <a:pt x="1836" y="669"/>
                </a:lnTo>
                <a:lnTo>
                  <a:pt x="1854" y="718"/>
                </a:lnTo>
                <a:lnTo>
                  <a:pt x="1878" y="760"/>
                </a:lnTo>
                <a:lnTo>
                  <a:pt x="1902" y="796"/>
                </a:lnTo>
                <a:lnTo>
                  <a:pt x="1931" y="825"/>
                </a:lnTo>
                <a:lnTo>
                  <a:pt x="1962" y="844"/>
                </a:lnTo>
                <a:lnTo>
                  <a:pt x="2000" y="856"/>
                </a:lnTo>
                <a:lnTo>
                  <a:pt x="2038" y="858"/>
                </a:lnTo>
                <a:lnTo>
                  <a:pt x="2076" y="851"/>
                </a:lnTo>
                <a:lnTo>
                  <a:pt x="2113" y="838"/>
                </a:lnTo>
                <a:lnTo>
                  <a:pt x="2147" y="822"/>
                </a:lnTo>
                <a:lnTo>
                  <a:pt x="2180" y="802"/>
                </a:lnTo>
                <a:lnTo>
                  <a:pt x="2211" y="782"/>
                </a:lnTo>
                <a:lnTo>
                  <a:pt x="2240" y="764"/>
                </a:lnTo>
                <a:lnTo>
                  <a:pt x="2265" y="747"/>
                </a:lnTo>
                <a:lnTo>
                  <a:pt x="2320" y="722"/>
                </a:lnTo>
                <a:lnTo>
                  <a:pt x="2384" y="696"/>
                </a:lnTo>
                <a:lnTo>
                  <a:pt x="2454" y="673"/>
                </a:lnTo>
                <a:lnTo>
                  <a:pt x="2531" y="653"/>
                </a:lnTo>
                <a:lnTo>
                  <a:pt x="2609" y="640"/>
                </a:lnTo>
                <a:lnTo>
                  <a:pt x="2693" y="633"/>
                </a:lnTo>
                <a:lnTo>
                  <a:pt x="2774" y="636"/>
                </a:lnTo>
                <a:lnTo>
                  <a:pt x="2856" y="649"/>
                </a:lnTo>
                <a:lnTo>
                  <a:pt x="2954" y="674"/>
                </a:lnTo>
                <a:lnTo>
                  <a:pt x="3047" y="709"/>
                </a:lnTo>
                <a:lnTo>
                  <a:pt x="3136" y="751"/>
                </a:lnTo>
                <a:lnTo>
                  <a:pt x="3220" y="800"/>
                </a:lnTo>
                <a:lnTo>
                  <a:pt x="3298" y="856"/>
                </a:lnTo>
                <a:lnTo>
                  <a:pt x="3373" y="918"/>
                </a:lnTo>
                <a:lnTo>
                  <a:pt x="3440" y="985"/>
                </a:lnTo>
                <a:lnTo>
                  <a:pt x="3502" y="1056"/>
                </a:lnTo>
                <a:lnTo>
                  <a:pt x="3556" y="1133"/>
                </a:lnTo>
                <a:lnTo>
                  <a:pt x="3604" y="1213"/>
                </a:lnTo>
                <a:lnTo>
                  <a:pt x="3645" y="1296"/>
                </a:lnTo>
                <a:lnTo>
                  <a:pt x="3678" y="1384"/>
                </a:lnTo>
                <a:lnTo>
                  <a:pt x="3704" y="1473"/>
                </a:lnTo>
                <a:lnTo>
                  <a:pt x="3724" y="1567"/>
                </a:lnTo>
                <a:lnTo>
                  <a:pt x="3744" y="1665"/>
                </a:lnTo>
                <a:lnTo>
                  <a:pt x="3762" y="1769"/>
                </a:lnTo>
                <a:lnTo>
                  <a:pt x="3776" y="1871"/>
                </a:lnTo>
                <a:lnTo>
                  <a:pt x="3784" y="1974"/>
                </a:lnTo>
                <a:lnTo>
                  <a:pt x="3785" y="2078"/>
                </a:lnTo>
                <a:lnTo>
                  <a:pt x="3780" y="2182"/>
                </a:lnTo>
                <a:lnTo>
                  <a:pt x="3771" y="2284"/>
                </a:lnTo>
                <a:lnTo>
                  <a:pt x="3756" y="2380"/>
                </a:lnTo>
                <a:lnTo>
                  <a:pt x="3736" y="2473"/>
                </a:lnTo>
                <a:lnTo>
                  <a:pt x="3713" y="2560"/>
                </a:lnTo>
                <a:lnTo>
                  <a:pt x="3674" y="2671"/>
                </a:lnTo>
                <a:lnTo>
                  <a:pt x="3631" y="2774"/>
                </a:lnTo>
                <a:lnTo>
                  <a:pt x="3582" y="2873"/>
                </a:lnTo>
                <a:lnTo>
                  <a:pt x="3527" y="2964"/>
                </a:lnTo>
                <a:lnTo>
                  <a:pt x="3467" y="3049"/>
                </a:lnTo>
                <a:lnTo>
                  <a:pt x="3404" y="3129"/>
                </a:lnTo>
                <a:lnTo>
                  <a:pt x="3338" y="3204"/>
                </a:lnTo>
                <a:lnTo>
                  <a:pt x="3269" y="3271"/>
                </a:lnTo>
                <a:lnTo>
                  <a:pt x="3198" y="3334"/>
                </a:lnTo>
                <a:lnTo>
                  <a:pt x="3124" y="3393"/>
                </a:lnTo>
                <a:lnTo>
                  <a:pt x="3049" y="3445"/>
                </a:lnTo>
                <a:lnTo>
                  <a:pt x="2974" y="3493"/>
                </a:lnTo>
                <a:lnTo>
                  <a:pt x="2900" y="3536"/>
                </a:lnTo>
                <a:lnTo>
                  <a:pt x="2825" y="3576"/>
                </a:lnTo>
                <a:lnTo>
                  <a:pt x="2751" y="3611"/>
                </a:lnTo>
                <a:lnTo>
                  <a:pt x="2680" y="3640"/>
                </a:lnTo>
                <a:lnTo>
                  <a:pt x="2609" y="3667"/>
                </a:lnTo>
                <a:lnTo>
                  <a:pt x="2542" y="3689"/>
                </a:lnTo>
                <a:lnTo>
                  <a:pt x="2476" y="3709"/>
                </a:lnTo>
                <a:lnTo>
                  <a:pt x="2391" y="3727"/>
                </a:lnTo>
                <a:lnTo>
                  <a:pt x="2300" y="3738"/>
                </a:lnTo>
                <a:lnTo>
                  <a:pt x="2209" y="3742"/>
                </a:lnTo>
                <a:lnTo>
                  <a:pt x="2116" y="3740"/>
                </a:lnTo>
                <a:lnTo>
                  <a:pt x="2025" y="3733"/>
                </a:lnTo>
                <a:lnTo>
                  <a:pt x="1933" y="3720"/>
                </a:lnTo>
                <a:lnTo>
                  <a:pt x="1845" y="3704"/>
                </a:lnTo>
                <a:lnTo>
                  <a:pt x="1760" y="3682"/>
                </a:lnTo>
                <a:lnTo>
                  <a:pt x="1678" y="3660"/>
                </a:lnTo>
                <a:lnTo>
                  <a:pt x="1602" y="3634"/>
                </a:lnTo>
                <a:lnTo>
                  <a:pt x="1533" y="3607"/>
                </a:lnTo>
                <a:lnTo>
                  <a:pt x="1438" y="3565"/>
                </a:lnTo>
                <a:lnTo>
                  <a:pt x="1347" y="3518"/>
                </a:lnTo>
                <a:lnTo>
                  <a:pt x="1262" y="3469"/>
                </a:lnTo>
                <a:lnTo>
                  <a:pt x="1176" y="3416"/>
                </a:lnTo>
                <a:lnTo>
                  <a:pt x="1093" y="3364"/>
                </a:lnTo>
                <a:lnTo>
                  <a:pt x="1005" y="3309"/>
                </a:lnTo>
                <a:lnTo>
                  <a:pt x="913" y="3256"/>
                </a:lnTo>
                <a:lnTo>
                  <a:pt x="898" y="3247"/>
                </a:lnTo>
                <a:lnTo>
                  <a:pt x="880" y="3236"/>
                </a:lnTo>
                <a:lnTo>
                  <a:pt x="862" y="3225"/>
                </a:lnTo>
                <a:lnTo>
                  <a:pt x="842" y="3214"/>
                </a:lnTo>
                <a:lnTo>
                  <a:pt x="820" y="3204"/>
                </a:lnTo>
                <a:lnTo>
                  <a:pt x="798" y="3193"/>
                </a:lnTo>
                <a:lnTo>
                  <a:pt x="776" y="3184"/>
                </a:lnTo>
                <a:lnTo>
                  <a:pt x="753" y="3174"/>
                </a:lnTo>
                <a:lnTo>
                  <a:pt x="729" y="3167"/>
                </a:lnTo>
                <a:lnTo>
                  <a:pt x="705" y="3164"/>
                </a:lnTo>
                <a:lnTo>
                  <a:pt x="682" y="3162"/>
                </a:lnTo>
                <a:lnTo>
                  <a:pt x="658" y="3164"/>
                </a:lnTo>
                <a:lnTo>
                  <a:pt x="636" y="3169"/>
                </a:lnTo>
                <a:lnTo>
                  <a:pt x="613" y="3178"/>
                </a:lnTo>
                <a:lnTo>
                  <a:pt x="591" y="3193"/>
                </a:lnTo>
                <a:lnTo>
                  <a:pt x="571" y="3213"/>
                </a:lnTo>
                <a:lnTo>
                  <a:pt x="553" y="3236"/>
                </a:lnTo>
                <a:lnTo>
                  <a:pt x="534" y="3267"/>
                </a:lnTo>
                <a:lnTo>
                  <a:pt x="518" y="3304"/>
                </a:lnTo>
                <a:lnTo>
                  <a:pt x="504" y="3347"/>
                </a:lnTo>
                <a:lnTo>
                  <a:pt x="491" y="3396"/>
                </a:lnTo>
                <a:lnTo>
                  <a:pt x="482" y="3454"/>
                </a:lnTo>
                <a:lnTo>
                  <a:pt x="473" y="3522"/>
                </a:lnTo>
                <a:lnTo>
                  <a:pt x="467" y="3596"/>
                </a:lnTo>
                <a:lnTo>
                  <a:pt x="465" y="3680"/>
                </a:lnTo>
                <a:lnTo>
                  <a:pt x="465" y="3773"/>
                </a:lnTo>
                <a:lnTo>
                  <a:pt x="469" y="3876"/>
                </a:lnTo>
                <a:lnTo>
                  <a:pt x="382" y="3873"/>
                </a:lnTo>
                <a:lnTo>
                  <a:pt x="291" y="3865"/>
                </a:lnTo>
                <a:lnTo>
                  <a:pt x="200" y="3862"/>
                </a:lnTo>
                <a:lnTo>
                  <a:pt x="107" y="3862"/>
                </a:lnTo>
                <a:lnTo>
                  <a:pt x="16" y="3869"/>
                </a:lnTo>
                <a:lnTo>
                  <a:pt x="16" y="3840"/>
                </a:lnTo>
                <a:lnTo>
                  <a:pt x="11" y="3793"/>
                </a:lnTo>
                <a:lnTo>
                  <a:pt x="5" y="3740"/>
                </a:lnTo>
                <a:lnTo>
                  <a:pt x="2" y="3682"/>
                </a:lnTo>
                <a:lnTo>
                  <a:pt x="0" y="3618"/>
                </a:lnTo>
                <a:lnTo>
                  <a:pt x="0" y="3553"/>
                </a:lnTo>
                <a:lnTo>
                  <a:pt x="4" y="3484"/>
                </a:lnTo>
                <a:lnTo>
                  <a:pt x="9" y="3413"/>
                </a:lnTo>
                <a:lnTo>
                  <a:pt x="16" y="3342"/>
                </a:lnTo>
                <a:lnTo>
                  <a:pt x="29" y="3269"/>
                </a:lnTo>
                <a:lnTo>
                  <a:pt x="44" y="3196"/>
                </a:lnTo>
                <a:lnTo>
                  <a:pt x="64" y="3125"/>
                </a:lnTo>
                <a:lnTo>
                  <a:pt x="85" y="3056"/>
                </a:lnTo>
                <a:lnTo>
                  <a:pt x="113" y="2989"/>
                </a:lnTo>
                <a:lnTo>
                  <a:pt x="145" y="2925"/>
                </a:lnTo>
                <a:lnTo>
                  <a:pt x="182" y="2867"/>
                </a:lnTo>
                <a:lnTo>
                  <a:pt x="224" y="2813"/>
                </a:lnTo>
                <a:lnTo>
                  <a:pt x="271" y="2765"/>
                </a:lnTo>
                <a:lnTo>
                  <a:pt x="324" y="2724"/>
                </a:lnTo>
                <a:lnTo>
                  <a:pt x="382" y="2689"/>
                </a:lnTo>
                <a:lnTo>
                  <a:pt x="429" y="2667"/>
                </a:lnTo>
                <a:lnTo>
                  <a:pt x="474" y="2654"/>
                </a:lnTo>
                <a:lnTo>
                  <a:pt x="516" y="2649"/>
                </a:lnTo>
                <a:lnTo>
                  <a:pt x="556" y="2647"/>
                </a:lnTo>
                <a:lnTo>
                  <a:pt x="594" y="2653"/>
                </a:lnTo>
                <a:lnTo>
                  <a:pt x="633" y="2662"/>
                </a:lnTo>
                <a:lnTo>
                  <a:pt x="673" y="2673"/>
                </a:lnTo>
                <a:lnTo>
                  <a:pt x="714" y="2684"/>
                </a:lnTo>
                <a:lnTo>
                  <a:pt x="758" y="2698"/>
                </a:lnTo>
                <a:lnTo>
                  <a:pt x="805" y="2709"/>
                </a:lnTo>
                <a:lnTo>
                  <a:pt x="856" y="2720"/>
                </a:lnTo>
                <a:lnTo>
                  <a:pt x="971" y="2734"/>
                </a:lnTo>
                <a:lnTo>
                  <a:pt x="1082" y="2738"/>
                </a:lnTo>
                <a:lnTo>
                  <a:pt x="1189" y="2733"/>
                </a:lnTo>
                <a:lnTo>
                  <a:pt x="1291" y="2718"/>
                </a:lnTo>
                <a:lnTo>
                  <a:pt x="1387" y="2694"/>
                </a:lnTo>
                <a:lnTo>
                  <a:pt x="1478" y="2664"/>
                </a:lnTo>
                <a:lnTo>
                  <a:pt x="1562" y="2625"/>
                </a:lnTo>
                <a:lnTo>
                  <a:pt x="1640" y="2580"/>
                </a:lnTo>
                <a:lnTo>
                  <a:pt x="1711" y="2527"/>
                </a:lnTo>
                <a:lnTo>
                  <a:pt x="1773" y="2471"/>
                </a:lnTo>
                <a:lnTo>
                  <a:pt x="1827" y="2409"/>
                </a:lnTo>
                <a:lnTo>
                  <a:pt x="1873" y="2342"/>
                </a:lnTo>
                <a:lnTo>
                  <a:pt x="1909" y="2273"/>
                </a:lnTo>
                <a:lnTo>
                  <a:pt x="1931" y="2213"/>
                </a:lnTo>
                <a:lnTo>
                  <a:pt x="1947" y="2149"/>
                </a:lnTo>
                <a:lnTo>
                  <a:pt x="1962" y="2084"/>
                </a:lnTo>
                <a:lnTo>
                  <a:pt x="1973" y="1993"/>
                </a:lnTo>
                <a:lnTo>
                  <a:pt x="1971" y="1904"/>
                </a:lnTo>
                <a:lnTo>
                  <a:pt x="1962" y="1818"/>
                </a:lnTo>
                <a:lnTo>
                  <a:pt x="1942" y="1736"/>
                </a:lnTo>
                <a:lnTo>
                  <a:pt x="1916" y="1658"/>
                </a:lnTo>
                <a:lnTo>
                  <a:pt x="1884" y="1585"/>
                </a:lnTo>
                <a:lnTo>
                  <a:pt x="1845" y="1518"/>
                </a:lnTo>
                <a:lnTo>
                  <a:pt x="1804" y="1458"/>
                </a:lnTo>
                <a:lnTo>
                  <a:pt x="1760" y="1404"/>
                </a:lnTo>
                <a:lnTo>
                  <a:pt x="1714" y="1356"/>
                </a:lnTo>
                <a:lnTo>
                  <a:pt x="1669" y="1316"/>
                </a:lnTo>
                <a:lnTo>
                  <a:pt x="1618" y="1278"/>
                </a:lnTo>
                <a:lnTo>
                  <a:pt x="1564" y="1238"/>
                </a:lnTo>
                <a:lnTo>
                  <a:pt x="1513" y="1198"/>
                </a:lnTo>
                <a:lnTo>
                  <a:pt x="1464" y="1156"/>
                </a:lnTo>
                <a:lnTo>
                  <a:pt x="1422" y="1107"/>
                </a:lnTo>
                <a:lnTo>
                  <a:pt x="1387" y="1056"/>
                </a:lnTo>
                <a:lnTo>
                  <a:pt x="1358" y="1000"/>
                </a:lnTo>
                <a:lnTo>
                  <a:pt x="1334" y="938"/>
                </a:lnTo>
                <a:lnTo>
                  <a:pt x="1316" y="874"/>
                </a:lnTo>
                <a:lnTo>
                  <a:pt x="1300" y="807"/>
                </a:lnTo>
                <a:lnTo>
                  <a:pt x="1285" y="736"/>
                </a:lnTo>
                <a:lnTo>
                  <a:pt x="1273" y="664"/>
                </a:lnTo>
                <a:lnTo>
                  <a:pt x="1262" y="589"/>
                </a:lnTo>
                <a:lnTo>
                  <a:pt x="1260" y="585"/>
                </a:lnTo>
                <a:lnTo>
                  <a:pt x="1258" y="574"/>
                </a:lnTo>
                <a:lnTo>
                  <a:pt x="1256" y="553"/>
                </a:lnTo>
                <a:lnTo>
                  <a:pt x="1253" y="522"/>
                </a:lnTo>
                <a:lnTo>
                  <a:pt x="1251" y="485"/>
                </a:lnTo>
                <a:lnTo>
                  <a:pt x="1247" y="442"/>
                </a:lnTo>
                <a:lnTo>
                  <a:pt x="1244" y="394"/>
                </a:lnTo>
                <a:lnTo>
                  <a:pt x="1240" y="345"/>
                </a:lnTo>
                <a:lnTo>
                  <a:pt x="1236" y="293"/>
                </a:lnTo>
                <a:lnTo>
                  <a:pt x="1234" y="238"/>
                </a:lnTo>
                <a:lnTo>
                  <a:pt x="1234" y="185"/>
                </a:lnTo>
                <a:lnTo>
                  <a:pt x="1234" y="134"/>
                </a:lnTo>
                <a:lnTo>
                  <a:pt x="1236" y="85"/>
                </a:lnTo>
                <a:lnTo>
                  <a:pt x="1240" y="40"/>
                </a:lnTo>
                <a:lnTo>
                  <a:pt x="124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0E8FC6B-DBD2-4FDE-B1AE-022F368C5306}"/>
              </a:ext>
            </a:extLst>
          </p:cNvPr>
          <p:cNvGrpSpPr/>
          <p:nvPr/>
        </p:nvGrpSpPr>
        <p:grpSpPr>
          <a:xfrm>
            <a:off x="-835936" y="508567"/>
            <a:ext cx="5450989" cy="6096727"/>
            <a:chOff x="-709647" y="946480"/>
            <a:chExt cx="4201528" cy="4699247"/>
          </a:xfrm>
        </p:grpSpPr>
        <p:sp>
          <p:nvSpPr>
            <p:cNvPr id="62" name="Freeform 25">
              <a:extLst>
                <a:ext uri="{FF2B5EF4-FFF2-40B4-BE49-F238E27FC236}">
                  <a16:creationId xmlns:a16="http://schemas.microsoft.com/office/drawing/2014/main" id="{E145A60C-82AA-44BB-BF03-90852D53F7CE}"/>
                </a:ext>
              </a:extLst>
            </p:cNvPr>
            <p:cNvSpPr/>
            <p:nvPr/>
          </p:nvSpPr>
          <p:spPr>
            <a:xfrm>
              <a:off x="971601" y="946480"/>
              <a:ext cx="2520280" cy="4699247"/>
            </a:xfrm>
            <a:custGeom>
              <a:avLst/>
              <a:gdLst>
                <a:gd name="connsiteX0" fmla="*/ 811033 w 3490622"/>
                <a:gd name="connsiteY0" fmla="*/ 4778734 h 4778734"/>
                <a:gd name="connsiteX1" fmla="*/ 803081 w 3490622"/>
                <a:gd name="connsiteY1" fmla="*/ 4341412 h 4778734"/>
                <a:gd name="connsiteX2" fmla="*/ 437321 w 3490622"/>
                <a:gd name="connsiteY2" fmla="*/ 2313830 h 4778734"/>
                <a:gd name="connsiteX3" fmla="*/ 0 w 3490622"/>
                <a:gd name="connsiteY3" fmla="*/ 938254 h 4778734"/>
                <a:gd name="connsiteX4" fmla="*/ 747422 w 3490622"/>
                <a:gd name="connsiteY4" fmla="*/ 2019631 h 4778734"/>
                <a:gd name="connsiteX5" fmla="*/ 667909 w 3490622"/>
                <a:gd name="connsiteY5" fmla="*/ 182880 h 4778734"/>
                <a:gd name="connsiteX6" fmla="*/ 1264257 w 3490622"/>
                <a:gd name="connsiteY6" fmla="*/ 1804946 h 4778734"/>
                <a:gd name="connsiteX7" fmla="*/ 1407380 w 3490622"/>
                <a:gd name="connsiteY7" fmla="*/ 0 h 4778734"/>
                <a:gd name="connsiteX8" fmla="*/ 1757238 w 3490622"/>
                <a:gd name="connsiteY8" fmla="*/ 1868557 h 4778734"/>
                <a:gd name="connsiteX9" fmla="*/ 2456953 w 3490622"/>
                <a:gd name="connsiteY9" fmla="*/ 333955 h 4778734"/>
                <a:gd name="connsiteX10" fmla="*/ 2194560 w 3490622"/>
                <a:gd name="connsiteY10" fmla="*/ 2003729 h 4778734"/>
                <a:gd name="connsiteX11" fmla="*/ 2305878 w 3490622"/>
                <a:gd name="connsiteY11" fmla="*/ 2759103 h 4778734"/>
                <a:gd name="connsiteX12" fmla="*/ 2623930 w 3490622"/>
                <a:gd name="connsiteY12" fmla="*/ 2361537 h 4778734"/>
                <a:gd name="connsiteX13" fmla="*/ 3490622 w 3490622"/>
                <a:gd name="connsiteY13" fmla="*/ 2210463 h 4778734"/>
                <a:gd name="connsiteX14" fmla="*/ 2759102 w 3490622"/>
                <a:gd name="connsiteY14" fmla="*/ 2989690 h 4778734"/>
                <a:gd name="connsiteX15" fmla="*/ 2051436 w 3490622"/>
                <a:gd name="connsiteY15" fmla="*/ 4007457 h 4778734"/>
                <a:gd name="connsiteX16" fmla="*/ 2210462 w 3490622"/>
                <a:gd name="connsiteY16" fmla="*/ 4778734 h 4778734"/>
                <a:gd name="connsiteX17" fmla="*/ 811033 w 3490622"/>
                <a:gd name="connsiteY17" fmla="*/ 4778734 h 4778734"/>
                <a:gd name="connsiteX0" fmla="*/ 755374 w 3434963"/>
                <a:gd name="connsiteY0" fmla="*/ 4778734 h 4778734"/>
                <a:gd name="connsiteX1" fmla="*/ 747422 w 3434963"/>
                <a:gd name="connsiteY1" fmla="*/ 4341412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87179 w 3434963"/>
                <a:gd name="connsiteY1" fmla="*/ 426985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87179 w 3434963"/>
                <a:gd name="connsiteY1" fmla="*/ 426985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87179 w 3434963"/>
                <a:gd name="connsiteY1" fmla="*/ 426985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46514"/>
                <a:gd name="connsiteY0" fmla="*/ 4778734 h 4778734"/>
                <a:gd name="connsiteX1" fmla="*/ 795131 w 3446514"/>
                <a:gd name="connsiteY1" fmla="*/ 4142631 h 4778734"/>
                <a:gd name="connsiteX2" fmla="*/ 381662 w 3446514"/>
                <a:gd name="connsiteY2" fmla="*/ 2313830 h 4778734"/>
                <a:gd name="connsiteX3" fmla="*/ 0 w 3446514"/>
                <a:gd name="connsiteY3" fmla="*/ 1017767 h 4778734"/>
                <a:gd name="connsiteX4" fmla="*/ 691763 w 3446514"/>
                <a:gd name="connsiteY4" fmla="*/ 2019631 h 4778734"/>
                <a:gd name="connsiteX5" fmla="*/ 612250 w 3446514"/>
                <a:gd name="connsiteY5" fmla="*/ 182880 h 4778734"/>
                <a:gd name="connsiteX6" fmla="*/ 1208598 w 3446514"/>
                <a:gd name="connsiteY6" fmla="*/ 1804946 h 4778734"/>
                <a:gd name="connsiteX7" fmla="*/ 1351721 w 3446514"/>
                <a:gd name="connsiteY7" fmla="*/ 0 h 4778734"/>
                <a:gd name="connsiteX8" fmla="*/ 1701579 w 3446514"/>
                <a:gd name="connsiteY8" fmla="*/ 1868557 h 4778734"/>
                <a:gd name="connsiteX9" fmla="*/ 2401294 w 3446514"/>
                <a:gd name="connsiteY9" fmla="*/ 333955 h 4778734"/>
                <a:gd name="connsiteX10" fmla="*/ 2138901 w 3446514"/>
                <a:gd name="connsiteY10" fmla="*/ 2003729 h 4778734"/>
                <a:gd name="connsiteX11" fmla="*/ 2250219 w 3446514"/>
                <a:gd name="connsiteY11" fmla="*/ 2759103 h 4778734"/>
                <a:gd name="connsiteX12" fmla="*/ 2568271 w 3446514"/>
                <a:gd name="connsiteY12" fmla="*/ 2361537 h 4778734"/>
                <a:gd name="connsiteX13" fmla="*/ 3434963 w 3446514"/>
                <a:gd name="connsiteY13" fmla="*/ 2210463 h 4778734"/>
                <a:gd name="connsiteX14" fmla="*/ 2703443 w 3446514"/>
                <a:gd name="connsiteY14" fmla="*/ 2989690 h 4778734"/>
                <a:gd name="connsiteX15" fmla="*/ 2043485 w 3446514"/>
                <a:gd name="connsiteY15" fmla="*/ 4055165 h 4778734"/>
                <a:gd name="connsiteX16" fmla="*/ 2154803 w 3446514"/>
                <a:gd name="connsiteY16" fmla="*/ 4778734 h 4778734"/>
                <a:gd name="connsiteX17" fmla="*/ 755374 w 3446514"/>
                <a:gd name="connsiteY17" fmla="*/ 4778734 h 4778734"/>
                <a:gd name="connsiteX0" fmla="*/ 755374 w 3448610"/>
                <a:gd name="connsiteY0" fmla="*/ 4778734 h 4778734"/>
                <a:gd name="connsiteX1" fmla="*/ 795131 w 3448610"/>
                <a:gd name="connsiteY1" fmla="*/ 4142631 h 4778734"/>
                <a:gd name="connsiteX2" fmla="*/ 381662 w 3448610"/>
                <a:gd name="connsiteY2" fmla="*/ 2313830 h 4778734"/>
                <a:gd name="connsiteX3" fmla="*/ 0 w 3448610"/>
                <a:gd name="connsiteY3" fmla="*/ 1017767 h 4778734"/>
                <a:gd name="connsiteX4" fmla="*/ 691763 w 3448610"/>
                <a:gd name="connsiteY4" fmla="*/ 2019631 h 4778734"/>
                <a:gd name="connsiteX5" fmla="*/ 612250 w 3448610"/>
                <a:gd name="connsiteY5" fmla="*/ 182880 h 4778734"/>
                <a:gd name="connsiteX6" fmla="*/ 1208598 w 3448610"/>
                <a:gd name="connsiteY6" fmla="*/ 1804946 h 4778734"/>
                <a:gd name="connsiteX7" fmla="*/ 1351721 w 3448610"/>
                <a:gd name="connsiteY7" fmla="*/ 0 h 4778734"/>
                <a:gd name="connsiteX8" fmla="*/ 1701579 w 3448610"/>
                <a:gd name="connsiteY8" fmla="*/ 1868557 h 4778734"/>
                <a:gd name="connsiteX9" fmla="*/ 2401294 w 3448610"/>
                <a:gd name="connsiteY9" fmla="*/ 333955 h 4778734"/>
                <a:gd name="connsiteX10" fmla="*/ 2138901 w 3448610"/>
                <a:gd name="connsiteY10" fmla="*/ 2003729 h 4778734"/>
                <a:gd name="connsiteX11" fmla="*/ 2250219 w 3448610"/>
                <a:gd name="connsiteY11" fmla="*/ 2759103 h 4778734"/>
                <a:gd name="connsiteX12" fmla="*/ 2687541 w 3448610"/>
                <a:gd name="connsiteY12" fmla="*/ 2313829 h 4778734"/>
                <a:gd name="connsiteX13" fmla="*/ 3434963 w 3448610"/>
                <a:gd name="connsiteY13" fmla="*/ 2210463 h 4778734"/>
                <a:gd name="connsiteX14" fmla="*/ 2703443 w 3448610"/>
                <a:gd name="connsiteY14" fmla="*/ 2989690 h 4778734"/>
                <a:gd name="connsiteX15" fmla="*/ 2043485 w 3448610"/>
                <a:gd name="connsiteY15" fmla="*/ 4055165 h 4778734"/>
                <a:gd name="connsiteX16" fmla="*/ 2154803 w 3448610"/>
                <a:gd name="connsiteY16" fmla="*/ 4778734 h 4778734"/>
                <a:gd name="connsiteX17" fmla="*/ 755374 w 3448610"/>
                <a:gd name="connsiteY17" fmla="*/ 4778734 h 4778734"/>
                <a:gd name="connsiteX0" fmla="*/ 755374 w 3448452"/>
                <a:gd name="connsiteY0" fmla="*/ 4778734 h 4778734"/>
                <a:gd name="connsiteX1" fmla="*/ 795131 w 3448452"/>
                <a:gd name="connsiteY1" fmla="*/ 4142631 h 4778734"/>
                <a:gd name="connsiteX2" fmla="*/ 381662 w 3448452"/>
                <a:gd name="connsiteY2" fmla="*/ 2313830 h 4778734"/>
                <a:gd name="connsiteX3" fmla="*/ 0 w 3448452"/>
                <a:gd name="connsiteY3" fmla="*/ 1017767 h 4778734"/>
                <a:gd name="connsiteX4" fmla="*/ 691763 w 3448452"/>
                <a:gd name="connsiteY4" fmla="*/ 2019631 h 4778734"/>
                <a:gd name="connsiteX5" fmla="*/ 612250 w 3448452"/>
                <a:gd name="connsiteY5" fmla="*/ 182880 h 4778734"/>
                <a:gd name="connsiteX6" fmla="*/ 1208598 w 3448452"/>
                <a:gd name="connsiteY6" fmla="*/ 1804946 h 4778734"/>
                <a:gd name="connsiteX7" fmla="*/ 1351721 w 3448452"/>
                <a:gd name="connsiteY7" fmla="*/ 0 h 4778734"/>
                <a:gd name="connsiteX8" fmla="*/ 1701579 w 3448452"/>
                <a:gd name="connsiteY8" fmla="*/ 1868557 h 4778734"/>
                <a:gd name="connsiteX9" fmla="*/ 2401294 w 3448452"/>
                <a:gd name="connsiteY9" fmla="*/ 333955 h 4778734"/>
                <a:gd name="connsiteX10" fmla="*/ 2138901 w 3448452"/>
                <a:gd name="connsiteY10" fmla="*/ 2003729 h 4778734"/>
                <a:gd name="connsiteX11" fmla="*/ 2250219 w 3448452"/>
                <a:gd name="connsiteY11" fmla="*/ 2759103 h 4778734"/>
                <a:gd name="connsiteX12" fmla="*/ 2687541 w 3448452"/>
                <a:gd name="connsiteY12" fmla="*/ 2313829 h 4778734"/>
                <a:gd name="connsiteX13" fmla="*/ 3434963 w 3448452"/>
                <a:gd name="connsiteY13" fmla="*/ 2210463 h 4778734"/>
                <a:gd name="connsiteX14" fmla="*/ 2703443 w 3448452"/>
                <a:gd name="connsiteY14" fmla="*/ 2989690 h 4778734"/>
                <a:gd name="connsiteX15" fmla="*/ 2043485 w 3448452"/>
                <a:gd name="connsiteY15" fmla="*/ 4055165 h 4778734"/>
                <a:gd name="connsiteX16" fmla="*/ 2154803 w 3448452"/>
                <a:gd name="connsiteY16" fmla="*/ 4778734 h 4778734"/>
                <a:gd name="connsiteX17" fmla="*/ 755374 w 3448452"/>
                <a:gd name="connsiteY17" fmla="*/ 4778734 h 4778734"/>
                <a:gd name="connsiteX0" fmla="*/ 755374 w 3448452"/>
                <a:gd name="connsiteY0" fmla="*/ 4778734 h 4778734"/>
                <a:gd name="connsiteX1" fmla="*/ 795131 w 3448452"/>
                <a:gd name="connsiteY1" fmla="*/ 4142631 h 4778734"/>
                <a:gd name="connsiteX2" fmla="*/ 381662 w 3448452"/>
                <a:gd name="connsiteY2" fmla="*/ 2313830 h 4778734"/>
                <a:gd name="connsiteX3" fmla="*/ 0 w 3448452"/>
                <a:gd name="connsiteY3" fmla="*/ 1017767 h 4778734"/>
                <a:gd name="connsiteX4" fmla="*/ 691763 w 3448452"/>
                <a:gd name="connsiteY4" fmla="*/ 2019631 h 4778734"/>
                <a:gd name="connsiteX5" fmla="*/ 612250 w 3448452"/>
                <a:gd name="connsiteY5" fmla="*/ 182880 h 4778734"/>
                <a:gd name="connsiteX6" fmla="*/ 1208598 w 3448452"/>
                <a:gd name="connsiteY6" fmla="*/ 1804946 h 4778734"/>
                <a:gd name="connsiteX7" fmla="*/ 1351721 w 3448452"/>
                <a:gd name="connsiteY7" fmla="*/ 0 h 4778734"/>
                <a:gd name="connsiteX8" fmla="*/ 1701579 w 3448452"/>
                <a:gd name="connsiteY8" fmla="*/ 1868557 h 4778734"/>
                <a:gd name="connsiteX9" fmla="*/ 2401294 w 3448452"/>
                <a:gd name="connsiteY9" fmla="*/ 333955 h 4778734"/>
                <a:gd name="connsiteX10" fmla="*/ 2138901 w 3448452"/>
                <a:gd name="connsiteY10" fmla="*/ 2003729 h 4778734"/>
                <a:gd name="connsiteX11" fmla="*/ 2250219 w 3448452"/>
                <a:gd name="connsiteY11" fmla="*/ 2759103 h 4778734"/>
                <a:gd name="connsiteX12" fmla="*/ 2687541 w 3448452"/>
                <a:gd name="connsiteY12" fmla="*/ 2313829 h 4778734"/>
                <a:gd name="connsiteX13" fmla="*/ 3434963 w 3448452"/>
                <a:gd name="connsiteY13" fmla="*/ 2210463 h 4778734"/>
                <a:gd name="connsiteX14" fmla="*/ 2703443 w 3448452"/>
                <a:gd name="connsiteY14" fmla="*/ 2989690 h 4778734"/>
                <a:gd name="connsiteX15" fmla="*/ 2043485 w 3448452"/>
                <a:gd name="connsiteY15" fmla="*/ 4055165 h 4778734"/>
                <a:gd name="connsiteX16" fmla="*/ 2154803 w 3448452"/>
                <a:gd name="connsiteY16" fmla="*/ 4778734 h 4778734"/>
                <a:gd name="connsiteX17" fmla="*/ 755374 w 3448452"/>
                <a:gd name="connsiteY17" fmla="*/ 4778734 h 4778734"/>
                <a:gd name="connsiteX0" fmla="*/ 755374 w 3448452"/>
                <a:gd name="connsiteY0" fmla="*/ 4778734 h 4778734"/>
                <a:gd name="connsiteX1" fmla="*/ 795131 w 3448452"/>
                <a:gd name="connsiteY1" fmla="*/ 4142631 h 4778734"/>
                <a:gd name="connsiteX2" fmla="*/ 381662 w 3448452"/>
                <a:gd name="connsiteY2" fmla="*/ 2313830 h 4778734"/>
                <a:gd name="connsiteX3" fmla="*/ 0 w 3448452"/>
                <a:gd name="connsiteY3" fmla="*/ 1017767 h 4778734"/>
                <a:gd name="connsiteX4" fmla="*/ 691763 w 3448452"/>
                <a:gd name="connsiteY4" fmla="*/ 2019631 h 4778734"/>
                <a:gd name="connsiteX5" fmla="*/ 612250 w 3448452"/>
                <a:gd name="connsiteY5" fmla="*/ 182880 h 4778734"/>
                <a:gd name="connsiteX6" fmla="*/ 1208598 w 3448452"/>
                <a:gd name="connsiteY6" fmla="*/ 1804946 h 4778734"/>
                <a:gd name="connsiteX7" fmla="*/ 1351721 w 3448452"/>
                <a:gd name="connsiteY7" fmla="*/ 0 h 4778734"/>
                <a:gd name="connsiteX8" fmla="*/ 1701579 w 3448452"/>
                <a:gd name="connsiteY8" fmla="*/ 1868557 h 4778734"/>
                <a:gd name="connsiteX9" fmla="*/ 2401294 w 3448452"/>
                <a:gd name="connsiteY9" fmla="*/ 333955 h 4778734"/>
                <a:gd name="connsiteX10" fmla="*/ 2138901 w 3448452"/>
                <a:gd name="connsiteY10" fmla="*/ 2003729 h 4778734"/>
                <a:gd name="connsiteX11" fmla="*/ 2250219 w 3448452"/>
                <a:gd name="connsiteY11" fmla="*/ 2759103 h 4778734"/>
                <a:gd name="connsiteX12" fmla="*/ 2687541 w 3448452"/>
                <a:gd name="connsiteY12" fmla="*/ 2313829 h 4778734"/>
                <a:gd name="connsiteX13" fmla="*/ 3434963 w 3448452"/>
                <a:gd name="connsiteY13" fmla="*/ 2210463 h 4778734"/>
                <a:gd name="connsiteX14" fmla="*/ 2703443 w 3448452"/>
                <a:gd name="connsiteY14" fmla="*/ 2989690 h 4778734"/>
                <a:gd name="connsiteX15" fmla="*/ 2043485 w 3448452"/>
                <a:gd name="connsiteY15" fmla="*/ 4055165 h 4778734"/>
                <a:gd name="connsiteX16" fmla="*/ 2154803 w 3448452"/>
                <a:gd name="connsiteY16" fmla="*/ 4778734 h 4778734"/>
                <a:gd name="connsiteX17" fmla="*/ 755374 w 3448452"/>
                <a:gd name="connsiteY17" fmla="*/ 4778734 h 4778734"/>
                <a:gd name="connsiteX0" fmla="*/ 755374 w 3448452"/>
                <a:gd name="connsiteY0" fmla="*/ 4778734 h 4778734"/>
                <a:gd name="connsiteX1" fmla="*/ 795131 w 3448452"/>
                <a:gd name="connsiteY1" fmla="*/ 4142631 h 4778734"/>
                <a:gd name="connsiteX2" fmla="*/ 357808 w 3448452"/>
                <a:gd name="connsiteY2" fmla="*/ 2321781 h 4778734"/>
                <a:gd name="connsiteX3" fmla="*/ 0 w 3448452"/>
                <a:gd name="connsiteY3" fmla="*/ 1017767 h 4778734"/>
                <a:gd name="connsiteX4" fmla="*/ 691763 w 3448452"/>
                <a:gd name="connsiteY4" fmla="*/ 2019631 h 4778734"/>
                <a:gd name="connsiteX5" fmla="*/ 612250 w 3448452"/>
                <a:gd name="connsiteY5" fmla="*/ 182880 h 4778734"/>
                <a:gd name="connsiteX6" fmla="*/ 1208598 w 3448452"/>
                <a:gd name="connsiteY6" fmla="*/ 1804946 h 4778734"/>
                <a:gd name="connsiteX7" fmla="*/ 1351721 w 3448452"/>
                <a:gd name="connsiteY7" fmla="*/ 0 h 4778734"/>
                <a:gd name="connsiteX8" fmla="*/ 1701579 w 3448452"/>
                <a:gd name="connsiteY8" fmla="*/ 1868557 h 4778734"/>
                <a:gd name="connsiteX9" fmla="*/ 2401294 w 3448452"/>
                <a:gd name="connsiteY9" fmla="*/ 333955 h 4778734"/>
                <a:gd name="connsiteX10" fmla="*/ 2138901 w 3448452"/>
                <a:gd name="connsiteY10" fmla="*/ 2003729 h 4778734"/>
                <a:gd name="connsiteX11" fmla="*/ 2250219 w 3448452"/>
                <a:gd name="connsiteY11" fmla="*/ 2759103 h 4778734"/>
                <a:gd name="connsiteX12" fmla="*/ 2687541 w 3448452"/>
                <a:gd name="connsiteY12" fmla="*/ 2313829 h 4778734"/>
                <a:gd name="connsiteX13" fmla="*/ 3434963 w 3448452"/>
                <a:gd name="connsiteY13" fmla="*/ 2210463 h 4778734"/>
                <a:gd name="connsiteX14" fmla="*/ 2703443 w 3448452"/>
                <a:gd name="connsiteY14" fmla="*/ 2989690 h 4778734"/>
                <a:gd name="connsiteX15" fmla="*/ 2043485 w 3448452"/>
                <a:gd name="connsiteY15" fmla="*/ 4055165 h 4778734"/>
                <a:gd name="connsiteX16" fmla="*/ 2154803 w 3448452"/>
                <a:gd name="connsiteY16" fmla="*/ 4778734 h 4778734"/>
                <a:gd name="connsiteX17" fmla="*/ 755374 w 3448452"/>
                <a:gd name="connsiteY17" fmla="*/ 4778734 h 4778734"/>
                <a:gd name="connsiteX0" fmla="*/ 755374 w 3448452"/>
                <a:gd name="connsiteY0" fmla="*/ 4778734 h 4778734"/>
                <a:gd name="connsiteX1" fmla="*/ 795131 w 3448452"/>
                <a:gd name="connsiteY1" fmla="*/ 4142631 h 4778734"/>
                <a:gd name="connsiteX2" fmla="*/ 357808 w 3448452"/>
                <a:gd name="connsiteY2" fmla="*/ 2321781 h 4778734"/>
                <a:gd name="connsiteX3" fmla="*/ 0 w 3448452"/>
                <a:gd name="connsiteY3" fmla="*/ 1017767 h 4778734"/>
                <a:gd name="connsiteX4" fmla="*/ 691763 w 3448452"/>
                <a:gd name="connsiteY4" fmla="*/ 2019631 h 4778734"/>
                <a:gd name="connsiteX5" fmla="*/ 612250 w 3448452"/>
                <a:gd name="connsiteY5" fmla="*/ 182880 h 4778734"/>
                <a:gd name="connsiteX6" fmla="*/ 1208598 w 3448452"/>
                <a:gd name="connsiteY6" fmla="*/ 1804946 h 4778734"/>
                <a:gd name="connsiteX7" fmla="*/ 1351721 w 3448452"/>
                <a:gd name="connsiteY7" fmla="*/ 0 h 4778734"/>
                <a:gd name="connsiteX8" fmla="*/ 1701579 w 3448452"/>
                <a:gd name="connsiteY8" fmla="*/ 1868557 h 4778734"/>
                <a:gd name="connsiteX9" fmla="*/ 2401294 w 3448452"/>
                <a:gd name="connsiteY9" fmla="*/ 333955 h 4778734"/>
                <a:gd name="connsiteX10" fmla="*/ 2138901 w 3448452"/>
                <a:gd name="connsiteY10" fmla="*/ 2003729 h 4778734"/>
                <a:gd name="connsiteX11" fmla="*/ 2250219 w 3448452"/>
                <a:gd name="connsiteY11" fmla="*/ 2759103 h 4778734"/>
                <a:gd name="connsiteX12" fmla="*/ 2687541 w 3448452"/>
                <a:gd name="connsiteY12" fmla="*/ 2313829 h 4778734"/>
                <a:gd name="connsiteX13" fmla="*/ 3434963 w 3448452"/>
                <a:gd name="connsiteY13" fmla="*/ 2210463 h 4778734"/>
                <a:gd name="connsiteX14" fmla="*/ 2703443 w 3448452"/>
                <a:gd name="connsiteY14" fmla="*/ 2989690 h 4778734"/>
                <a:gd name="connsiteX15" fmla="*/ 2043485 w 3448452"/>
                <a:gd name="connsiteY15" fmla="*/ 4055165 h 4778734"/>
                <a:gd name="connsiteX16" fmla="*/ 2154803 w 3448452"/>
                <a:gd name="connsiteY16" fmla="*/ 4778734 h 4778734"/>
                <a:gd name="connsiteX17" fmla="*/ 755374 w 3448452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687258 w 3523460"/>
                <a:gd name="connsiteY5" fmla="*/ 182880 h 4778734"/>
                <a:gd name="connsiteX6" fmla="*/ 1283606 w 3523460"/>
                <a:gd name="connsiteY6" fmla="*/ 1804946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687258 w 3523460"/>
                <a:gd name="connsiteY5" fmla="*/ 182880 h 4778734"/>
                <a:gd name="connsiteX6" fmla="*/ 1283606 w 3523460"/>
                <a:gd name="connsiteY6" fmla="*/ 1804946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711112 w 3523460"/>
                <a:gd name="connsiteY5" fmla="*/ 262393 h 4778734"/>
                <a:gd name="connsiteX6" fmla="*/ 1283606 w 3523460"/>
                <a:gd name="connsiteY6" fmla="*/ 1804946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711112 w 3523460"/>
                <a:gd name="connsiteY5" fmla="*/ 262393 h 4778734"/>
                <a:gd name="connsiteX6" fmla="*/ 1283606 w 3523460"/>
                <a:gd name="connsiteY6" fmla="*/ 1804946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711112 w 3523460"/>
                <a:gd name="connsiteY5" fmla="*/ 262393 h 4778734"/>
                <a:gd name="connsiteX6" fmla="*/ 1283606 w 3523460"/>
                <a:gd name="connsiteY6" fmla="*/ 1804946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711112 w 3523460"/>
                <a:gd name="connsiteY5" fmla="*/ 262393 h 4778734"/>
                <a:gd name="connsiteX6" fmla="*/ 1251801 w 3523460"/>
                <a:gd name="connsiteY6" fmla="*/ 1812897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31026 h 4731026"/>
                <a:gd name="connsiteX1" fmla="*/ 870139 w 3523460"/>
                <a:gd name="connsiteY1" fmla="*/ 4094923 h 4731026"/>
                <a:gd name="connsiteX2" fmla="*/ 432816 w 3523460"/>
                <a:gd name="connsiteY2" fmla="*/ 2274073 h 4731026"/>
                <a:gd name="connsiteX3" fmla="*/ 75008 w 3523460"/>
                <a:gd name="connsiteY3" fmla="*/ 970059 h 4731026"/>
                <a:gd name="connsiteX4" fmla="*/ 766771 w 3523460"/>
                <a:gd name="connsiteY4" fmla="*/ 1971923 h 4731026"/>
                <a:gd name="connsiteX5" fmla="*/ 711112 w 3523460"/>
                <a:gd name="connsiteY5" fmla="*/ 214685 h 4731026"/>
                <a:gd name="connsiteX6" fmla="*/ 1251801 w 3523460"/>
                <a:gd name="connsiteY6" fmla="*/ 1765189 h 4731026"/>
                <a:gd name="connsiteX7" fmla="*/ 1458534 w 3523460"/>
                <a:gd name="connsiteY7" fmla="*/ 0 h 4731026"/>
                <a:gd name="connsiteX8" fmla="*/ 1776587 w 3523460"/>
                <a:gd name="connsiteY8" fmla="*/ 1820849 h 4731026"/>
                <a:gd name="connsiteX9" fmla="*/ 2476302 w 3523460"/>
                <a:gd name="connsiteY9" fmla="*/ 286247 h 4731026"/>
                <a:gd name="connsiteX10" fmla="*/ 2213909 w 3523460"/>
                <a:gd name="connsiteY10" fmla="*/ 1956021 h 4731026"/>
                <a:gd name="connsiteX11" fmla="*/ 2325227 w 3523460"/>
                <a:gd name="connsiteY11" fmla="*/ 2711395 h 4731026"/>
                <a:gd name="connsiteX12" fmla="*/ 2762549 w 3523460"/>
                <a:gd name="connsiteY12" fmla="*/ 2266121 h 4731026"/>
                <a:gd name="connsiteX13" fmla="*/ 3509971 w 3523460"/>
                <a:gd name="connsiteY13" fmla="*/ 2162755 h 4731026"/>
                <a:gd name="connsiteX14" fmla="*/ 2778451 w 3523460"/>
                <a:gd name="connsiteY14" fmla="*/ 2941982 h 4731026"/>
                <a:gd name="connsiteX15" fmla="*/ 2118493 w 3523460"/>
                <a:gd name="connsiteY15" fmla="*/ 4007457 h 4731026"/>
                <a:gd name="connsiteX16" fmla="*/ 2229811 w 3523460"/>
                <a:gd name="connsiteY16" fmla="*/ 4731026 h 4731026"/>
                <a:gd name="connsiteX17" fmla="*/ 830382 w 3523460"/>
                <a:gd name="connsiteY17" fmla="*/ 4731026 h 473102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76302 w 3523460"/>
                <a:gd name="connsiteY9" fmla="*/ 286597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76302 w 3523460"/>
                <a:gd name="connsiteY9" fmla="*/ 286597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21860 w 3523460"/>
                <a:gd name="connsiteY10" fmla="*/ 201203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21860 w 3523460"/>
                <a:gd name="connsiteY10" fmla="*/ 201203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673219 w 3523460"/>
                <a:gd name="connsiteY8" fmla="*/ 1757587 h 4731376"/>
                <a:gd name="connsiteX9" fmla="*/ 1776587 w 3523460"/>
                <a:gd name="connsiteY9" fmla="*/ 1821199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673219 w 3523460"/>
                <a:gd name="connsiteY8" fmla="*/ 1757587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673219 w 3523460"/>
                <a:gd name="connsiteY8" fmla="*/ 1757587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05024 w 3523460"/>
                <a:gd name="connsiteY8" fmla="*/ 1813246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05024 w 3523460"/>
                <a:gd name="connsiteY8" fmla="*/ 1813246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05024 w 3523460"/>
                <a:gd name="connsiteY8" fmla="*/ 1813246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05024 w 3523460"/>
                <a:gd name="connsiteY8" fmla="*/ 1813246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75655 w 3523460"/>
                <a:gd name="connsiteY6" fmla="*/ 1765539 h 4731376"/>
                <a:gd name="connsiteX7" fmla="*/ 1458534 w 3523460"/>
                <a:gd name="connsiteY7" fmla="*/ 350 h 4731376"/>
                <a:gd name="connsiteX8" fmla="*/ 1705024 w 3523460"/>
                <a:gd name="connsiteY8" fmla="*/ 1813246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48433 w 3523460"/>
                <a:gd name="connsiteY6" fmla="*/ 1717831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08393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48433 w 3523460"/>
                <a:gd name="connsiteY6" fmla="*/ 1717831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08393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08393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08393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08393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16344 w 3523460"/>
                <a:gd name="connsiteY10" fmla="*/ 1892761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16344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16344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16344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66771 w 3523460"/>
                <a:gd name="connsiteY4" fmla="*/ 1972081 h 4731184"/>
                <a:gd name="connsiteX5" fmla="*/ 711112 w 3523460"/>
                <a:gd name="connsiteY5" fmla="*/ 214843 h 4731184"/>
                <a:gd name="connsiteX6" fmla="*/ 1164336 w 3523460"/>
                <a:gd name="connsiteY6" fmla="*/ 1773298 h 4731184"/>
                <a:gd name="connsiteX7" fmla="*/ 1275655 w 3523460"/>
                <a:gd name="connsiteY7" fmla="*/ 1765347 h 4731184"/>
                <a:gd name="connsiteX8" fmla="*/ 1458534 w 3523460"/>
                <a:gd name="connsiteY8" fmla="*/ 158 h 4731184"/>
                <a:gd name="connsiteX9" fmla="*/ 1705024 w 3523460"/>
                <a:gd name="connsiteY9" fmla="*/ 1813054 h 4731184"/>
                <a:gd name="connsiteX10" fmla="*/ 1816344 w 3523460"/>
                <a:gd name="connsiteY10" fmla="*/ 1868715 h 4731184"/>
                <a:gd name="connsiteX11" fmla="*/ 2492205 w 3523460"/>
                <a:gd name="connsiteY11" fmla="*/ 334113 h 4731184"/>
                <a:gd name="connsiteX12" fmla="*/ 2221860 w 3523460"/>
                <a:gd name="connsiteY12" fmla="*/ 2011839 h 4731184"/>
                <a:gd name="connsiteX13" fmla="*/ 2325227 w 3523460"/>
                <a:gd name="connsiteY13" fmla="*/ 2711553 h 4731184"/>
                <a:gd name="connsiteX14" fmla="*/ 2762549 w 3523460"/>
                <a:gd name="connsiteY14" fmla="*/ 2266279 h 4731184"/>
                <a:gd name="connsiteX15" fmla="*/ 3509971 w 3523460"/>
                <a:gd name="connsiteY15" fmla="*/ 2162913 h 4731184"/>
                <a:gd name="connsiteX16" fmla="*/ 2778451 w 3523460"/>
                <a:gd name="connsiteY16" fmla="*/ 2942140 h 4731184"/>
                <a:gd name="connsiteX17" fmla="*/ 2118493 w 3523460"/>
                <a:gd name="connsiteY17" fmla="*/ 4007615 h 4731184"/>
                <a:gd name="connsiteX18" fmla="*/ 2229811 w 3523460"/>
                <a:gd name="connsiteY18" fmla="*/ 4731184 h 4731184"/>
                <a:gd name="connsiteX19" fmla="*/ 830382 w 3523460"/>
                <a:gd name="connsiteY19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66771 w 3523460"/>
                <a:gd name="connsiteY4" fmla="*/ 1972081 h 4731184"/>
                <a:gd name="connsiteX5" fmla="*/ 711112 w 3523460"/>
                <a:gd name="connsiteY5" fmla="*/ 214843 h 4731184"/>
                <a:gd name="connsiteX6" fmla="*/ 1164336 w 3523460"/>
                <a:gd name="connsiteY6" fmla="*/ 1773298 h 4731184"/>
                <a:gd name="connsiteX7" fmla="*/ 1275655 w 3523460"/>
                <a:gd name="connsiteY7" fmla="*/ 1765347 h 4731184"/>
                <a:gd name="connsiteX8" fmla="*/ 1458534 w 3523460"/>
                <a:gd name="connsiteY8" fmla="*/ 158 h 4731184"/>
                <a:gd name="connsiteX9" fmla="*/ 1705024 w 3523460"/>
                <a:gd name="connsiteY9" fmla="*/ 1813054 h 4731184"/>
                <a:gd name="connsiteX10" fmla="*/ 1816344 w 3523460"/>
                <a:gd name="connsiteY10" fmla="*/ 1868715 h 4731184"/>
                <a:gd name="connsiteX11" fmla="*/ 2492205 w 3523460"/>
                <a:gd name="connsiteY11" fmla="*/ 334113 h 4731184"/>
                <a:gd name="connsiteX12" fmla="*/ 2221860 w 3523460"/>
                <a:gd name="connsiteY12" fmla="*/ 2011839 h 4731184"/>
                <a:gd name="connsiteX13" fmla="*/ 2325227 w 3523460"/>
                <a:gd name="connsiteY13" fmla="*/ 2711553 h 4731184"/>
                <a:gd name="connsiteX14" fmla="*/ 2762549 w 3523460"/>
                <a:gd name="connsiteY14" fmla="*/ 2266279 h 4731184"/>
                <a:gd name="connsiteX15" fmla="*/ 3509971 w 3523460"/>
                <a:gd name="connsiteY15" fmla="*/ 2162913 h 4731184"/>
                <a:gd name="connsiteX16" fmla="*/ 2778451 w 3523460"/>
                <a:gd name="connsiteY16" fmla="*/ 2942140 h 4731184"/>
                <a:gd name="connsiteX17" fmla="*/ 2118493 w 3523460"/>
                <a:gd name="connsiteY17" fmla="*/ 4007615 h 4731184"/>
                <a:gd name="connsiteX18" fmla="*/ 2229811 w 3523460"/>
                <a:gd name="connsiteY18" fmla="*/ 4731184 h 4731184"/>
                <a:gd name="connsiteX19" fmla="*/ 830382 w 3523460"/>
                <a:gd name="connsiteY19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66771 w 3523460"/>
                <a:gd name="connsiteY4" fmla="*/ 1972081 h 4731184"/>
                <a:gd name="connsiteX5" fmla="*/ 711112 w 3523460"/>
                <a:gd name="connsiteY5" fmla="*/ 214843 h 4731184"/>
                <a:gd name="connsiteX6" fmla="*/ 1164336 w 3523460"/>
                <a:gd name="connsiteY6" fmla="*/ 1773298 h 4731184"/>
                <a:gd name="connsiteX7" fmla="*/ 1275655 w 3523460"/>
                <a:gd name="connsiteY7" fmla="*/ 1765347 h 4731184"/>
                <a:gd name="connsiteX8" fmla="*/ 1458534 w 3523460"/>
                <a:gd name="connsiteY8" fmla="*/ 158 h 4731184"/>
                <a:gd name="connsiteX9" fmla="*/ 1705024 w 3523460"/>
                <a:gd name="connsiteY9" fmla="*/ 1813054 h 4731184"/>
                <a:gd name="connsiteX10" fmla="*/ 1816344 w 3523460"/>
                <a:gd name="connsiteY10" fmla="*/ 1868715 h 4731184"/>
                <a:gd name="connsiteX11" fmla="*/ 2492205 w 3523460"/>
                <a:gd name="connsiteY11" fmla="*/ 334113 h 4731184"/>
                <a:gd name="connsiteX12" fmla="*/ 2221860 w 3523460"/>
                <a:gd name="connsiteY12" fmla="*/ 2011839 h 4731184"/>
                <a:gd name="connsiteX13" fmla="*/ 2325227 w 3523460"/>
                <a:gd name="connsiteY13" fmla="*/ 2711553 h 4731184"/>
                <a:gd name="connsiteX14" fmla="*/ 2762549 w 3523460"/>
                <a:gd name="connsiteY14" fmla="*/ 2266279 h 4731184"/>
                <a:gd name="connsiteX15" fmla="*/ 3509971 w 3523460"/>
                <a:gd name="connsiteY15" fmla="*/ 2162913 h 4731184"/>
                <a:gd name="connsiteX16" fmla="*/ 2778451 w 3523460"/>
                <a:gd name="connsiteY16" fmla="*/ 2942140 h 4731184"/>
                <a:gd name="connsiteX17" fmla="*/ 2118493 w 3523460"/>
                <a:gd name="connsiteY17" fmla="*/ 4007615 h 4731184"/>
                <a:gd name="connsiteX18" fmla="*/ 2229811 w 3523460"/>
                <a:gd name="connsiteY18" fmla="*/ 4731184 h 4731184"/>
                <a:gd name="connsiteX19" fmla="*/ 830382 w 3523460"/>
                <a:gd name="connsiteY19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838333 w 3523460"/>
                <a:gd name="connsiteY4" fmla="*/ 2003886 h 4731184"/>
                <a:gd name="connsiteX5" fmla="*/ 711112 w 3523460"/>
                <a:gd name="connsiteY5" fmla="*/ 214843 h 4731184"/>
                <a:gd name="connsiteX6" fmla="*/ 1164336 w 3523460"/>
                <a:gd name="connsiteY6" fmla="*/ 1773298 h 4731184"/>
                <a:gd name="connsiteX7" fmla="*/ 1275655 w 3523460"/>
                <a:gd name="connsiteY7" fmla="*/ 1765347 h 4731184"/>
                <a:gd name="connsiteX8" fmla="*/ 1458534 w 3523460"/>
                <a:gd name="connsiteY8" fmla="*/ 158 h 4731184"/>
                <a:gd name="connsiteX9" fmla="*/ 1705024 w 3523460"/>
                <a:gd name="connsiteY9" fmla="*/ 1813054 h 4731184"/>
                <a:gd name="connsiteX10" fmla="*/ 1816344 w 3523460"/>
                <a:gd name="connsiteY10" fmla="*/ 1868715 h 4731184"/>
                <a:gd name="connsiteX11" fmla="*/ 2492205 w 3523460"/>
                <a:gd name="connsiteY11" fmla="*/ 334113 h 4731184"/>
                <a:gd name="connsiteX12" fmla="*/ 2221860 w 3523460"/>
                <a:gd name="connsiteY12" fmla="*/ 2011839 h 4731184"/>
                <a:gd name="connsiteX13" fmla="*/ 2325227 w 3523460"/>
                <a:gd name="connsiteY13" fmla="*/ 2711553 h 4731184"/>
                <a:gd name="connsiteX14" fmla="*/ 2762549 w 3523460"/>
                <a:gd name="connsiteY14" fmla="*/ 2266279 h 4731184"/>
                <a:gd name="connsiteX15" fmla="*/ 3509971 w 3523460"/>
                <a:gd name="connsiteY15" fmla="*/ 2162913 h 4731184"/>
                <a:gd name="connsiteX16" fmla="*/ 2778451 w 3523460"/>
                <a:gd name="connsiteY16" fmla="*/ 2942140 h 4731184"/>
                <a:gd name="connsiteX17" fmla="*/ 2118493 w 3523460"/>
                <a:gd name="connsiteY17" fmla="*/ 4007615 h 4731184"/>
                <a:gd name="connsiteX18" fmla="*/ 2229811 w 3523460"/>
                <a:gd name="connsiteY18" fmla="*/ 4731184 h 4731184"/>
                <a:gd name="connsiteX19" fmla="*/ 830382 w 3523460"/>
                <a:gd name="connsiteY19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34965 w 3523460"/>
                <a:gd name="connsiteY4" fmla="*/ 2027740 h 4731184"/>
                <a:gd name="connsiteX5" fmla="*/ 838333 w 3523460"/>
                <a:gd name="connsiteY5" fmla="*/ 2003886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34965 w 3523460"/>
                <a:gd name="connsiteY4" fmla="*/ 2027740 h 4731184"/>
                <a:gd name="connsiteX5" fmla="*/ 838333 w 3523460"/>
                <a:gd name="connsiteY5" fmla="*/ 2003886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38333 w 3523460"/>
                <a:gd name="connsiteY5" fmla="*/ 2003886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38333 w 3523460"/>
                <a:gd name="connsiteY5" fmla="*/ 2003886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204092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204092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38333 w 3523460"/>
                <a:gd name="connsiteY5" fmla="*/ 2035692 h 4731184"/>
                <a:gd name="connsiteX6" fmla="*/ 711112 w 3523460"/>
                <a:gd name="connsiteY6" fmla="*/ 214843 h 4731184"/>
                <a:gd name="connsiteX7" fmla="*/ 1204092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38333 w 3523460"/>
                <a:gd name="connsiteY5" fmla="*/ 2035692 h 4731184"/>
                <a:gd name="connsiteX6" fmla="*/ 711112 w 3523460"/>
                <a:gd name="connsiteY6" fmla="*/ 214843 h 4731184"/>
                <a:gd name="connsiteX7" fmla="*/ 1204092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76 h 4731176"/>
                <a:gd name="connsiteX1" fmla="*/ 870139 w 3523460"/>
                <a:gd name="connsiteY1" fmla="*/ 4095073 h 4731176"/>
                <a:gd name="connsiteX2" fmla="*/ 432816 w 3523460"/>
                <a:gd name="connsiteY2" fmla="*/ 2274223 h 4731176"/>
                <a:gd name="connsiteX3" fmla="*/ 75008 w 3523460"/>
                <a:gd name="connsiteY3" fmla="*/ 970209 h 4731176"/>
                <a:gd name="connsiteX4" fmla="*/ 750867 w 3523460"/>
                <a:gd name="connsiteY4" fmla="*/ 2107245 h 4731176"/>
                <a:gd name="connsiteX5" fmla="*/ 838333 w 3523460"/>
                <a:gd name="connsiteY5" fmla="*/ 2035684 h 4731176"/>
                <a:gd name="connsiteX6" fmla="*/ 711112 w 3523460"/>
                <a:gd name="connsiteY6" fmla="*/ 214835 h 4731176"/>
                <a:gd name="connsiteX7" fmla="*/ 1204092 w 3523460"/>
                <a:gd name="connsiteY7" fmla="*/ 1773290 h 4731176"/>
                <a:gd name="connsiteX8" fmla="*/ 1339265 w 3523460"/>
                <a:gd name="connsiteY8" fmla="*/ 1828949 h 4731176"/>
                <a:gd name="connsiteX9" fmla="*/ 1458534 w 3523460"/>
                <a:gd name="connsiteY9" fmla="*/ 150 h 4731176"/>
                <a:gd name="connsiteX10" fmla="*/ 1705024 w 3523460"/>
                <a:gd name="connsiteY10" fmla="*/ 1813046 h 4731176"/>
                <a:gd name="connsiteX11" fmla="*/ 1816344 w 3523460"/>
                <a:gd name="connsiteY11" fmla="*/ 1868707 h 4731176"/>
                <a:gd name="connsiteX12" fmla="*/ 2492205 w 3523460"/>
                <a:gd name="connsiteY12" fmla="*/ 334105 h 4731176"/>
                <a:gd name="connsiteX13" fmla="*/ 2221860 w 3523460"/>
                <a:gd name="connsiteY13" fmla="*/ 2011831 h 4731176"/>
                <a:gd name="connsiteX14" fmla="*/ 2325227 w 3523460"/>
                <a:gd name="connsiteY14" fmla="*/ 2711545 h 4731176"/>
                <a:gd name="connsiteX15" fmla="*/ 2762549 w 3523460"/>
                <a:gd name="connsiteY15" fmla="*/ 2266271 h 4731176"/>
                <a:gd name="connsiteX16" fmla="*/ 3509971 w 3523460"/>
                <a:gd name="connsiteY16" fmla="*/ 2162905 h 4731176"/>
                <a:gd name="connsiteX17" fmla="*/ 2778451 w 3523460"/>
                <a:gd name="connsiteY17" fmla="*/ 2942132 h 4731176"/>
                <a:gd name="connsiteX18" fmla="*/ 2118493 w 3523460"/>
                <a:gd name="connsiteY18" fmla="*/ 4007607 h 4731176"/>
                <a:gd name="connsiteX19" fmla="*/ 2229811 w 3523460"/>
                <a:gd name="connsiteY19" fmla="*/ 4731176 h 4731176"/>
                <a:gd name="connsiteX20" fmla="*/ 830382 w 3523460"/>
                <a:gd name="connsiteY20" fmla="*/ 4731176 h 4731176"/>
                <a:gd name="connsiteX0" fmla="*/ 830382 w 3523460"/>
                <a:gd name="connsiteY0" fmla="*/ 4731176 h 4731176"/>
                <a:gd name="connsiteX1" fmla="*/ 870139 w 3523460"/>
                <a:gd name="connsiteY1" fmla="*/ 4095073 h 4731176"/>
                <a:gd name="connsiteX2" fmla="*/ 432816 w 3523460"/>
                <a:gd name="connsiteY2" fmla="*/ 2274223 h 4731176"/>
                <a:gd name="connsiteX3" fmla="*/ 75008 w 3523460"/>
                <a:gd name="connsiteY3" fmla="*/ 970209 h 4731176"/>
                <a:gd name="connsiteX4" fmla="*/ 750867 w 3523460"/>
                <a:gd name="connsiteY4" fmla="*/ 2107245 h 4731176"/>
                <a:gd name="connsiteX5" fmla="*/ 838333 w 3523460"/>
                <a:gd name="connsiteY5" fmla="*/ 2035684 h 4731176"/>
                <a:gd name="connsiteX6" fmla="*/ 711112 w 3523460"/>
                <a:gd name="connsiteY6" fmla="*/ 214835 h 4731176"/>
                <a:gd name="connsiteX7" fmla="*/ 1235897 w 3523460"/>
                <a:gd name="connsiteY7" fmla="*/ 1868706 h 4731176"/>
                <a:gd name="connsiteX8" fmla="*/ 1339265 w 3523460"/>
                <a:gd name="connsiteY8" fmla="*/ 1828949 h 4731176"/>
                <a:gd name="connsiteX9" fmla="*/ 1458534 w 3523460"/>
                <a:gd name="connsiteY9" fmla="*/ 150 h 4731176"/>
                <a:gd name="connsiteX10" fmla="*/ 1705024 w 3523460"/>
                <a:gd name="connsiteY10" fmla="*/ 1813046 h 4731176"/>
                <a:gd name="connsiteX11" fmla="*/ 1816344 w 3523460"/>
                <a:gd name="connsiteY11" fmla="*/ 1868707 h 4731176"/>
                <a:gd name="connsiteX12" fmla="*/ 2492205 w 3523460"/>
                <a:gd name="connsiteY12" fmla="*/ 334105 h 4731176"/>
                <a:gd name="connsiteX13" fmla="*/ 2221860 w 3523460"/>
                <a:gd name="connsiteY13" fmla="*/ 2011831 h 4731176"/>
                <a:gd name="connsiteX14" fmla="*/ 2325227 w 3523460"/>
                <a:gd name="connsiteY14" fmla="*/ 2711545 h 4731176"/>
                <a:gd name="connsiteX15" fmla="*/ 2762549 w 3523460"/>
                <a:gd name="connsiteY15" fmla="*/ 2266271 h 4731176"/>
                <a:gd name="connsiteX16" fmla="*/ 3509971 w 3523460"/>
                <a:gd name="connsiteY16" fmla="*/ 2162905 h 4731176"/>
                <a:gd name="connsiteX17" fmla="*/ 2778451 w 3523460"/>
                <a:gd name="connsiteY17" fmla="*/ 2942132 h 4731176"/>
                <a:gd name="connsiteX18" fmla="*/ 2118493 w 3523460"/>
                <a:gd name="connsiteY18" fmla="*/ 4007607 h 4731176"/>
                <a:gd name="connsiteX19" fmla="*/ 2229811 w 3523460"/>
                <a:gd name="connsiteY19" fmla="*/ 4731176 h 4731176"/>
                <a:gd name="connsiteX20" fmla="*/ 830382 w 3523460"/>
                <a:gd name="connsiteY20" fmla="*/ 4731176 h 4731176"/>
                <a:gd name="connsiteX0" fmla="*/ 830382 w 3523460"/>
                <a:gd name="connsiteY0" fmla="*/ 4731176 h 4731176"/>
                <a:gd name="connsiteX1" fmla="*/ 870139 w 3523460"/>
                <a:gd name="connsiteY1" fmla="*/ 4095073 h 4731176"/>
                <a:gd name="connsiteX2" fmla="*/ 432816 w 3523460"/>
                <a:gd name="connsiteY2" fmla="*/ 2274223 h 4731176"/>
                <a:gd name="connsiteX3" fmla="*/ 75008 w 3523460"/>
                <a:gd name="connsiteY3" fmla="*/ 970209 h 4731176"/>
                <a:gd name="connsiteX4" fmla="*/ 750867 w 3523460"/>
                <a:gd name="connsiteY4" fmla="*/ 2107245 h 4731176"/>
                <a:gd name="connsiteX5" fmla="*/ 838333 w 3523460"/>
                <a:gd name="connsiteY5" fmla="*/ 2035684 h 4731176"/>
                <a:gd name="connsiteX6" fmla="*/ 711112 w 3523460"/>
                <a:gd name="connsiteY6" fmla="*/ 214835 h 4731176"/>
                <a:gd name="connsiteX7" fmla="*/ 1235897 w 3523460"/>
                <a:gd name="connsiteY7" fmla="*/ 1868706 h 4731176"/>
                <a:gd name="connsiteX8" fmla="*/ 1339265 w 3523460"/>
                <a:gd name="connsiteY8" fmla="*/ 1828949 h 4731176"/>
                <a:gd name="connsiteX9" fmla="*/ 1458534 w 3523460"/>
                <a:gd name="connsiteY9" fmla="*/ 150 h 4731176"/>
                <a:gd name="connsiteX10" fmla="*/ 1705024 w 3523460"/>
                <a:gd name="connsiteY10" fmla="*/ 1813046 h 4731176"/>
                <a:gd name="connsiteX11" fmla="*/ 1816344 w 3523460"/>
                <a:gd name="connsiteY11" fmla="*/ 1868707 h 4731176"/>
                <a:gd name="connsiteX12" fmla="*/ 2492205 w 3523460"/>
                <a:gd name="connsiteY12" fmla="*/ 334105 h 4731176"/>
                <a:gd name="connsiteX13" fmla="*/ 2221860 w 3523460"/>
                <a:gd name="connsiteY13" fmla="*/ 2011831 h 4731176"/>
                <a:gd name="connsiteX14" fmla="*/ 2325227 w 3523460"/>
                <a:gd name="connsiteY14" fmla="*/ 2711545 h 4731176"/>
                <a:gd name="connsiteX15" fmla="*/ 2762549 w 3523460"/>
                <a:gd name="connsiteY15" fmla="*/ 2266271 h 4731176"/>
                <a:gd name="connsiteX16" fmla="*/ 3509971 w 3523460"/>
                <a:gd name="connsiteY16" fmla="*/ 2162905 h 4731176"/>
                <a:gd name="connsiteX17" fmla="*/ 2778451 w 3523460"/>
                <a:gd name="connsiteY17" fmla="*/ 2942132 h 4731176"/>
                <a:gd name="connsiteX18" fmla="*/ 2118493 w 3523460"/>
                <a:gd name="connsiteY18" fmla="*/ 4007607 h 4731176"/>
                <a:gd name="connsiteX19" fmla="*/ 2229811 w 3523460"/>
                <a:gd name="connsiteY19" fmla="*/ 4731176 h 4731176"/>
                <a:gd name="connsiteX20" fmla="*/ 830382 w 3523460"/>
                <a:gd name="connsiteY20" fmla="*/ 4731176 h 4731176"/>
                <a:gd name="connsiteX0" fmla="*/ 830382 w 3523460"/>
                <a:gd name="connsiteY0" fmla="*/ 4731174 h 4731174"/>
                <a:gd name="connsiteX1" fmla="*/ 870139 w 3523460"/>
                <a:gd name="connsiteY1" fmla="*/ 4095071 h 4731174"/>
                <a:gd name="connsiteX2" fmla="*/ 432816 w 3523460"/>
                <a:gd name="connsiteY2" fmla="*/ 2274221 h 4731174"/>
                <a:gd name="connsiteX3" fmla="*/ 75008 w 3523460"/>
                <a:gd name="connsiteY3" fmla="*/ 970207 h 4731174"/>
                <a:gd name="connsiteX4" fmla="*/ 750867 w 3523460"/>
                <a:gd name="connsiteY4" fmla="*/ 2107243 h 4731174"/>
                <a:gd name="connsiteX5" fmla="*/ 838333 w 3523460"/>
                <a:gd name="connsiteY5" fmla="*/ 2035682 h 4731174"/>
                <a:gd name="connsiteX6" fmla="*/ 711112 w 3523460"/>
                <a:gd name="connsiteY6" fmla="*/ 214833 h 4731174"/>
                <a:gd name="connsiteX7" fmla="*/ 1235897 w 3523460"/>
                <a:gd name="connsiteY7" fmla="*/ 1868704 h 4731174"/>
                <a:gd name="connsiteX8" fmla="*/ 1339265 w 3523460"/>
                <a:gd name="connsiteY8" fmla="*/ 1828947 h 4731174"/>
                <a:gd name="connsiteX9" fmla="*/ 1458534 w 3523460"/>
                <a:gd name="connsiteY9" fmla="*/ 148 h 4731174"/>
                <a:gd name="connsiteX10" fmla="*/ 1705024 w 3523460"/>
                <a:gd name="connsiteY10" fmla="*/ 1813044 h 4731174"/>
                <a:gd name="connsiteX11" fmla="*/ 1816344 w 3523460"/>
                <a:gd name="connsiteY11" fmla="*/ 1868705 h 4731174"/>
                <a:gd name="connsiteX12" fmla="*/ 2492205 w 3523460"/>
                <a:gd name="connsiteY12" fmla="*/ 334103 h 4731174"/>
                <a:gd name="connsiteX13" fmla="*/ 2221860 w 3523460"/>
                <a:gd name="connsiteY13" fmla="*/ 2011829 h 4731174"/>
                <a:gd name="connsiteX14" fmla="*/ 2325227 w 3523460"/>
                <a:gd name="connsiteY14" fmla="*/ 2711543 h 4731174"/>
                <a:gd name="connsiteX15" fmla="*/ 2762549 w 3523460"/>
                <a:gd name="connsiteY15" fmla="*/ 2266269 h 4731174"/>
                <a:gd name="connsiteX16" fmla="*/ 3509971 w 3523460"/>
                <a:gd name="connsiteY16" fmla="*/ 2162903 h 4731174"/>
                <a:gd name="connsiteX17" fmla="*/ 2778451 w 3523460"/>
                <a:gd name="connsiteY17" fmla="*/ 2942130 h 4731174"/>
                <a:gd name="connsiteX18" fmla="*/ 2118493 w 3523460"/>
                <a:gd name="connsiteY18" fmla="*/ 4007605 h 4731174"/>
                <a:gd name="connsiteX19" fmla="*/ 2229811 w 3523460"/>
                <a:gd name="connsiteY19" fmla="*/ 4731174 h 4731174"/>
                <a:gd name="connsiteX20" fmla="*/ 830382 w 3523460"/>
                <a:gd name="connsiteY20" fmla="*/ 4731174 h 4731174"/>
                <a:gd name="connsiteX0" fmla="*/ 830382 w 3523460"/>
                <a:gd name="connsiteY0" fmla="*/ 4731174 h 4731174"/>
                <a:gd name="connsiteX1" fmla="*/ 870139 w 3523460"/>
                <a:gd name="connsiteY1" fmla="*/ 4095071 h 4731174"/>
                <a:gd name="connsiteX2" fmla="*/ 432816 w 3523460"/>
                <a:gd name="connsiteY2" fmla="*/ 2274221 h 4731174"/>
                <a:gd name="connsiteX3" fmla="*/ 75008 w 3523460"/>
                <a:gd name="connsiteY3" fmla="*/ 970207 h 4731174"/>
                <a:gd name="connsiteX4" fmla="*/ 750867 w 3523460"/>
                <a:gd name="connsiteY4" fmla="*/ 2107243 h 4731174"/>
                <a:gd name="connsiteX5" fmla="*/ 838333 w 3523460"/>
                <a:gd name="connsiteY5" fmla="*/ 2035682 h 4731174"/>
                <a:gd name="connsiteX6" fmla="*/ 711112 w 3523460"/>
                <a:gd name="connsiteY6" fmla="*/ 214833 h 4731174"/>
                <a:gd name="connsiteX7" fmla="*/ 1235897 w 3523460"/>
                <a:gd name="connsiteY7" fmla="*/ 1868704 h 4731174"/>
                <a:gd name="connsiteX8" fmla="*/ 1339265 w 3523460"/>
                <a:gd name="connsiteY8" fmla="*/ 1828947 h 4731174"/>
                <a:gd name="connsiteX9" fmla="*/ 1458534 w 3523460"/>
                <a:gd name="connsiteY9" fmla="*/ 148 h 4731174"/>
                <a:gd name="connsiteX10" fmla="*/ 1705024 w 3523460"/>
                <a:gd name="connsiteY10" fmla="*/ 1813044 h 4731174"/>
                <a:gd name="connsiteX11" fmla="*/ 1816344 w 3523460"/>
                <a:gd name="connsiteY11" fmla="*/ 1868705 h 4731174"/>
                <a:gd name="connsiteX12" fmla="*/ 2492205 w 3523460"/>
                <a:gd name="connsiteY12" fmla="*/ 334103 h 4731174"/>
                <a:gd name="connsiteX13" fmla="*/ 2221860 w 3523460"/>
                <a:gd name="connsiteY13" fmla="*/ 2011829 h 4731174"/>
                <a:gd name="connsiteX14" fmla="*/ 2325227 w 3523460"/>
                <a:gd name="connsiteY14" fmla="*/ 2711543 h 4731174"/>
                <a:gd name="connsiteX15" fmla="*/ 2762549 w 3523460"/>
                <a:gd name="connsiteY15" fmla="*/ 2266269 h 4731174"/>
                <a:gd name="connsiteX16" fmla="*/ 3509971 w 3523460"/>
                <a:gd name="connsiteY16" fmla="*/ 2162903 h 4731174"/>
                <a:gd name="connsiteX17" fmla="*/ 2778451 w 3523460"/>
                <a:gd name="connsiteY17" fmla="*/ 2942130 h 4731174"/>
                <a:gd name="connsiteX18" fmla="*/ 2118493 w 3523460"/>
                <a:gd name="connsiteY18" fmla="*/ 4007605 h 4731174"/>
                <a:gd name="connsiteX19" fmla="*/ 2229811 w 3523460"/>
                <a:gd name="connsiteY19" fmla="*/ 4731174 h 4731174"/>
                <a:gd name="connsiteX20" fmla="*/ 830382 w 3523460"/>
                <a:gd name="connsiteY20" fmla="*/ 4731174 h 4731174"/>
                <a:gd name="connsiteX0" fmla="*/ 830382 w 3523460"/>
                <a:gd name="connsiteY0" fmla="*/ 4731172 h 4731172"/>
                <a:gd name="connsiteX1" fmla="*/ 870139 w 3523460"/>
                <a:gd name="connsiteY1" fmla="*/ 4095069 h 4731172"/>
                <a:gd name="connsiteX2" fmla="*/ 432816 w 3523460"/>
                <a:gd name="connsiteY2" fmla="*/ 2274219 h 4731172"/>
                <a:gd name="connsiteX3" fmla="*/ 75008 w 3523460"/>
                <a:gd name="connsiteY3" fmla="*/ 970205 h 4731172"/>
                <a:gd name="connsiteX4" fmla="*/ 750867 w 3523460"/>
                <a:gd name="connsiteY4" fmla="*/ 2107241 h 4731172"/>
                <a:gd name="connsiteX5" fmla="*/ 838333 w 3523460"/>
                <a:gd name="connsiteY5" fmla="*/ 2035680 h 4731172"/>
                <a:gd name="connsiteX6" fmla="*/ 711112 w 3523460"/>
                <a:gd name="connsiteY6" fmla="*/ 214831 h 4731172"/>
                <a:gd name="connsiteX7" fmla="*/ 1235897 w 3523460"/>
                <a:gd name="connsiteY7" fmla="*/ 1868702 h 4731172"/>
                <a:gd name="connsiteX8" fmla="*/ 1315411 w 3523460"/>
                <a:gd name="connsiteY8" fmla="*/ 1852799 h 4731172"/>
                <a:gd name="connsiteX9" fmla="*/ 1458534 w 3523460"/>
                <a:gd name="connsiteY9" fmla="*/ 146 h 4731172"/>
                <a:gd name="connsiteX10" fmla="*/ 1705024 w 3523460"/>
                <a:gd name="connsiteY10" fmla="*/ 1813042 h 4731172"/>
                <a:gd name="connsiteX11" fmla="*/ 1816344 w 3523460"/>
                <a:gd name="connsiteY11" fmla="*/ 1868703 h 4731172"/>
                <a:gd name="connsiteX12" fmla="*/ 2492205 w 3523460"/>
                <a:gd name="connsiteY12" fmla="*/ 334101 h 4731172"/>
                <a:gd name="connsiteX13" fmla="*/ 2221860 w 3523460"/>
                <a:gd name="connsiteY13" fmla="*/ 2011827 h 4731172"/>
                <a:gd name="connsiteX14" fmla="*/ 2325227 w 3523460"/>
                <a:gd name="connsiteY14" fmla="*/ 2711541 h 4731172"/>
                <a:gd name="connsiteX15" fmla="*/ 2762549 w 3523460"/>
                <a:gd name="connsiteY15" fmla="*/ 2266267 h 4731172"/>
                <a:gd name="connsiteX16" fmla="*/ 3509971 w 3523460"/>
                <a:gd name="connsiteY16" fmla="*/ 2162901 h 4731172"/>
                <a:gd name="connsiteX17" fmla="*/ 2778451 w 3523460"/>
                <a:gd name="connsiteY17" fmla="*/ 2942128 h 4731172"/>
                <a:gd name="connsiteX18" fmla="*/ 2118493 w 3523460"/>
                <a:gd name="connsiteY18" fmla="*/ 4007603 h 4731172"/>
                <a:gd name="connsiteX19" fmla="*/ 2229811 w 3523460"/>
                <a:gd name="connsiteY19" fmla="*/ 4731172 h 4731172"/>
                <a:gd name="connsiteX20" fmla="*/ 830382 w 3523460"/>
                <a:gd name="connsiteY20" fmla="*/ 4731172 h 4731172"/>
                <a:gd name="connsiteX0" fmla="*/ 830382 w 3523460"/>
                <a:gd name="connsiteY0" fmla="*/ 4731172 h 4731172"/>
                <a:gd name="connsiteX1" fmla="*/ 870139 w 3523460"/>
                <a:gd name="connsiteY1" fmla="*/ 4095069 h 4731172"/>
                <a:gd name="connsiteX2" fmla="*/ 432816 w 3523460"/>
                <a:gd name="connsiteY2" fmla="*/ 2274219 h 4731172"/>
                <a:gd name="connsiteX3" fmla="*/ 75008 w 3523460"/>
                <a:gd name="connsiteY3" fmla="*/ 970205 h 4731172"/>
                <a:gd name="connsiteX4" fmla="*/ 750867 w 3523460"/>
                <a:gd name="connsiteY4" fmla="*/ 2107241 h 4731172"/>
                <a:gd name="connsiteX5" fmla="*/ 838333 w 3523460"/>
                <a:gd name="connsiteY5" fmla="*/ 2035680 h 4731172"/>
                <a:gd name="connsiteX6" fmla="*/ 711112 w 3523460"/>
                <a:gd name="connsiteY6" fmla="*/ 214831 h 4731172"/>
                <a:gd name="connsiteX7" fmla="*/ 1235897 w 3523460"/>
                <a:gd name="connsiteY7" fmla="*/ 1868702 h 4731172"/>
                <a:gd name="connsiteX8" fmla="*/ 1315411 w 3523460"/>
                <a:gd name="connsiteY8" fmla="*/ 1852799 h 4731172"/>
                <a:gd name="connsiteX9" fmla="*/ 1458534 w 3523460"/>
                <a:gd name="connsiteY9" fmla="*/ 146 h 4731172"/>
                <a:gd name="connsiteX10" fmla="*/ 1728878 w 3523460"/>
                <a:gd name="connsiteY10" fmla="*/ 1828945 h 4731172"/>
                <a:gd name="connsiteX11" fmla="*/ 1816344 w 3523460"/>
                <a:gd name="connsiteY11" fmla="*/ 1868703 h 4731172"/>
                <a:gd name="connsiteX12" fmla="*/ 2492205 w 3523460"/>
                <a:gd name="connsiteY12" fmla="*/ 334101 h 4731172"/>
                <a:gd name="connsiteX13" fmla="*/ 2221860 w 3523460"/>
                <a:gd name="connsiteY13" fmla="*/ 2011827 h 4731172"/>
                <a:gd name="connsiteX14" fmla="*/ 2325227 w 3523460"/>
                <a:gd name="connsiteY14" fmla="*/ 2711541 h 4731172"/>
                <a:gd name="connsiteX15" fmla="*/ 2762549 w 3523460"/>
                <a:gd name="connsiteY15" fmla="*/ 2266267 h 4731172"/>
                <a:gd name="connsiteX16" fmla="*/ 3509971 w 3523460"/>
                <a:gd name="connsiteY16" fmla="*/ 2162901 h 4731172"/>
                <a:gd name="connsiteX17" fmla="*/ 2778451 w 3523460"/>
                <a:gd name="connsiteY17" fmla="*/ 2942128 h 4731172"/>
                <a:gd name="connsiteX18" fmla="*/ 2118493 w 3523460"/>
                <a:gd name="connsiteY18" fmla="*/ 4007603 h 4731172"/>
                <a:gd name="connsiteX19" fmla="*/ 2229811 w 3523460"/>
                <a:gd name="connsiteY19" fmla="*/ 4731172 h 4731172"/>
                <a:gd name="connsiteX20" fmla="*/ 830382 w 3523460"/>
                <a:gd name="connsiteY20" fmla="*/ 4731172 h 4731172"/>
                <a:gd name="connsiteX0" fmla="*/ 830382 w 3523460"/>
                <a:gd name="connsiteY0" fmla="*/ 4731172 h 4731172"/>
                <a:gd name="connsiteX1" fmla="*/ 870139 w 3523460"/>
                <a:gd name="connsiteY1" fmla="*/ 4095069 h 4731172"/>
                <a:gd name="connsiteX2" fmla="*/ 432816 w 3523460"/>
                <a:gd name="connsiteY2" fmla="*/ 2274219 h 4731172"/>
                <a:gd name="connsiteX3" fmla="*/ 75008 w 3523460"/>
                <a:gd name="connsiteY3" fmla="*/ 970205 h 4731172"/>
                <a:gd name="connsiteX4" fmla="*/ 750867 w 3523460"/>
                <a:gd name="connsiteY4" fmla="*/ 2107241 h 4731172"/>
                <a:gd name="connsiteX5" fmla="*/ 838333 w 3523460"/>
                <a:gd name="connsiteY5" fmla="*/ 2035680 h 4731172"/>
                <a:gd name="connsiteX6" fmla="*/ 711112 w 3523460"/>
                <a:gd name="connsiteY6" fmla="*/ 214831 h 4731172"/>
                <a:gd name="connsiteX7" fmla="*/ 1235897 w 3523460"/>
                <a:gd name="connsiteY7" fmla="*/ 1868702 h 4731172"/>
                <a:gd name="connsiteX8" fmla="*/ 1315411 w 3523460"/>
                <a:gd name="connsiteY8" fmla="*/ 1852799 h 4731172"/>
                <a:gd name="connsiteX9" fmla="*/ 1458534 w 3523460"/>
                <a:gd name="connsiteY9" fmla="*/ 146 h 4731172"/>
                <a:gd name="connsiteX10" fmla="*/ 1728878 w 3523460"/>
                <a:gd name="connsiteY10" fmla="*/ 1828945 h 4731172"/>
                <a:gd name="connsiteX11" fmla="*/ 1816344 w 3523460"/>
                <a:gd name="connsiteY11" fmla="*/ 1868703 h 4731172"/>
                <a:gd name="connsiteX12" fmla="*/ 2492205 w 3523460"/>
                <a:gd name="connsiteY12" fmla="*/ 334101 h 4731172"/>
                <a:gd name="connsiteX13" fmla="*/ 2221860 w 3523460"/>
                <a:gd name="connsiteY13" fmla="*/ 2011827 h 4731172"/>
                <a:gd name="connsiteX14" fmla="*/ 2325227 w 3523460"/>
                <a:gd name="connsiteY14" fmla="*/ 2711541 h 4731172"/>
                <a:gd name="connsiteX15" fmla="*/ 2762549 w 3523460"/>
                <a:gd name="connsiteY15" fmla="*/ 2266267 h 4731172"/>
                <a:gd name="connsiteX16" fmla="*/ 3509971 w 3523460"/>
                <a:gd name="connsiteY16" fmla="*/ 2162901 h 4731172"/>
                <a:gd name="connsiteX17" fmla="*/ 2778451 w 3523460"/>
                <a:gd name="connsiteY17" fmla="*/ 2942128 h 4731172"/>
                <a:gd name="connsiteX18" fmla="*/ 2118493 w 3523460"/>
                <a:gd name="connsiteY18" fmla="*/ 4007603 h 4731172"/>
                <a:gd name="connsiteX19" fmla="*/ 2229811 w 3523460"/>
                <a:gd name="connsiteY19" fmla="*/ 4731172 h 4731172"/>
                <a:gd name="connsiteX20" fmla="*/ 830382 w 3523460"/>
                <a:gd name="connsiteY20" fmla="*/ 4731172 h 4731172"/>
                <a:gd name="connsiteX0" fmla="*/ 830382 w 3523460"/>
                <a:gd name="connsiteY0" fmla="*/ 4731063 h 4731063"/>
                <a:gd name="connsiteX1" fmla="*/ 870139 w 3523460"/>
                <a:gd name="connsiteY1" fmla="*/ 4094960 h 4731063"/>
                <a:gd name="connsiteX2" fmla="*/ 432816 w 3523460"/>
                <a:gd name="connsiteY2" fmla="*/ 2274110 h 4731063"/>
                <a:gd name="connsiteX3" fmla="*/ 75008 w 3523460"/>
                <a:gd name="connsiteY3" fmla="*/ 970096 h 4731063"/>
                <a:gd name="connsiteX4" fmla="*/ 750867 w 3523460"/>
                <a:gd name="connsiteY4" fmla="*/ 2107132 h 4731063"/>
                <a:gd name="connsiteX5" fmla="*/ 838333 w 3523460"/>
                <a:gd name="connsiteY5" fmla="*/ 2035571 h 4731063"/>
                <a:gd name="connsiteX6" fmla="*/ 711112 w 3523460"/>
                <a:gd name="connsiteY6" fmla="*/ 214722 h 4731063"/>
                <a:gd name="connsiteX7" fmla="*/ 1235897 w 3523460"/>
                <a:gd name="connsiteY7" fmla="*/ 1868593 h 4731063"/>
                <a:gd name="connsiteX8" fmla="*/ 1315411 w 3523460"/>
                <a:gd name="connsiteY8" fmla="*/ 1852690 h 4731063"/>
                <a:gd name="connsiteX9" fmla="*/ 1458534 w 3523460"/>
                <a:gd name="connsiteY9" fmla="*/ 37 h 4731063"/>
                <a:gd name="connsiteX10" fmla="*/ 1728878 w 3523460"/>
                <a:gd name="connsiteY10" fmla="*/ 1828836 h 4731063"/>
                <a:gd name="connsiteX11" fmla="*/ 1816344 w 3523460"/>
                <a:gd name="connsiteY11" fmla="*/ 1868594 h 4731063"/>
                <a:gd name="connsiteX12" fmla="*/ 2492205 w 3523460"/>
                <a:gd name="connsiteY12" fmla="*/ 333992 h 4731063"/>
                <a:gd name="connsiteX13" fmla="*/ 2221860 w 3523460"/>
                <a:gd name="connsiteY13" fmla="*/ 2011718 h 4731063"/>
                <a:gd name="connsiteX14" fmla="*/ 2325227 w 3523460"/>
                <a:gd name="connsiteY14" fmla="*/ 2711432 h 4731063"/>
                <a:gd name="connsiteX15" fmla="*/ 2762549 w 3523460"/>
                <a:gd name="connsiteY15" fmla="*/ 2266158 h 4731063"/>
                <a:gd name="connsiteX16" fmla="*/ 3509971 w 3523460"/>
                <a:gd name="connsiteY16" fmla="*/ 2162792 h 4731063"/>
                <a:gd name="connsiteX17" fmla="*/ 2778451 w 3523460"/>
                <a:gd name="connsiteY17" fmla="*/ 2942019 h 4731063"/>
                <a:gd name="connsiteX18" fmla="*/ 2118493 w 3523460"/>
                <a:gd name="connsiteY18" fmla="*/ 4007494 h 4731063"/>
                <a:gd name="connsiteX19" fmla="*/ 2229811 w 3523460"/>
                <a:gd name="connsiteY19" fmla="*/ 4731063 h 4731063"/>
                <a:gd name="connsiteX20" fmla="*/ 830382 w 3523460"/>
                <a:gd name="connsiteY20" fmla="*/ 4731063 h 4731063"/>
                <a:gd name="connsiteX0" fmla="*/ 830382 w 3523460"/>
                <a:gd name="connsiteY0" fmla="*/ 4731063 h 4731063"/>
                <a:gd name="connsiteX1" fmla="*/ 870139 w 3523460"/>
                <a:gd name="connsiteY1" fmla="*/ 4094960 h 4731063"/>
                <a:gd name="connsiteX2" fmla="*/ 432816 w 3523460"/>
                <a:gd name="connsiteY2" fmla="*/ 2274110 h 4731063"/>
                <a:gd name="connsiteX3" fmla="*/ 75008 w 3523460"/>
                <a:gd name="connsiteY3" fmla="*/ 970096 h 4731063"/>
                <a:gd name="connsiteX4" fmla="*/ 750867 w 3523460"/>
                <a:gd name="connsiteY4" fmla="*/ 2107132 h 4731063"/>
                <a:gd name="connsiteX5" fmla="*/ 838333 w 3523460"/>
                <a:gd name="connsiteY5" fmla="*/ 2035571 h 4731063"/>
                <a:gd name="connsiteX6" fmla="*/ 711112 w 3523460"/>
                <a:gd name="connsiteY6" fmla="*/ 214722 h 4731063"/>
                <a:gd name="connsiteX7" fmla="*/ 1235897 w 3523460"/>
                <a:gd name="connsiteY7" fmla="*/ 1868593 h 4731063"/>
                <a:gd name="connsiteX8" fmla="*/ 1315411 w 3523460"/>
                <a:gd name="connsiteY8" fmla="*/ 1852690 h 4731063"/>
                <a:gd name="connsiteX9" fmla="*/ 1458534 w 3523460"/>
                <a:gd name="connsiteY9" fmla="*/ 37 h 4731063"/>
                <a:gd name="connsiteX10" fmla="*/ 1728878 w 3523460"/>
                <a:gd name="connsiteY10" fmla="*/ 1828836 h 4731063"/>
                <a:gd name="connsiteX11" fmla="*/ 1816344 w 3523460"/>
                <a:gd name="connsiteY11" fmla="*/ 1868594 h 4731063"/>
                <a:gd name="connsiteX12" fmla="*/ 2492205 w 3523460"/>
                <a:gd name="connsiteY12" fmla="*/ 333992 h 4731063"/>
                <a:gd name="connsiteX13" fmla="*/ 2221860 w 3523460"/>
                <a:gd name="connsiteY13" fmla="*/ 2011718 h 4731063"/>
                <a:gd name="connsiteX14" fmla="*/ 2325227 w 3523460"/>
                <a:gd name="connsiteY14" fmla="*/ 2711432 h 4731063"/>
                <a:gd name="connsiteX15" fmla="*/ 2762549 w 3523460"/>
                <a:gd name="connsiteY15" fmla="*/ 2266158 h 4731063"/>
                <a:gd name="connsiteX16" fmla="*/ 3509971 w 3523460"/>
                <a:gd name="connsiteY16" fmla="*/ 2162792 h 4731063"/>
                <a:gd name="connsiteX17" fmla="*/ 2778451 w 3523460"/>
                <a:gd name="connsiteY17" fmla="*/ 2942019 h 4731063"/>
                <a:gd name="connsiteX18" fmla="*/ 2118493 w 3523460"/>
                <a:gd name="connsiteY18" fmla="*/ 4007494 h 4731063"/>
                <a:gd name="connsiteX19" fmla="*/ 2229811 w 3523460"/>
                <a:gd name="connsiteY19" fmla="*/ 4731063 h 4731063"/>
                <a:gd name="connsiteX20" fmla="*/ 830382 w 3523460"/>
                <a:gd name="connsiteY20" fmla="*/ 4731063 h 4731063"/>
                <a:gd name="connsiteX0" fmla="*/ 830382 w 3523460"/>
                <a:gd name="connsiteY0" fmla="*/ 4731063 h 4731063"/>
                <a:gd name="connsiteX1" fmla="*/ 870139 w 3523460"/>
                <a:gd name="connsiteY1" fmla="*/ 4094960 h 4731063"/>
                <a:gd name="connsiteX2" fmla="*/ 432816 w 3523460"/>
                <a:gd name="connsiteY2" fmla="*/ 2274110 h 4731063"/>
                <a:gd name="connsiteX3" fmla="*/ 75008 w 3523460"/>
                <a:gd name="connsiteY3" fmla="*/ 970096 h 4731063"/>
                <a:gd name="connsiteX4" fmla="*/ 750867 w 3523460"/>
                <a:gd name="connsiteY4" fmla="*/ 2107132 h 4731063"/>
                <a:gd name="connsiteX5" fmla="*/ 838333 w 3523460"/>
                <a:gd name="connsiteY5" fmla="*/ 2035571 h 4731063"/>
                <a:gd name="connsiteX6" fmla="*/ 711112 w 3523460"/>
                <a:gd name="connsiteY6" fmla="*/ 214722 h 4731063"/>
                <a:gd name="connsiteX7" fmla="*/ 1235897 w 3523460"/>
                <a:gd name="connsiteY7" fmla="*/ 1868593 h 4731063"/>
                <a:gd name="connsiteX8" fmla="*/ 1315411 w 3523460"/>
                <a:gd name="connsiteY8" fmla="*/ 1852690 h 4731063"/>
                <a:gd name="connsiteX9" fmla="*/ 1458534 w 3523460"/>
                <a:gd name="connsiteY9" fmla="*/ 37 h 4731063"/>
                <a:gd name="connsiteX10" fmla="*/ 1728878 w 3523460"/>
                <a:gd name="connsiteY10" fmla="*/ 1828836 h 4731063"/>
                <a:gd name="connsiteX11" fmla="*/ 1816344 w 3523460"/>
                <a:gd name="connsiteY11" fmla="*/ 1868594 h 4731063"/>
                <a:gd name="connsiteX12" fmla="*/ 2492205 w 3523460"/>
                <a:gd name="connsiteY12" fmla="*/ 333992 h 4731063"/>
                <a:gd name="connsiteX13" fmla="*/ 2221860 w 3523460"/>
                <a:gd name="connsiteY13" fmla="*/ 2011718 h 4731063"/>
                <a:gd name="connsiteX14" fmla="*/ 2325227 w 3523460"/>
                <a:gd name="connsiteY14" fmla="*/ 2711432 h 4731063"/>
                <a:gd name="connsiteX15" fmla="*/ 2762549 w 3523460"/>
                <a:gd name="connsiteY15" fmla="*/ 2266158 h 4731063"/>
                <a:gd name="connsiteX16" fmla="*/ 3509971 w 3523460"/>
                <a:gd name="connsiteY16" fmla="*/ 2162792 h 4731063"/>
                <a:gd name="connsiteX17" fmla="*/ 2778451 w 3523460"/>
                <a:gd name="connsiteY17" fmla="*/ 2942019 h 4731063"/>
                <a:gd name="connsiteX18" fmla="*/ 2118493 w 3523460"/>
                <a:gd name="connsiteY18" fmla="*/ 4007494 h 4731063"/>
                <a:gd name="connsiteX19" fmla="*/ 2229811 w 3523460"/>
                <a:gd name="connsiteY19" fmla="*/ 4731063 h 4731063"/>
                <a:gd name="connsiteX20" fmla="*/ 830382 w 3523460"/>
                <a:gd name="connsiteY20" fmla="*/ 4731063 h 4731063"/>
                <a:gd name="connsiteX0" fmla="*/ 830382 w 3523460"/>
                <a:gd name="connsiteY0" fmla="*/ 4731063 h 4731063"/>
                <a:gd name="connsiteX1" fmla="*/ 870139 w 3523460"/>
                <a:gd name="connsiteY1" fmla="*/ 4094960 h 4731063"/>
                <a:gd name="connsiteX2" fmla="*/ 432816 w 3523460"/>
                <a:gd name="connsiteY2" fmla="*/ 2274110 h 4731063"/>
                <a:gd name="connsiteX3" fmla="*/ 75008 w 3523460"/>
                <a:gd name="connsiteY3" fmla="*/ 970096 h 4731063"/>
                <a:gd name="connsiteX4" fmla="*/ 750867 w 3523460"/>
                <a:gd name="connsiteY4" fmla="*/ 2107132 h 4731063"/>
                <a:gd name="connsiteX5" fmla="*/ 838333 w 3523460"/>
                <a:gd name="connsiteY5" fmla="*/ 2035571 h 4731063"/>
                <a:gd name="connsiteX6" fmla="*/ 711112 w 3523460"/>
                <a:gd name="connsiteY6" fmla="*/ 214722 h 4731063"/>
                <a:gd name="connsiteX7" fmla="*/ 1235897 w 3523460"/>
                <a:gd name="connsiteY7" fmla="*/ 1868593 h 4731063"/>
                <a:gd name="connsiteX8" fmla="*/ 1315411 w 3523460"/>
                <a:gd name="connsiteY8" fmla="*/ 1852690 h 4731063"/>
                <a:gd name="connsiteX9" fmla="*/ 1458534 w 3523460"/>
                <a:gd name="connsiteY9" fmla="*/ 37 h 4731063"/>
                <a:gd name="connsiteX10" fmla="*/ 1728878 w 3523460"/>
                <a:gd name="connsiteY10" fmla="*/ 1828836 h 4731063"/>
                <a:gd name="connsiteX11" fmla="*/ 1816344 w 3523460"/>
                <a:gd name="connsiteY11" fmla="*/ 1868594 h 4731063"/>
                <a:gd name="connsiteX12" fmla="*/ 2492205 w 3523460"/>
                <a:gd name="connsiteY12" fmla="*/ 333992 h 4731063"/>
                <a:gd name="connsiteX13" fmla="*/ 2221860 w 3523460"/>
                <a:gd name="connsiteY13" fmla="*/ 2011718 h 4731063"/>
                <a:gd name="connsiteX14" fmla="*/ 2325227 w 3523460"/>
                <a:gd name="connsiteY14" fmla="*/ 2711432 h 4731063"/>
                <a:gd name="connsiteX15" fmla="*/ 2762549 w 3523460"/>
                <a:gd name="connsiteY15" fmla="*/ 2266158 h 4731063"/>
                <a:gd name="connsiteX16" fmla="*/ 3509971 w 3523460"/>
                <a:gd name="connsiteY16" fmla="*/ 2162792 h 4731063"/>
                <a:gd name="connsiteX17" fmla="*/ 2778451 w 3523460"/>
                <a:gd name="connsiteY17" fmla="*/ 2942019 h 4731063"/>
                <a:gd name="connsiteX18" fmla="*/ 2118493 w 3523460"/>
                <a:gd name="connsiteY18" fmla="*/ 4007494 h 4731063"/>
                <a:gd name="connsiteX19" fmla="*/ 2229811 w 3523460"/>
                <a:gd name="connsiteY19" fmla="*/ 4731063 h 4731063"/>
                <a:gd name="connsiteX20" fmla="*/ 830382 w 3523460"/>
                <a:gd name="connsiteY20" fmla="*/ 4731063 h 4731063"/>
                <a:gd name="connsiteX0" fmla="*/ 727477 w 3523460"/>
                <a:gd name="connsiteY0" fmla="*/ 5951236 h 5951236"/>
                <a:gd name="connsiteX1" fmla="*/ 870139 w 3523460"/>
                <a:gd name="connsiteY1" fmla="*/ 4094960 h 5951236"/>
                <a:gd name="connsiteX2" fmla="*/ 432816 w 3523460"/>
                <a:gd name="connsiteY2" fmla="*/ 2274110 h 5951236"/>
                <a:gd name="connsiteX3" fmla="*/ 75008 w 3523460"/>
                <a:gd name="connsiteY3" fmla="*/ 970096 h 5951236"/>
                <a:gd name="connsiteX4" fmla="*/ 750867 w 3523460"/>
                <a:gd name="connsiteY4" fmla="*/ 2107132 h 5951236"/>
                <a:gd name="connsiteX5" fmla="*/ 838333 w 3523460"/>
                <a:gd name="connsiteY5" fmla="*/ 2035571 h 5951236"/>
                <a:gd name="connsiteX6" fmla="*/ 711112 w 3523460"/>
                <a:gd name="connsiteY6" fmla="*/ 214722 h 5951236"/>
                <a:gd name="connsiteX7" fmla="*/ 1235897 w 3523460"/>
                <a:gd name="connsiteY7" fmla="*/ 1868593 h 5951236"/>
                <a:gd name="connsiteX8" fmla="*/ 1315411 w 3523460"/>
                <a:gd name="connsiteY8" fmla="*/ 1852690 h 5951236"/>
                <a:gd name="connsiteX9" fmla="*/ 1458534 w 3523460"/>
                <a:gd name="connsiteY9" fmla="*/ 37 h 5951236"/>
                <a:gd name="connsiteX10" fmla="*/ 1728878 w 3523460"/>
                <a:gd name="connsiteY10" fmla="*/ 1828836 h 5951236"/>
                <a:gd name="connsiteX11" fmla="*/ 1816344 w 3523460"/>
                <a:gd name="connsiteY11" fmla="*/ 1868594 h 5951236"/>
                <a:gd name="connsiteX12" fmla="*/ 2492205 w 3523460"/>
                <a:gd name="connsiteY12" fmla="*/ 333992 h 5951236"/>
                <a:gd name="connsiteX13" fmla="*/ 2221860 w 3523460"/>
                <a:gd name="connsiteY13" fmla="*/ 2011718 h 5951236"/>
                <a:gd name="connsiteX14" fmla="*/ 2325227 w 3523460"/>
                <a:gd name="connsiteY14" fmla="*/ 2711432 h 5951236"/>
                <a:gd name="connsiteX15" fmla="*/ 2762549 w 3523460"/>
                <a:gd name="connsiteY15" fmla="*/ 2266158 h 5951236"/>
                <a:gd name="connsiteX16" fmla="*/ 3509971 w 3523460"/>
                <a:gd name="connsiteY16" fmla="*/ 2162792 h 5951236"/>
                <a:gd name="connsiteX17" fmla="*/ 2778451 w 3523460"/>
                <a:gd name="connsiteY17" fmla="*/ 2942019 h 5951236"/>
                <a:gd name="connsiteX18" fmla="*/ 2118493 w 3523460"/>
                <a:gd name="connsiteY18" fmla="*/ 4007494 h 5951236"/>
                <a:gd name="connsiteX19" fmla="*/ 2229811 w 3523460"/>
                <a:gd name="connsiteY19" fmla="*/ 4731063 h 5951236"/>
                <a:gd name="connsiteX20" fmla="*/ 727477 w 3523460"/>
                <a:gd name="connsiteY20" fmla="*/ 5951236 h 5951236"/>
                <a:gd name="connsiteX0" fmla="*/ 727477 w 3523460"/>
                <a:gd name="connsiteY0" fmla="*/ 5951236 h 5980637"/>
                <a:gd name="connsiteX1" fmla="*/ 870139 w 3523460"/>
                <a:gd name="connsiteY1" fmla="*/ 4094960 h 5980637"/>
                <a:gd name="connsiteX2" fmla="*/ 432816 w 3523460"/>
                <a:gd name="connsiteY2" fmla="*/ 2274110 h 5980637"/>
                <a:gd name="connsiteX3" fmla="*/ 75008 w 3523460"/>
                <a:gd name="connsiteY3" fmla="*/ 970096 h 5980637"/>
                <a:gd name="connsiteX4" fmla="*/ 750867 w 3523460"/>
                <a:gd name="connsiteY4" fmla="*/ 2107132 h 5980637"/>
                <a:gd name="connsiteX5" fmla="*/ 838333 w 3523460"/>
                <a:gd name="connsiteY5" fmla="*/ 2035571 h 5980637"/>
                <a:gd name="connsiteX6" fmla="*/ 711112 w 3523460"/>
                <a:gd name="connsiteY6" fmla="*/ 214722 h 5980637"/>
                <a:gd name="connsiteX7" fmla="*/ 1235897 w 3523460"/>
                <a:gd name="connsiteY7" fmla="*/ 1868593 h 5980637"/>
                <a:gd name="connsiteX8" fmla="*/ 1315411 w 3523460"/>
                <a:gd name="connsiteY8" fmla="*/ 1852690 h 5980637"/>
                <a:gd name="connsiteX9" fmla="*/ 1458534 w 3523460"/>
                <a:gd name="connsiteY9" fmla="*/ 37 h 5980637"/>
                <a:gd name="connsiteX10" fmla="*/ 1728878 w 3523460"/>
                <a:gd name="connsiteY10" fmla="*/ 1828836 h 5980637"/>
                <a:gd name="connsiteX11" fmla="*/ 1816344 w 3523460"/>
                <a:gd name="connsiteY11" fmla="*/ 1868594 h 5980637"/>
                <a:gd name="connsiteX12" fmla="*/ 2492205 w 3523460"/>
                <a:gd name="connsiteY12" fmla="*/ 333992 h 5980637"/>
                <a:gd name="connsiteX13" fmla="*/ 2221860 w 3523460"/>
                <a:gd name="connsiteY13" fmla="*/ 2011718 h 5980637"/>
                <a:gd name="connsiteX14" fmla="*/ 2325227 w 3523460"/>
                <a:gd name="connsiteY14" fmla="*/ 2711432 h 5980637"/>
                <a:gd name="connsiteX15" fmla="*/ 2762549 w 3523460"/>
                <a:gd name="connsiteY15" fmla="*/ 2266158 h 5980637"/>
                <a:gd name="connsiteX16" fmla="*/ 3509971 w 3523460"/>
                <a:gd name="connsiteY16" fmla="*/ 2162792 h 5980637"/>
                <a:gd name="connsiteX17" fmla="*/ 2778451 w 3523460"/>
                <a:gd name="connsiteY17" fmla="*/ 2942019 h 5980637"/>
                <a:gd name="connsiteX18" fmla="*/ 2118493 w 3523460"/>
                <a:gd name="connsiteY18" fmla="*/ 4007494 h 5980637"/>
                <a:gd name="connsiteX19" fmla="*/ 2303315 w 3523460"/>
                <a:gd name="connsiteY19" fmla="*/ 5980637 h 5980637"/>
                <a:gd name="connsiteX20" fmla="*/ 727477 w 3523460"/>
                <a:gd name="connsiteY20" fmla="*/ 5951236 h 5980637"/>
                <a:gd name="connsiteX0" fmla="*/ 727477 w 3523460"/>
                <a:gd name="connsiteY0" fmla="*/ 5951236 h 6565686"/>
                <a:gd name="connsiteX1" fmla="*/ 870139 w 3523460"/>
                <a:gd name="connsiteY1" fmla="*/ 4094960 h 6565686"/>
                <a:gd name="connsiteX2" fmla="*/ 432816 w 3523460"/>
                <a:gd name="connsiteY2" fmla="*/ 2274110 h 6565686"/>
                <a:gd name="connsiteX3" fmla="*/ 75008 w 3523460"/>
                <a:gd name="connsiteY3" fmla="*/ 970096 h 6565686"/>
                <a:gd name="connsiteX4" fmla="*/ 750867 w 3523460"/>
                <a:gd name="connsiteY4" fmla="*/ 2107132 h 6565686"/>
                <a:gd name="connsiteX5" fmla="*/ 838333 w 3523460"/>
                <a:gd name="connsiteY5" fmla="*/ 2035571 h 6565686"/>
                <a:gd name="connsiteX6" fmla="*/ 711112 w 3523460"/>
                <a:gd name="connsiteY6" fmla="*/ 214722 h 6565686"/>
                <a:gd name="connsiteX7" fmla="*/ 1235897 w 3523460"/>
                <a:gd name="connsiteY7" fmla="*/ 1868593 h 6565686"/>
                <a:gd name="connsiteX8" fmla="*/ 1315411 w 3523460"/>
                <a:gd name="connsiteY8" fmla="*/ 1852690 h 6565686"/>
                <a:gd name="connsiteX9" fmla="*/ 1458534 w 3523460"/>
                <a:gd name="connsiteY9" fmla="*/ 37 h 6565686"/>
                <a:gd name="connsiteX10" fmla="*/ 1728878 w 3523460"/>
                <a:gd name="connsiteY10" fmla="*/ 1828836 h 6565686"/>
                <a:gd name="connsiteX11" fmla="*/ 1816344 w 3523460"/>
                <a:gd name="connsiteY11" fmla="*/ 1868594 h 6565686"/>
                <a:gd name="connsiteX12" fmla="*/ 2492205 w 3523460"/>
                <a:gd name="connsiteY12" fmla="*/ 333992 h 6565686"/>
                <a:gd name="connsiteX13" fmla="*/ 2221860 w 3523460"/>
                <a:gd name="connsiteY13" fmla="*/ 2011718 h 6565686"/>
                <a:gd name="connsiteX14" fmla="*/ 2325227 w 3523460"/>
                <a:gd name="connsiteY14" fmla="*/ 2711432 h 6565686"/>
                <a:gd name="connsiteX15" fmla="*/ 2762549 w 3523460"/>
                <a:gd name="connsiteY15" fmla="*/ 2266158 h 6565686"/>
                <a:gd name="connsiteX16" fmla="*/ 3509971 w 3523460"/>
                <a:gd name="connsiteY16" fmla="*/ 2162792 h 6565686"/>
                <a:gd name="connsiteX17" fmla="*/ 2778451 w 3523460"/>
                <a:gd name="connsiteY17" fmla="*/ 2942019 h 6565686"/>
                <a:gd name="connsiteX18" fmla="*/ 2118493 w 3523460"/>
                <a:gd name="connsiteY18" fmla="*/ 4007494 h 6565686"/>
                <a:gd name="connsiteX19" fmla="*/ 2385427 w 3523460"/>
                <a:gd name="connsiteY19" fmla="*/ 6565686 h 6565686"/>
                <a:gd name="connsiteX20" fmla="*/ 727477 w 3523460"/>
                <a:gd name="connsiteY20" fmla="*/ 5951236 h 6565686"/>
                <a:gd name="connsiteX0" fmla="*/ 655629 w 3523460"/>
                <a:gd name="connsiteY0" fmla="*/ 6567077 h 6569754"/>
                <a:gd name="connsiteX1" fmla="*/ 870139 w 3523460"/>
                <a:gd name="connsiteY1" fmla="*/ 4094960 h 6569754"/>
                <a:gd name="connsiteX2" fmla="*/ 432816 w 3523460"/>
                <a:gd name="connsiteY2" fmla="*/ 2274110 h 6569754"/>
                <a:gd name="connsiteX3" fmla="*/ 75008 w 3523460"/>
                <a:gd name="connsiteY3" fmla="*/ 970096 h 6569754"/>
                <a:gd name="connsiteX4" fmla="*/ 750867 w 3523460"/>
                <a:gd name="connsiteY4" fmla="*/ 2107132 h 6569754"/>
                <a:gd name="connsiteX5" fmla="*/ 838333 w 3523460"/>
                <a:gd name="connsiteY5" fmla="*/ 2035571 h 6569754"/>
                <a:gd name="connsiteX6" fmla="*/ 711112 w 3523460"/>
                <a:gd name="connsiteY6" fmla="*/ 214722 h 6569754"/>
                <a:gd name="connsiteX7" fmla="*/ 1235897 w 3523460"/>
                <a:gd name="connsiteY7" fmla="*/ 1868593 h 6569754"/>
                <a:gd name="connsiteX8" fmla="*/ 1315411 w 3523460"/>
                <a:gd name="connsiteY8" fmla="*/ 1852690 h 6569754"/>
                <a:gd name="connsiteX9" fmla="*/ 1458534 w 3523460"/>
                <a:gd name="connsiteY9" fmla="*/ 37 h 6569754"/>
                <a:gd name="connsiteX10" fmla="*/ 1728878 w 3523460"/>
                <a:gd name="connsiteY10" fmla="*/ 1828836 h 6569754"/>
                <a:gd name="connsiteX11" fmla="*/ 1816344 w 3523460"/>
                <a:gd name="connsiteY11" fmla="*/ 1868594 h 6569754"/>
                <a:gd name="connsiteX12" fmla="*/ 2492205 w 3523460"/>
                <a:gd name="connsiteY12" fmla="*/ 333992 h 6569754"/>
                <a:gd name="connsiteX13" fmla="*/ 2221860 w 3523460"/>
                <a:gd name="connsiteY13" fmla="*/ 2011718 h 6569754"/>
                <a:gd name="connsiteX14" fmla="*/ 2325227 w 3523460"/>
                <a:gd name="connsiteY14" fmla="*/ 2711432 h 6569754"/>
                <a:gd name="connsiteX15" fmla="*/ 2762549 w 3523460"/>
                <a:gd name="connsiteY15" fmla="*/ 2266158 h 6569754"/>
                <a:gd name="connsiteX16" fmla="*/ 3509971 w 3523460"/>
                <a:gd name="connsiteY16" fmla="*/ 2162792 h 6569754"/>
                <a:gd name="connsiteX17" fmla="*/ 2778451 w 3523460"/>
                <a:gd name="connsiteY17" fmla="*/ 2942019 h 6569754"/>
                <a:gd name="connsiteX18" fmla="*/ 2118493 w 3523460"/>
                <a:gd name="connsiteY18" fmla="*/ 4007494 h 6569754"/>
                <a:gd name="connsiteX19" fmla="*/ 2385427 w 3523460"/>
                <a:gd name="connsiteY19" fmla="*/ 6565686 h 6569754"/>
                <a:gd name="connsiteX20" fmla="*/ 655629 w 3523460"/>
                <a:gd name="connsiteY20" fmla="*/ 6567077 h 656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523460" h="6569754">
                  <a:moveTo>
                    <a:pt x="655629" y="6567077"/>
                  </a:moveTo>
                  <a:cubicBezTo>
                    <a:pt x="668881" y="6355043"/>
                    <a:pt x="864838" y="4410361"/>
                    <a:pt x="870139" y="4094960"/>
                  </a:cubicBezTo>
                  <a:cubicBezTo>
                    <a:pt x="560039" y="3546320"/>
                    <a:pt x="456669" y="2926117"/>
                    <a:pt x="432816" y="2274110"/>
                  </a:cubicBezTo>
                  <a:cubicBezTo>
                    <a:pt x="313547" y="1839439"/>
                    <a:pt x="-187386" y="1134423"/>
                    <a:pt x="75008" y="970096"/>
                  </a:cubicBezTo>
                  <a:cubicBezTo>
                    <a:pt x="248612" y="927688"/>
                    <a:pt x="623646" y="1934854"/>
                    <a:pt x="750867" y="2107132"/>
                  </a:cubicBezTo>
                  <a:cubicBezTo>
                    <a:pt x="790624" y="2183994"/>
                    <a:pt x="862187" y="2105807"/>
                    <a:pt x="838333" y="2035571"/>
                  </a:cubicBezTo>
                  <a:cubicBezTo>
                    <a:pt x="716413" y="1433922"/>
                    <a:pt x="427516" y="251827"/>
                    <a:pt x="711112" y="214722"/>
                  </a:cubicBezTo>
                  <a:cubicBezTo>
                    <a:pt x="909896" y="184242"/>
                    <a:pt x="1157709" y="1578371"/>
                    <a:pt x="1235897" y="1868593"/>
                  </a:cubicBezTo>
                  <a:cubicBezTo>
                    <a:pt x="1242524" y="1928227"/>
                    <a:pt x="1311436" y="2047497"/>
                    <a:pt x="1315411" y="1852690"/>
                  </a:cubicBezTo>
                  <a:cubicBezTo>
                    <a:pt x="1312761" y="1280197"/>
                    <a:pt x="1159035" y="-7915"/>
                    <a:pt x="1458534" y="37"/>
                  </a:cubicBezTo>
                  <a:cubicBezTo>
                    <a:pt x="1693099" y="-7916"/>
                    <a:pt x="1707674" y="1541264"/>
                    <a:pt x="1728878" y="1828836"/>
                  </a:cubicBezTo>
                  <a:cubicBezTo>
                    <a:pt x="1734180" y="1917625"/>
                    <a:pt x="1764661" y="1916301"/>
                    <a:pt x="1816344" y="1868594"/>
                  </a:cubicBezTo>
                  <a:cubicBezTo>
                    <a:pt x="2054883" y="1372963"/>
                    <a:pt x="2198007" y="241226"/>
                    <a:pt x="2492205" y="333992"/>
                  </a:cubicBezTo>
                  <a:cubicBezTo>
                    <a:pt x="2781103" y="421456"/>
                    <a:pt x="2314625" y="1471029"/>
                    <a:pt x="2221860" y="2011718"/>
                  </a:cubicBezTo>
                  <a:lnTo>
                    <a:pt x="2325227" y="2711432"/>
                  </a:lnTo>
                  <a:cubicBezTo>
                    <a:pt x="2439196" y="2563007"/>
                    <a:pt x="2584970" y="2406632"/>
                    <a:pt x="2762549" y="2266158"/>
                  </a:cubicBezTo>
                  <a:cubicBezTo>
                    <a:pt x="3043495" y="1897748"/>
                    <a:pt x="3618639" y="2022319"/>
                    <a:pt x="3509971" y="2162792"/>
                  </a:cubicBezTo>
                  <a:cubicBezTo>
                    <a:pt x="3266131" y="2446388"/>
                    <a:pt x="2982534" y="2594812"/>
                    <a:pt x="2778451" y="2942019"/>
                  </a:cubicBezTo>
                  <a:cubicBezTo>
                    <a:pt x="2558465" y="3336933"/>
                    <a:pt x="2370285" y="3707995"/>
                    <a:pt x="2118493" y="4007494"/>
                  </a:cubicBezTo>
                  <a:cubicBezTo>
                    <a:pt x="2147648" y="4296392"/>
                    <a:pt x="2348321" y="6324496"/>
                    <a:pt x="2385427" y="6565686"/>
                  </a:cubicBezTo>
                  <a:cubicBezTo>
                    <a:pt x="1860148" y="6555886"/>
                    <a:pt x="1180908" y="6576877"/>
                    <a:pt x="655629" y="65670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63" name="Freeform 26">
              <a:extLst>
                <a:ext uri="{FF2B5EF4-FFF2-40B4-BE49-F238E27FC236}">
                  <a16:creationId xmlns:a16="http://schemas.microsoft.com/office/drawing/2014/main" id="{7970C3B6-7DB4-47E5-B61E-9EE62891F50C}"/>
                </a:ext>
              </a:extLst>
            </p:cNvPr>
            <p:cNvSpPr/>
            <p:nvPr/>
          </p:nvSpPr>
          <p:spPr>
            <a:xfrm rot="7842153" flipH="1">
              <a:off x="442023" y="551112"/>
              <a:ext cx="1471351" cy="3774691"/>
            </a:xfrm>
            <a:custGeom>
              <a:avLst/>
              <a:gdLst>
                <a:gd name="connsiteX0" fmla="*/ 811033 w 3490622"/>
                <a:gd name="connsiteY0" fmla="*/ 4778734 h 4778734"/>
                <a:gd name="connsiteX1" fmla="*/ 803081 w 3490622"/>
                <a:gd name="connsiteY1" fmla="*/ 4341412 h 4778734"/>
                <a:gd name="connsiteX2" fmla="*/ 437321 w 3490622"/>
                <a:gd name="connsiteY2" fmla="*/ 2313830 h 4778734"/>
                <a:gd name="connsiteX3" fmla="*/ 0 w 3490622"/>
                <a:gd name="connsiteY3" fmla="*/ 938254 h 4778734"/>
                <a:gd name="connsiteX4" fmla="*/ 747422 w 3490622"/>
                <a:gd name="connsiteY4" fmla="*/ 2019631 h 4778734"/>
                <a:gd name="connsiteX5" fmla="*/ 667909 w 3490622"/>
                <a:gd name="connsiteY5" fmla="*/ 182880 h 4778734"/>
                <a:gd name="connsiteX6" fmla="*/ 1264257 w 3490622"/>
                <a:gd name="connsiteY6" fmla="*/ 1804946 h 4778734"/>
                <a:gd name="connsiteX7" fmla="*/ 1407380 w 3490622"/>
                <a:gd name="connsiteY7" fmla="*/ 0 h 4778734"/>
                <a:gd name="connsiteX8" fmla="*/ 1757238 w 3490622"/>
                <a:gd name="connsiteY8" fmla="*/ 1868557 h 4778734"/>
                <a:gd name="connsiteX9" fmla="*/ 2456953 w 3490622"/>
                <a:gd name="connsiteY9" fmla="*/ 333955 h 4778734"/>
                <a:gd name="connsiteX10" fmla="*/ 2194560 w 3490622"/>
                <a:gd name="connsiteY10" fmla="*/ 2003729 h 4778734"/>
                <a:gd name="connsiteX11" fmla="*/ 2305878 w 3490622"/>
                <a:gd name="connsiteY11" fmla="*/ 2759103 h 4778734"/>
                <a:gd name="connsiteX12" fmla="*/ 2623930 w 3490622"/>
                <a:gd name="connsiteY12" fmla="*/ 2361537 h 4778734"/>
                <a:gd name="connsiteX13" fmla="*/ 3490622 w 3490622"/>
                <a:gd name="connsiteY13" fmla="*/ 2210463 h 4778734"/>
                <a:gd name="connsiteX14" fmla="*/ 2759102 w 3490622"/>
                <a:gd name="connsiteY14" fmla="*/ 2989690 h 4778734"/>
                <a:gd name="connsiteX15" fmla="*/ 2051436 w 3490622"/>
                <a:gd name="connsiteY15" fmla="*/ 4007457 h 4778734"/>
                <a:gd name="connsiteX16" fmla="*/ 2210462 w 3490622"/>
                <a:gd name="connsiteY16" fmla="*/ 4778734 h 4778734"/>
                <a:gd name="connsiteX17" fmla="*/ 811033 w 3490622"/>
                <a:gd name="connsiteY17" fmla="*/ 4778734 h 4778734"/>
                <a:gd name="connsiteX0" fmla="*/ 755374 w 3434963"/>
                <a:gd name="connsiteY0" fmla="*/ 4778734 h 4778734"/>
                <a:gd name="connsiteX1" fmla="*/ 747422 w 3434963"/>
                <a:gd name="connsiteY1" fmla="*/ 4341412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87179 w 3434963"/>
                <a:gd name="connsiteY1" fmla="*/ 426985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87179 w 3434963"/>
                <a:gd name="connsiteY1" fmla="*/ 426985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87179 w 3434963"/>
                <a:gd name="connsiteY1" fmla="*/ 426985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1995777 w 3434963"/>
                <a:gd name="connsiteY15" fmla="*/ 4007457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34963"/>
                <a:gd name="connsiteY0" fmla="*/ 4778734 h 4778734"/>
                <a:gd name="connsiteX1" fmla="*/ 795131 w 3434963"/>
                <a:gd name="connsiteY1" fmla="*/ 4142631 h 4778734"/>
                <a:gd name="connsiteX2" fmla="*/ 381662 w 3434963"/>
                <a:gd name="connsiteY2" fmla="*/ 2313830 h 4778734"/>
                <a:gd name="connsiteX3" fmla="*/ 0 w 3434963"/>
                <a:gd name="connsiteY3" fmla="*/ 1017767 h 4778734"/>
                <a:gd name="connsiteX4" fmla="*/ 691763 w 3434963"/>
                <a:gd name="connsiteY4" fmla="*/ 2019631 h 4778734"/>
                <a:gd name="connsiteX5" fmla="*/ 612250 w 3434963"/>
                <a:gd name="connsiteY5" fmla="*/ 182880 h 4778734"/>
                <a:gd name="connsiteX6" fmla="*/ 1208598 w 3434963"/>
                <a:gd name="connsiteY6" fmla="*/ 1804946 h 4778734"/>
                <a:gd name="connsiteX7" fmla="*/ 1351721 w 3434963"/>
                <a:gd name="connsiteY7" fmla="*/ 0 h 4778734"/>
                <a:gd name="connsiteX8" fmla="*/ 1701579 w 3434963"/>
                <a:gd name="connsiteY8" fmla="*/ 1868557 h 4778734"/>
                <a:gd name="connsiteX9" fmla="*/ 2401294 w 3434963"/>
                <a:gd name="connsiteY9" fmla="*/ 333955 h 4778734"/>
                <a:gd name="connsiteX10" fmla="*/ 2138901 w 3434963"/>
                <a:gd name="connsiteY10" fmla="*/ 2003729 h 4778734"/>
                <a:gd name="connsiteX11" fmla="*/ 2250219 w 3434963"/>
                <a:gd name="connsiteY11" fmla="*/ 2759103 h 4778734"/>
                <a:gd name="connsiteX12" fmla="*/ 2568271 w 3434963"/>
                <a:gd name="connsiteY12" fmla="*/ 2361537 h 4778734"/>
                <a:gd name="connsiteX13" fmla="*/ 3434963 w 3434963"/>
                <a:gd name="connsiteY13" fmla="*/ 2210463 h 4778734"/>
                <a:gd name="connsiteX14" fmla="*/ 2703443 w 3434963"/>
                <a:gd name="connsiteY14" fmla="*/ 2989690 h 4778734"/>
                <a:gd name="connsiteX15" fmla="*/ 2043485 w 3434963"/>
                <a:gd name="connsiteY15" fmla="*/ 4055165 h 4778734"/>
                <a:gd name="connsiteX16" fmla="*/ 2154803 w 3434963"/>
                <a:gd name="connsiteY16" fmla="*/ 4778734 h 4778734"/>
                <a:gd name="connsiteX17" fmla="*/ 755374 w 3434963"/>
                <a:gd name="connsiteY17" fmla="*/ 4778734 h 4778734"/>
                <a:gd name="connsiteX0" fmla="*/ 755374 w 3446514"/>
                <a:gd name="connsiteY0" fmla="*/ 4778734 h 4778734"/>
                <a:gd name="connsiteX1" fmla="*/ 795131 w 3446514"/>
                <a:gd name="connsiteY1" fmla="*/ 4142631 h 4778734"/>
                <a:gd name="connsiteX2" fmla="*/ 381662 w 3446514"/>
                <a:gd name="connsiteY2" fmla="*/ 2313830 h 4778734"/>
                <a:gd name="connsiteX3" fmla="*/ 0 w 3446514"/>
                <a:gd name="connsiteY3" fmla="*/ 1017767 h 4778734"/>
                <a:gd name="connsiteX4" fmla="*/ 691763 w 3446514"/>
                <a:gd name="connsiteY4" fmla="*/ 2019631 h 4778734"/>
                <a:gd name="connsiteX5" fmla="*/ 612250 w 3446514"/>
                <a:gd name="connsiteY5" fmla="*/ 182880 h 4778734"/>
                <a:gd name="connsiteX6" fmla="*/ 1208598 w 3446514"/>
                <a:gd name="connsiteY6" fmla="*/ 1804946 h 4778734"/>
                <a:gd name="connsiteX7" fmla="*/ 1351721 w 3446514"/>
                <a:gd name="connsiteY7" fmla="*/ 0 h 4778734"/>
                <a:gd name="connsiteX8" fmla="*/ 1701579 w 3446514"/>
                <a:gd name="connsiteY8" fmla="*/ 1868557 h 4778734"/>
                <a:gd name="connsiteX9" fmla="*/ 2401294 w 3446514"/>
                <a:gd name="connsiteY9" fmla="*/ 333955 h 4778734"/>
                <a:gd name="connsiteX10" fmla="*/ 2138901 w 3446514"/>
                <a:gd name="connsiteY10" fmla="*/ 2003729 h 4778734"/>
                <a:gd name="connsiteX11" fmla="*/ 2250219 w 3446514"/>
                <a:gd name="connsiteY11" fmla="*/ 2759103 h 4778734"/>
                <a:gd name="connsiteX12" fmla="*/ 2568271 w 3446514"/>
                <a:gd name="connsiteY12" fmla="*/ 2361537 h 4778734"/>
                <a:gd name="connsiteX13" fmla="*/ 3434963 w 3446514"/>
                <a:gd name="connsiteY13" fmla="*/ 2210463 h 4778734"/>
                <a:gd name="connsiteX14" fmla="*/ 2703443 w 3446514"/>
                <a:gd name="connsiteY14" fmla="*/ 2989690 h 4778734"/>
                <a:gd name="connsiteX15" fmla="*/ 2043485 w 3446514"/>
                <a:gd name="connsiteY15" fmla="*/ 4055165 h 4778734"/>
                <a:gd name="connsiteX16" fmla="*/ 2154803 w 3446514"/>
                <a:gd name="connsiteY16" fmla="*/ 4778734 h 4778734"/>
                <a:gd name="connsiteX17" fmla="*/ 755374 w 3446514"/>
                <a:gd name="connsiteY17" fmla="*/ 4778734 h 4778734"/>
                <a:gd name="connsiteX0" fmla="*/ 755374 w 3448610"/>
                <a:gd name="connsiteY0" fmla="*/ 4778734 h 4778734"/>
                <a:gd name="connsiteX1" fmla="*/ 795131 w 3448610"/>
                <a:gd name="connsiteY1" fmla="*/ 4142631 h 4778734"/>
                <a:gd name="connsiteX2" fmla="*/ 381662 w 3448610"/>
                <a:gd name="connsiteY2" fmla="*/ 2313830 h 4778734"/>
                <a:gd name="connsiteX3" fmla="*/ 0 w 3448610"/>
                <a:gd name="connsiteY3" fmla="*/ 1017767 h 4778734"/>
                <a:gd name="connsiteX4" fmla="*/ 691763 w 3448610"/>
                <a:gd name="connsiteY4" fmla="*/ 2019631 h 4778734"/>
                <a:gd name="connsiteX5" fmla="*/ 612250 w 3448610"/>
                <a:gd name="connsiteY5" fmla="*/ 182880 h 4778734"/>
                <a:gd name="connsiteX6" fmla="*/ 1208598 w 3448610"/>
                <a:gd name="connsiteY6" fmla="*/ 1804946 h 4778734"/>
                <a:gd name="connsiteX7" fmla="*/ 1351721 w 3448610"/>
                <a:gd name="connsiteY7" fmla="*/ 0 h 4778734"/>
                <a:gd name="connsiteX8" fmla="*/ 1701579 w 3448610"/>
                <a:gd name="connsiteY8" fmla="*/ 1868557 h 4778734"/>
                <a:gd name="connsiteX9" fmla="*/ 2401294 w 3448610"/>
                <a:gd name="connsiteY9" fmla="*/ 333955 h 4778734"/>
                <a:gd name="connsiteX10" fmla="*/ 2138901 w 3448610"/>
                <a:gd name="connsiteY10" fmla="*/ 2003729 h 4778734"/>
                <a:gd name="connsiteX11" fmla="*/ 2250219 w 3448610"/>
                <a:gd name="connsiteY11" fmla="*/ 2759103 h 4778734"/>
                <a:gd name="connsiteX12" fmla="*/ 2687541 w 3448610"/>
                <a:gd name="connsiteY12" fmla="*/ 2313829 h 4778734"/>
                <a:gd name="connsiteX13" fmla="*/ 3434963 w 3448610"/>
                <a:gd name="connsiteY13" fmla="*/ 2210463 h 4778734"/>
                <a:gd name="connsiteX14" fmla="*/ 2703443 w 3448610"/>
                <a:gd name="connsiteY14" fmla="*/ 2989690 h 4778734"/>
                <a:gd name="connsiteX15" fmla="*/ 2043485 w 3448610"/>
                <a:gd name="connsiteY15" fmla="*/ 4055165 h 4778734"/>
                <a:gd name="connsiteX16" fmla="*/ 2154803 w 3448610"/>
                <a:gd name="connsiteY16" fmla="*/ 4778734 h 4778734"/>
                <a:gd name="connsiteX17" fmla="*/ 755374 w 3448610"/>
                <a:gd name="connsiteY17" fmla="*/ 4778734 h 4778734"/>
                <a:gd name="connsiteX0" fmla="*/ 755374 w 3448452"/>
                <a:gd name="connsiteY0" fmla="*/ 4778734 h 4778734"/>
                <a:gd name="connsiteX1" fmla="*/ 795131 w 3448452"/>
                <a:gd name="connsiteY1" fmla="*/ 4142631 h 4778734"/>
                <a:gd name="connsiteX2" fmla="*/ 381662 w 3448452"/>
                <a:gd name="connsiteY2" fmla="*/ 2313830 h 4778734"/>
                <a:gd name="connsiteX3" fmla="*/ 0 w 3448452"/>
                <a:gd name="connsiteY3" fmla="*/ 1017767 h 4778734"/>
                <a:gd name="connsiteX4" fmla="*/ 691763 w 3448452"/>
                <a:gd name="connsiteY4" fmla="*/ 2019631 h 4778734"/>
                <a:gd name="connsiteX5" fmla="*/ 612250 w 3448452"/>
                <a:gd name="connsiteY5" fmla="*/ 182880 h 4778734"/>
                <a:gd name="connsiteX6" fmla="*/ 1208598 w 3448452"/>
                <a:gd name="connsiteY6" fmla="*/ 1804946 h 4778734"/>
                <a:gd name="connsiteX7" fmla="*/ 1351721 w 3448452"/>
                <a:gd name="connsiteY7" fmla="*/ 0 h 4778734"/>
                <a:gd name="connsiteX8" fmla="*/ 1701579 w 3448452"/>
                <a:gd name="connsiteY8" fmla="*/ 1868557 h 4778734"/>
                <a:gd name="connsiteX9" fmla="*/ 2401294 w 3448452"/>
                <a:gd name="connsiteY9" fmla="*/ 333955 h 4778734"/>
                <a:gd name="connsiteX10" fmla="*/ 2138901 w 3448452"/>
                <a:gd name="connsiteY10" fmla="*/ 2003729 h 4778734"/>
                <a:gd name="connsiteX11" fmla="*/ 2250219 w 3448452"/>
                <a:gd name="connsiteY11" fmla="*/ 2759103 h 4778734"/>
                <a:gd name="connsiteX12" fmla="*/ 2687541 w 3448452"/>
                <a:gd name="connsiteY12" fmla="*/ 2313829 h 4778734"/>
                <a:gd name="connsiteX13" fmla="*/ 3434963 w 3448452"/>
                <a:gd name="connsiteY13" fmla="*/ 2210463 h 4778734"/>
                <a:gd name="connsiteX14" fmla="*/ 2703443 w 3448452"/>
                <a:gd name="connsiteY14" fmla="*/ 2989690 h 4778734"/>
                <a:gd name="connsiteX15" fmla="*/ 2043485 w 3448452"/>
                <a:gd name="connsiteY15" fmla="*/ 4055165 h 4778734"/>
                <a:gd name="connsiteX16" fmla="*/ 2154803 w 3448452"/>
                <a:gd name="connsiteY16" fmla="*/ 4778734 h 4778734"/>
                <a:gd name="connsiteX17" fmla="*/ 755374 w 3448452"/>
                <a:gd name="connsiteY17" fmla="*/ 4778734 h 4778734"/>
                <a:gd name="connsiteX0" fmla="*/ 755374 w 3448452"/>
                <a:gd name="connsiteY0" fmla="*/ 4778734 h 4778734"/>
                <a:gd name="connsiteX1" fmla="*/ 795131 w 3448452"/>
                <a:gd name="connsiteY1" fmla="*/ 4142631 h 4778734"/>
                <a:gd name="connsiteX2" fmla="*/ 381662 w 3448452"/>
                <a:gd name="connsiteY2" fmla="*/ 2313830 h 4778734"/>
                <a:gd name="connsiteX3" fmla="*/ 0 w 3448452"/>
                <a:gd name="connsiteY3" fmla="*/ 1017767 h 4778734"/>
                <a:gd name="connsiteX4" fmla="*/ 691763 w 3448452"/>
                <a:gd name="connsiteY4" fmla="*/ 2019631 h 4778734"/>
                <a:gd name="connsiteX5" fmla="*/ 612250 w 3448452"/>
                <a:gd name="connsiteY5" fmla="*/ 182880 h 4778734"/>
                <a:gd name="connsiteX6" fmla="*/ 1208598 w 3448452"/>
                <a:gd name="connsiteY6" fmla="*/ 1804946 h 4778734"/>
                <a:gd name="connsiteX7" fmla="*/ 1351721 w 3448452"/>
                <a:gd name="connsiteY7" fmla="*/ 0 h 4778734"/>
                <a:gd name="connsiteX8" fmla="*/ 1701579 w 3448452"/>
                <a:gd name="connsiteY8" fmla="*/ 1868557 h 4778734"/>
                <a:gd name="connsiteX9" fmla="*/ 2401294 w 3448452"/>
                <a:gd name="connsiteY9" fmla="*/ 333955 h 4778734"/>
                <a:gd name="connsiteX10" fmla="*/ 2138901 w 3448452"/>
                <a:gd name="connsiteY10" fmla="*/ 2003729 h 4778734"/>
                <a:gd name="connsiteX11" fmla="*/ 2250219 w 3448452"/>
                <a:gd name="connsiteY11" fmla="*/ 2759103 h 4778734"/>
                <a:gd name="connsiteX12" fmla="*/ 2687541 w 3448452"/>
                <a:gd name="connsiteY12" fmla="*/ 2313829 h 4778734"/>
                <a:gd name="connsiteX13" fmla="*/ 3434963 w 3448452"/>
                <a:gd name="connsiteY13" fmla="*/ 2210463 h 4778734"/>
                <a:gd name="connsiteX14" fmla="*/ 2703443 w 3448452"/>
                <a:gd name="connsiteY14" fmla="*/ 2989690 h 4778734"/>
                <a:gd name="connsiteX15" fmla="*/ 2043485 w 3448452"/>
                <a:gd name="connsiteY15" fmla="*/ 4055165 h 4778734"/>
                <a:gd name="connsiteX16" fmla="*/ 2154803 w 3448452"/>
                <a:gd name="connsiteY16" fmla="*/ 4778734 h 4778734"/>
                <a:gd name="connsiteX17" fmla="*/ 755374 w 3448452"/>
                <a:gd name="connsiteY17" fmla="*/ 4778734 h 4778734"/>
                <a:gd name="connsiteX0" fmla="*/ 755374 w 3448452"/>
                <a:gd name="connsiteY0" fmla="*/ 4778734 h 4778734"/>
                <a:gd name="connsiteX1" fmla="*/ 795131 w 3448452"/>
                <a:gd name="connsiteY1" fmla="*/ 4142631 h 4778734"/>
                <a:gd name="connsiteX2" fmla="*/ 381662 w 3448452"/>
                <a:gd name="connsiteY2" fmla="*/ 2313830 h 4778734"/>
                <a:gd name="connsiteX3" fmla="*/ 0 w 3448452"/>
                <a:gd name="connsiteY3" fmla="*/ 1017767 h 4778734"/>
                <a:gd name="connsiteX4" fmla="*/ 691763 w 3448452"/>
                <a:gd name="connsiteY4" fmla="*/ 2019631 h 4778734"/>
                <a:gd name="connsiteX5" fmla="*/ 612250 w 3448452"/>
                <a:gd name="connsiteY5" fmla="*/ 182880 h 4778734"/>
                <a:gd name="connsiteX6" fmla="*/ 1208598 w 3448452"/>
                <a:gd name="connsiteY6" fmla="*/ 1804946 h 4778734"/>
                <a:gd name="connsiteX7" fmla="*/ 1351721 w 3448452"/>
                <a:gd name="connsiteY7" fmla="*/ 0 h 4778734"/>
                <a:gd name="connsiteX8" fmla="*/ 1701579 w 3448452"/>
                <a:gd name="connsiteY8" fmla="*/ 1868557 h 4778734"/>
                <a:gd name="connsiteX9" fmla="*/ 2401294 w 3448452"/>
                <a:gd name="connsiteY9" fmla="*/ 333955 h 4778734"/>
                <a:gd name="connsiteX10" fmla="*/ 2138901 w 3448452"/>
                <a:gd name="connsiteY10" fmla="*/ 2003729 h 4778734"/>
                <a:gd name="connsiteX11" fmla="*/ 2250219 w 3448452"/>
                <a:gd name="connsiteY11" fmla="*/ 2759103 h 4778734"/>
                <a:gd name="connsiteX12" fmla="*/ 2687541 w 3448452"/>
                <a:gd name="connsiteY12" fmla="*/ 2313829 h 4778734"/>
                <a:gd name="connsiteX13" fmla="*/ 3434963 w 3448452"/>
                <a:gd name="connsiteY13" fmla="*/ 2210463 h 4778734"/>
                <a:gd name="connsiteX14" fmla="*/ 2703443 w 3448452"/>
                <a:gd name="connsiteY14" fmla="*/ 2989690 h 4778734"/>
                <a:gd name="connsiteX15" fmla="*/ 2043485 w 3448452"/>
                <a:gd name="connsiteY15" fmla="*/ 4055165 h 4778734"/>
                <a:gd name="connsiteX16" fmla="*/ 2154803 w 3448452"/>
                <a:gd name="connsiteY16" fmla="*/ 4778734 h 4778734"/>
                <a:gd name="connsiteX17" fmla="*/ 755374 w 3448452"/>
                <a:gd name="connsiteY17" fmla="*/ 4778734 h 4778734"/>
                <a:gd name="connsiteX0" fmla="*/ 755374 w 3448452"/>
                <a:gd name="connsiteY0" fmla="*/ 4778734 h 4778734"/>
                <a:gd name="connsiteX1" fmla="*/ 795131 w 3448452"/>
                <a:gd name="connsiteY1" fmla="*/ 4142631 h 4778734"/>
                <a:gd name="connsiteX2" fmla="*/ 357808 w 3448452"/>
                <a:gd name="connsiteY2" fmla="*/ 2321781 h 4778734"/>
                <a:gd name="connsiteX3" fmla="*/ 0 w 3448452"/>
                <a:gd name="connsiteY3" fmla="*/ 1017767 h 4778734"/>
                <a:gd name="connsiteX4" fmla="*/ 691763 w 3448452"/>
                <a:gd name="connsiteY4" fmla="*/ 2019631 h 4778734"/>
                <a:gd name="connsiteX5" fmla="*/ 612250 w 3448452"/>
                <a:gd name="connsiteY5" fmla="*/ 182880 h 4778734"/>
                <a:gd name="connsiteX6" fmla="*/ 1208598 w 3448452"/>
                <a:gd name="connsiteY6" fmla="*/ 1804946 h 4778734"/>
                <a:gd name="connsiteX7" fmla="*/ 1351721 w 3448452"/>
                <a:gd name="connsiteY7" fmla="*/ 0 h 4778734"/>
                <a:gd name="connsiteX8" fmla="*/ 1701579 w 3448452"/>
                <a:gd name="connsiteY8" fmla="*/ 1868557 h 4778734"/>
                <a:gd name="connsiteX9" fmla="*/ 2401294 w 3448452"/>
                <a:gd name="connsiteY9" fmla="*/ 333955 h 4778734"/>
                <a:gd name="connsiteX10" fmla="*/ 2138901 w 3448452"/>
                <a:gd name="connsiteY10" fmla="*/ 2003729 h 4778734"/>
                <a:gd name="connsiteX11" fmla="*/ 2250219 w 3448452"/>
                <a:gd name="connsiteY11" fmla="*/ 2759103 h 4778734"/>
                <a:gd name="connsiteX12" fmla="*/ 2687541 w 3448452"/>
                <a:gd name="connsiteY12" fmla="*/ 2313829 h 4778734"/>
                <a:gd name="connsiteX13" fmla="*/ 3434963 w 3448452"/>
                <a:gd name="connsiteY13" fmla="*/ 2210463 h 4778734"/>
                <a:gd name="connsiteX14" fmla="*/ 2703443 w 3448452"/>
                <a:gd name="connsiteY14" fmla="*/ 2989690 h 4778734"/>
                <a:gd name="connsiteX15" fmla="*/ 2043485 w 3448452"/>
                <a:gd name="connsiteY15" fmla="*/ 4055165 h 4778734"/>
                <a:gd name="connsiteX16" fmla="*/ 2154803 w 3448452"/>
                <a:gd name="connsiteY16" fmla="*/ 4778734 h 4778734"/>
                <a:gd name="connsiteX17" fmla="*/ 755374 w 3448452"/>
                <a:gd name="connsiteY17" fmla="*/ 4778734 h 4778734"/>
                <a:gd name="connsiteX0" fmla="*/ 755374 w 3448452"/>
                <a:gd name="connsiteY0" fmla="*/ 4778734 h 4778734"/>
                <a:gd name="connsiteX1" fmla="*/ 795131 w 3448452"/>
                <a:gd name="connsiteY1" fmla="*/ 4142631 h 4778734"/>
                <a:gd name="connsiteX2" fmla="*/ 357808 w 3448452"/>
                <a:gd name="connsiteY2" fmla="*/ 2321781 h 4778734"/>
                <a:gd name="connsiteX3" fmla="*/ 0 w 3448452"/>
                <a:gd name="connsiteY3" fmla="*/ 1017767 h 4778734"/>
                <a:gd name="connsiteX4" fmla="*/ 691763 w 3448452"/>
                <a:gd name="connsiteY4" fmla="*/ 2019631 h 4778734"/>
                <a:gd name="connsiteX5" fmla="*/ 612250 w 3448452"/>
                <a:gd name="connsiteY5" fmla="*/ 182880 h 4778734"/>
                <a:gd name="connsiteX6" fmla="*/ 1208598 w 3448452"/>
                <a:gd name="connsiteY6" fmla="*/ 1804946 h 4778734"/>
                <a:gd name="connsiteX7" fmla="*/ 1351721 w 3448452"/>
                <a:gd name="connsiteY7" fmla="*/ 0 h 4778734"/>
                <a:gd name="connsiteX8" fmla="*/ 1701579 w 3448452"/>
                <a:gd name="connsiteY8" fmla="*/ 1868557 h 4778734"/>
                <a:gd name="connsiteX9" fmla="*/ 2401294 w 3448452"/>
                <a:gd name="connsiteY9" fmla="*/ 333955 h 4778734"/>
                <a:gd name="connsiteX10" fmla="*/ 2138901 w 3448452"/>
                <a:gd name="connsiteY10" fmla="*/ 2003729 h 4778734"/>
                <a:gd name="connsiteX11" fmla="*/ 2250219 w 3448452"/>
                <a:gd name="connsiteY11" fmla="*/ 2759103 h 4778734"/>
                <a:gd name="connsiteX12" fmla="*/ 2687541 w 3448452"/>
                <a:gd name="connsiteY12" fmla="*/ 2313829 h 4778734"/>
                <a:gd name="connsiteX13" fmla="*/ 3434963 w 3448452"/>
                <a:gd name="connsiteY13" fmla="*/ 2210463 h 4778734"/>
                <a:gd name="connsiteX14" fmla="*/ 2703443 w 3448452"/>
                <a:gd name="connsiteY14" fmla="*/ 2989690 h 4778734"/>
                <a:gd name="connsiteX15" fmla="*/ 2043485 w 3448452"/>
                <a:gd name="connsiteY15" fmla="*/ 4055165 h 4778734"/>
                <a:gd name="connsiteX16" fmla="*/ 2154803 w 3448452"/>
                <a:gd name="connsiteY16" fmla="*/ 4778734 h 4778734"/>
                <a:gd name="connsiteX17" fmla="*/ 755374 w 3448452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687258 w 3523460"/>
                <a:gd name="connsiteY5" fmla="*/ 182880 h 4778734"/>
                <a:gd name="connsiteX6" fmla="*/ 1283606 w 3523460"/>
                <a:gd name="connsiteY6" fmla="*/ 1804946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687258 w 3523460"/>
                <a:gd name="connsiteY5" fmla="*/ 182880 h 4778734"/>
                <a:gd name="connsiteX6" fmla="*/ 1283606 w 3523460"/>
                <a:gd name="connsiteY6" fmla="*/ 1804946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711112 w 3523460"/>
                <a:gd name="connsiteY5" fmla="*/ 262393 h 4778734"/>
                <a:gd name="connsiteX6" fmla="*/ 1283606 w 3523460"/>
                <a:gd name="connsiteY6" fmla="*/ 1804946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711112 w 3523460"/>
                <a:gd name="connsiteY5" fmla="*/ 262393 h 4778734"/>
                <a:gd name="connsiteX6" fmla="*/ 1283606 w 3523460"/>
                <a:gd name="connsiteY6" fmla="*/ 1804946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711112 w 3523460"/>
                <a:gd name="connsiteY5" fmla="*/ 262393 h 4778734"/>
                <a:gd name="connsiteX6" fmla="*/ 1283606 w 3523460"/>
                <a:gd name="connsiteY6" fmla="*/ 1804946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78734 h 4778734"/>
                <a:gd name="connsiteX1" fmla="*/ 870139 w 3523460"/>
                <a:gd name="connsiteY1" fmla="*/ 4142631 h 4778734"/>
                <a:gd name="connsiteX2" fmla="*/ 432816 w 3523460"/>
                <a:gd name="connsiteY2" fmla="*/ 2321781 h 4778734"/>
                <a:gd name="connsiteX3" fmla="*/ 75008 w 3523460"/>
                <a:gd name="connsiteY3" fmla="*/ 1017767 h 4778734"/>
                <a:gd name="connsiteX4" fmla="*/ 766771 w 3523460"/>
                <a:gd name="connsiteY4" fmla="*/ 2019631 h 4778734"/>
                <a:gd name="connsiteX5" fmla="*/ 711112 w 3523460"/>
                <a:gd name="connsiteY5" fmla="*/ 262393 h 4778734"/>
                <a:gd name="connsiteX6" fmla="*/ 1251801 w 3523460"/>
                <a:gd name="connsiteY6" fmla="*/ 1812897 h 4778734"/>
                <a:gd name="connsiteX7" fmla="*/ 1426729 w 3523460"/>
                <a:gd name="connsiteY7" fmla="*/ 0 h 4778734"/>
                <a:gd name="connsiteX8" fmla="*/ 1776587 w 3523460"/>
                <a:gd name="connsiteY8" fmla="*/ 1868557 h 4778734"/>
                <a:gd name="connsiteX9" fmla="*/ 2476302 w 3523460"/>
                <a:gd name="connsiteY9" fmla="*/ 333955 h 4778734"/>
                <a:gd name="connsiteX10" fmla="*/ 2213909 w 3523460"/>
                <a:gd name="connsiteY10" fmla="*/ 2003729 h 4778734"/>
                <a:gd name="connsiteX11" fmla="*/ 2325227 w 3523460"/>
                <a:gd name="connsiteY11" fmla="*/ 2759103 h 4778734"/>
                <a:gd name="connsiteX12" fmla="*/ 2762549 w 3523460"/>
                <a:gd name="connsiteY12" fmla="*/ 2313829 h 4778734"/>
                <a:gd name="connsiteX13" fmla="*/ 3509971 w 3523460"/>
                <a:gd name="connsiteY13" fmla="*/ 2210463 h 4778734"/>
                <a:gd name="connsiteX14" fmla="*/ 2778451 w 3523460"/>
                <a:gd name="connsiteY14" fmla="*/ 2989690 h 4778734"/>
                <a:gd name="connsiteX15" fmla="*/ 2118493 w 3523460"/>
                <a:gd name="connsiteY15" fmla="*/ 4055165 h 4778734"/>
                <a:gd name="connsiteX16" fmla="*/ 2229811 w 3523460"/>
                <a:gd name="connsiteY16" fmla="*/ 4778734 h 4778734"/>
                <a:gd name="connsiteX17" fmla="*/ 830382 w 3523460"/>
                <a:gd name="connsiteY17" fmla="*/ 4778734 h 4778734"/>
                <a:gd name="connsiteX0" fmla="*/ 830382 w 3523460"/>
                <a:gd name="connsiteY0" fmla="*/ 4731026 h 4731026"/>
                <a:gd name="connsiteX1" fmla="*/ 870139 w 3523460"/>
                <a:gd name="connsiteY1" fmla="*/ 4094923 h 4731026"/>
                <a:gd name="connsiteX2" fmla="*/ 432816 w 3523460"/>
                <a:gd name="connsiteY2" fmla="*/ 2274073 h 4731026"/>
                <a:gd name="connsiteX3" fmla="*/ 75008 w 3523460"/>
                <a:gd name="connsiteY3" fmla="*/ 970059 h 4731026"/>
                <a:gd name="connsiteX4" fmla="*/ 766771 w 3523460"/>
                <a:gd name="connsiteY4" fmla="*/ 1971923 h 4731026"/>
                <a:gd name="connsiteX5" fmla="*/ 711112 w 3523460"/>
                <a:gd name="connsiteY5" fmla="*/ 214685 h 4731026"/>
                <a:gd name="connsiteX6" fmla="*/ 1251801 w 3523460"/>
                <a:gd name="connsiteY6" fmla="*/ 1765189 h 4731026"/>
                <a:gd name="connsiteX7" fmla="*/ 1458534 w 3523460"/>
                <a:gd name="connsiteY7" fmla="*/ 0 h 4731026"/>
                <a:gd name="connsiteX8" fmla="*/ 1776587 w 3523460"/>
                <a:gd name="connsiteY8" fmla="*/ 1820849 h 4731026"/>
                <a:gd name="connsiteX9" fmla="*/ 2476302 w 3523460"/>
                <a:gd name="connsiteY9" fmla="*/ 286247 h 4731026"/>
                <a:gd name="connsiteX10" fmla="*/ 2213909 w 3523460"/>
                <a:gd name="connsiteY10" fmla="*/ 1956021 h 4731026"/>
                <a:gd name="connsiteX11" fmla="*/ 2325227 w 3523460"/>
                <a:gd name="connsiteY11" fmla="*/ 2711395 h 4731026"/>
                <a:gd name="connsiteX12" fmla="*/ 2762549 w 3523460"/>
                <a:gd name="connsiteY12" fmla="*/ 2266121 h 4731026"/>
                <a:gd name="connsiteX13" fmla="*/ 3509971 w 3523460"/>
                <a:gd name="connsiteY13" fmla="*/ 2162755 h 4731026"/>
                <a:gd name="connsiteX14" fmla="*/ 2778451 w 3523460"/>
                <a:gd name="connsiteY14" fmla="*/ 2941982 h 4731026"/>
                <a:gd name="connsiteX15" fmla="*/ 2118493 w 3523460"/>
                <a:gd name="connsiteY15" fmla="*/ 4007457 h 4731026"/>
                <a:gd name="connsiteX16" fmla="*/ 2229811 w 3523460"/>
                <a:gd name="connsiteY16" fmla="*/ 4731026 h 4731026"/>
                <a:gd name="connsiteX17" fmla="*/ 830382 w 3523460"/>
                <a:gd name="connsiteY17" fmla="*/ 4731026 h 473102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76302 w 3523460"/>
                <a:gd name="connsiteY9" fmla="*/ 286597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76302 w 3523460"/>
                <a:gd name="connsiteY9" fmla="*/ 286597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13909 w 3523460"/>
                <a:gd name="connsiteY10" fmla="*/ 195637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21860 w 3523460"/>
                <a:gd name="connsiteY10" fmla="*/ 201203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76587 w 3523460"/>
                <a:gd name="connsiteY8" fmla="*/ 1821199 h 4731376"/>
                <a:gd name="connsiteX9" fmla="*/ 2492205 w 3523460"/>
                <a:gd name="connsiteY9" fmla="*/ 334305 h 4731376"/>
                <a:gd name="connsiteX10" fmla="*/ 2221860 w 3523460"/>
                <a:gd name="connsiteY10" fmla="*/ 2012031 h 4731376"/>
                <a:gd name="connsiteX11" fmla="*/ 2325227 w 3523460"/>
                <a:gd name="connsiteY11" fmla="*/ 2711745 h 4731376"/>
                <a:gd name="connsiteX12" fmla="*/ 2762549 w 3523460"/>
                <a:gd name="connsiteY12" fmla="*/ 2266471 h 4731376"/>
                <a:gd name="connsiteX13" fmla="*/ 3509971 w 3523460"/>
                <a:gd name="connsiteY13" fmla="*/ 2163105 h 4731376"/>
                <a:gd name="connsiteX14" fmla="*/ 2778451 w 3523460"/>
                <a:gd name="connsiteY14" fmla="*/ 2942332 h 4731376"/>
                <a:gd name="connsiteX15" fmla="*/ 2118493 w 3523460"/>
                <a:gd name="connsiteY15" fmla="*/ 4007807 h 4731376"/>
                <a:gd name="connsiteX16" fmla="*/ 2229811 w 3523460"/>
                <a:gd name="connsiteY16" fmla="*/ 4731376 h 4731376"/>
                <a:gd name="connsiteX17" fmla="*/ 830382 w 3523460"/>
                <a:gd name="connsiteY17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673219 w 3523460"/>
                <a:gd name="connsiteY8" fmla="*/ 1757587 h 4731376"/>
                <a:gd name="connsiteX9" fmla="*/ 1776587 w 3523460"/>
                <a:gd name="connsiteY9" fmla="*/ 1821199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673219 w 3523460"/>
                <a:gd name="connsiteY8" fmla="*/ 1757587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673219 w 3523460"/>
                <a:gd name="connsiteY8" fmla="*/ 1757587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05024 w 3523460"/>
                <a:gd name="connsiteY8" fmla="*/ 1813246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05024 w 3523460"/>
                <a:gd name="connsiteY8" fmla="*/ 1813246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05024 w 3523460"/>
                <a:gd name="connsiteY8" fmla="*/ 1813246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51801 w 3523460"/>
                <a:gd name="connsiteY6" fmla="*/ 1765539 h 4731376"/>
                <a:gd name="connsiteX7" fmla="*/ 1458534 w 3523460"/>
                <a:gd name="connsiteY7" fmla="*/ 350 h 4731376"/>
                <a:gd name="connsiteX8" fmla="*/ 1705024 w 3523460"/>
                <a:gd name="connsiteY8" fmla="*/ 1813246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275655 w 3523460"/>
                <a:gd name="connsiteY6" fmla="*/ 1765539 h 4731376"/>
                <a:gd name="connsiteX7" fmla="*/ 1458534 w 3523460"/>
                <a:gd name="connsiteY7" fmla="*/ 350 h 4731376"/>
                <a:gd name="connsiteX8" fmla="*/ 1705024 w 3523460"/>
                <a:gd name="connsiteY8" fmla="*/ 1813246 h 4731376"/>
                <a:gd name="connsiteX9" fmla="*/ 1808393 w 3523460"/>
                <a:gd name="connsiteY9" fmla="*/ 1868907 h 4731376"/>
                <a:gd name="connsiteX10" fmla="*/ 2492205 w 3523460"/>
                <a:gd name="connsiteY10" fmla="*/ 334305 h 4731376"/>
                <a:gd name="connsiteX11" fmla="*/ 2221860 w 3523460"/>
                <a:gd name="connsiteY11" fmla="*/ 2012031 h 4731376"/>
                <a:gd name="connsiteX12" fmla="*/ 2325227 w 3523460"/>
                <a:gd name="connsiteY12" fmla="*/ 2711745 h 4731376"/>
                <a:gd name="connsiteX13" fmla="*/ 2762549 w 3523460"/>
                <a:gd name="connsiteY13" fmla="*/ 2266471 h 4731376"/>
                <a:gd name="connsiteX14" fmla="*/ 3509971 w 3523460"/>
                <a:gd name="connsiteY14" fmla="*/ 2163105 h 4731376"/>
                <a:gd name="connsiteX15" fmla="*/ 2778451 w 3523460"/>
                <a:gd name="connsiteY15" fmla="*/ 2942332 h 4731376"/>
                <a:gd name="connsiteX16" fmla="*/ 2118493 w 3523460"/>
                <a:gd name="connsiteY16" fmla="*/ 4007807 h 4731376"/>
                <a:gd name="connsiteX17" fmla="*/ 2229811 w 3523460"/>
                <a:gd name="connsiteY17" fmla="*/ 4731376 h 4731376"/>
                <a:gd name="connsiteX18" fmla="*/ 830382 w 3523460"/>
                <a:gd name="connsiteY18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48433 w 3523460"/>
                <a:gd name="connsiteY6" fmla="*/ 1717831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08393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48433 w 3523460"/>
                <a:gd name="connsiteY6" fmla="*/ 1717831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08393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08393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08393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08393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16344 w 3523460"/>
                <a:gd name="connsiteY10" fmla="*/ 1892761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16344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16344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376 h 4731376"/>
                <a:gd name="connsiteX1" fmla="*/ 870139 w 3523460"/>
                <a:gd name="connsiteY1" fmla="*/ 4095273 h 4731376"/>
                <a:gd name="connsiteX2" fmla="*/ 432816 w 3523460"/>
                <a:gd name="connsiteY2" fmla="*/ 2274423 h 4731376"/>
                <a:gd name="connsiteX3" fmla="*/ 75008 w 3523460"/>
                <a:gd name="connsiteY3" fmla="*/ 970409 h 4731376"/>
                <a:gd name="connsiteX4" fmla="*/ 766771 w 3523460"/>
                <a:gd name="connsiteY4" fmla="*/ 1972273 h 4731376"/>
                <a:gd name="connsiteX5" fmla="*/ 711112 w 3523460"/>
                <a:gd name="connsiteY5" fmla="*/ 215035 h 4731376"/>
                <a:gd name="connsiteX6" fmla="*/ 1164336 w 3523460"/>
                <a:gd name="connsiteY6" fmla="*/ 1773490 h 4731376"/>
                <a:gd name="connsiteX7" fmla="*/ 1275655 w 3523460"/>
                <a:gd name="connsiteY7" fmla="*/ 1765539 h 4731376"/>
                <a:gd name="connsiteX8" fmla="*/ 1458534 w 3523460"/>
                <a:gd name="connsiteY8" fmla="*/ 350 h 4731376"/>
                <a:gd name="connsiteX9" fmla="*/ 1705024 w 3523460"/>
                <a:gd name="connsiteY9" fmla="*/ 1813246 h 4731376"/>
                <a:gd name="connsiteX10" fmla="*/ 1816344 w 3523460"/>
                <a:gd name="connsiteY10" fmla="*/ 1868907 h 4731376"/>
                <a:gd name="connsiteX11" fmla="*/ 2492205 w 3523460"/>
                <a:gd name="connsiteY11" fmla="*/ 334305 h 4731376"/>
                <a:gd name="connsiteX12" fmla="*/ 2221860 w 3523460"/>
                <a:gd name="connsiteY12" fmla="*/ 2012031 h 4731376"/>
                <a:gd name="connsiteX13" fmla="*/ 2325227 w 3523460"/>
                <a:gd name="connsiteY13" fmla="*/ 2711745 h 4731376"/>
                <a:gd name="connsiteX14" fmla="*/ 2762549 w 3523460"/>
                <a:gd name="connsiteY14" fmla="*/ 2266471 h 4731376"/>
                <a:gd name="connsiteX15" fmla="*/ 3509971 w 3523460"/>
                <a:gd name="connsiteY15" fmla="*/ 2163105 h 4731376"/>
                <a:gd name="connsiteX16" fmla="*/ 2778451 w 3523460"/>
                <a:gd name="connsiteY16" fmla="*/ 2942332 h 4731376"/>
                <a:gd name="connsiteX17" fmla="*/ 2118493 w 3523460"/>
                <a:gd name="connsiteY17" fmla="*/ 4007807 h 4731376"/>
                <a:gd name="connsiteX18" fmla="*/ 2229811 w 3523460"/>
                <a:gd name="connsiteY18" fmla="*/ 4731376 h 4731376"/>
                <a:gd name="connsiteX19" fmla="*/ 830382 w 3523460"/>
                <a:gd name="connsiteY19" fmla="*/ 4731376 h 4731376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66771 w 3523460"/>
                <a:gd name="connsiteY4" fmla="*/ 1972081 h 4731184"/>
                <a:gd name="connsiteX5" fmla="*/ 711112 w 3523460"/>
                <a:gd name="connsiteY5" fmla="*/ 214843 h 4731184"/>
                <a:gd name="connsiteX6" fmla="*/ 1164336 w 3523460"/>
                <a:gd name="connsiteY6" fmla="*/ 1773298 h 4731184"/>
                <a:gd name="connsiteX7" fmla="*/ 1275655 w 3523460"/>
                <a:gd name="connsiteY7" fmla="*/ 1765347 h 4731184"/>
                <a:gd name="connsiteX8" fmla="*/ 1458534 w 3523460"/>
                <a:gd name="connsiteY8" fmla="*/ 158 h 4731184"/>
                <a:gd name="connsiteX9" fmla="*/ 1705024 w 3523460"/>
                <a:gd name="connsiteY9" fmla="*/ 1813054 h 4731184"/>
                <a:gd name="connsiteX10" fmla="*/ 1816344 w 3523460"/>
                <a:gd name="connsiteY10" fmla="*/ 1868715 h 4731184"/>
                <a:gd name="connsiteX11" fmla="*/ 2492205 w 3523460"/>
                <a:gd name="connsiteY11" fmla="*/ 334113 h 4731184"/>
                <a:gd name="connsiteX12" fmla="*/ 2221860 w 3523460"/>
                <a:gd name="connsiteY12" fmla="*/ 2011839 h 4731184"/>
                <a:gd name="connsiteX13" fmla="*/ 2325227 w 3523460"/>
                <a:gd name="connsiteY13" fmla="*/ 2711553 h 4731184"/>
                <a:gd name="connsiteX14" fmla="*/ 2762549 w 3523460"/>
                <a:gd name="connsiteY14" fmla="*/ 2266279 h 4731184"/>
                <a:gd name="connsiteX15" fmla="*/ 3509971 w 3523460"/>
                <a:gd name="connsiteY15" fmla="*/ 2162913 h 4731184"/>
                <a:gd name="connsiteX16" fmla="*/ 2778451 w 3523460"/>
                <a:gd name="connsiteY16" fmla="*/ 2942140 h 4731184"/>
                <a:gd name="connsiteX17" fmla="*/ 2118493 w 3523460"/>
                <a:gd name="connsiteY17" fmla="*/ 4007615 h 4731184"/>
                <a:gd name="connsiteX18" fmla="*/ 2229811 w 3523460"/>
                <a:gd name="connsiteY18" fmla="*/ 4731184 h 4731184"/>
                <a:gd name="connsiteX19" fmla="*/ 830382 w 3523460"/>
                <a:gd name="connsiteY19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66771 w 3523460"/>
                <a:gd name="connsiteY4" fmla="*/ 1972081 h 4731184"/>
                <a:gd name="connsiteX5" fmla="*/ 711112 w 3523460"/>
                <a:gd name="connsiteY5" fmla="*/ 214843 h 4731184"/>
                <a:gd name="connsiteX6" fmla="*/ 1164336 w 3523460"/>
                <a:gd name="connsiteY6" fmla="*/ 1773298 h 4731184"/>
                <a:gd name="connsiteX7" fmla="*/ 1275655 w 3523460"/>
                <a:gd name="connsiteY7" fmla="*/ 1765347 h 4731184"/>
                <a:gd name="connsiteX8" fmla="*/ 1458534 w 3523460"/>
                <a:gd name="connsiteY8" fmla="*/ 158 h 4731184"/>
                <a:gd name="connsiteX9" fmla="*/ 1705024 w 3523460"/>
                <a:gd name="connsiteY9" fmla="*/ 1813054 h 4731184"/>
                <a:gd name="connsiteX10" fmla="*/ 1816344 w 3523460"/>
                <a:gd name="connsiteY10" fmla="*/ 1868715 h 4731184"/>
                <a:gd name="connsiteX11" fmla="*/ 2492205 w 3523460"/>
                <a:gd name="connsiteY11" fmla="*/ 334113 h 4731184"/>
                <a:gd name="connsiteX12" fmla="*/ 2221860 w 3523460"/>
                <a:gd name="connsiteY12" fmla="*/ 2011839 h 4731184"/>
                <a:gd name="connsiteX13" fmla="*/ 2325227 w 3523460"/>
                <a:gd name="connsiteY13" fmla="*/ 2711553 h 4731184"/>
                <a:gd name="connsiteX14" fmla="*/ 2762549 w 3523460"/>
                <a:gd name="connsiteY14" fmla="*/ 2266279 h 4731184"/>
                <a:gd name="connsiteX15" fmla="*/ 3509971 w 3523460"/>
                <a:gd name="connsiteY15" fmla="*/ 2162913 h 4731184"/>
                <a:gd name="connsiteX16" fmla="*/ 2778451 w 3523460"/>
                <a:gd name="connsiteY16" fmla="*/ 2942140 h 4731184"/>
                <a:gd name="connsiteX17" fmla="*/ 2118493 w 3523460"/>
                <a:gd name="connsiteY17" fmla="*/ 4007615 h 4731184"/>
                <a:gd name="connsiteX18" fmla="*/ 2229811 w 3523460"/>
                <a:gd name="connsiteY18" fmla="*/ 4731184 h 4731184"/>
                <a:gd name="connsiteX19" fmla="*/ 830382 w 3523460"/>
                <a:gd name="connsiteY19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66771 w 3523460"/>
                <a:gd name="connsiteY4" fmla="*/ 1972081 h 4731184"/>
                <a:gd name="connsiteX5" fmla="*/ 711112 w 3523460"/>
                <a:gd name="connsiteY5" fmla="*/ 214843 h 4731184"/>
                <a:gd name="connsiteX6" fmla="*/ 1164336 w 3523460"/>
                <a:gd name="connsiteY6" fmla="*/ 1773298 h 4731184"/>
                <a:gd name="connsiteX7" fmla="*/ 1275655 w 3523460"/>
                <a:gd name="connsiteY7" fmla="*/ 1765347 h 4731184"/>
                <a:gd name="connsiteX8" fmla="*/ 1458534 w 3523460"/>
                <a:gd name="connsiteY8" fmla="*/ 158 h 4731184"/>
                <a:gd name="connsiteX9" fmla="*/ 1705024 w 3523460"/>
                <a:gd name="connsiteY9" fmla="*/ 1813054 h 4731184"/>
                <a:gd name="connsiteX10" fmla="*/ 1816344 w 3523460"/>
                <a:gd name="connsiteY10" fmla="*/ 1868715 h 4731184"/>
                <a:gd name="connsiteX11" fmla="*/ 2492205 w 3523460"/>
                <a:gd name="connsiteY11" fmla="*/ 334113 h 4731184"/>
                <a:gd name="connsiteX12" fmla="*/ 2221860 w 3523460"/>
                <a:gd name="connsiteY12" fmla="*/ 2011839 h 4731184"/>
                <a:gd name="connsiteX13" fmla="*/ 2325227 w 3523460"/>
                <a:gd name="connsiteY13" fmla="*/ 2711553 h 4731184"/>
                <a:gd name="connsiteX14" fmla="*/ 2762549 w 3523460"/>
                <a:gd name="connsiteY14" fmla="*/ 2266279 h 4731184"/>
                <a:gd name="connsiteX15" fmla="*/ 3509971 w 3523460"/>
                <a:gd name="connsiteY15" fmla="*/ 2162913 h 4731184"/>
                <a:gd name="connsiteX16" fmla="*/ 2778451 w 3523460"/>
                <a:gd name="connsiteY16" fmla="*/ 2942140 h 4731184"/>
                <a:gd name="connsiteX17" fmla="*/ 2118493 w 3523460"/>
                <a:gd name="connsiteY17" fmla="*/ 4007615 h 4731184"/>
                <a:gd name="connsiteX18" fmla="*/ 2229811 w 3523460"/>
                <a:gd name="connsiteY18" fmla="*/ 4731184 h 4731184"/>
                <a:gd name="connsiteX19" fmla="*/ 830382 w 3523460"/>
                <a:gd name="connsiteY19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838333 w 3523460"/>
                <a:gd name="connsiteY4" fmla="*/ 2003886 h 4731184"/>
                <a:gd name="connsiteX5" fmla="*/ 711112 w 3523460"/>
                <a:gd name="connsiteY5" fmla="*/ 214843 h 4731184"/>
                <a:gd name="connsiteX6" fmla="*/ 1164336 w 3523460"/>
                <a:gd name="connsiteY6" fmla="*/ 1773298 h 4731184"/>
                <a:gd name="connsiteX7" fmla="*/ 1275655 w 3523460"/>
                <a:gd name="connsiteY7" fmla="*/ 1765347 h 4731184"/>
                <a:gd name="connsiteX8" fmla="*/ 1458534 w 3523460"/>
                <a:gd name="connsiteY8" fmla="*/ 158 h 4731184"/>
                <a:gd name="connsiteX9" fmla="*/ 1705024 w 3523460"/>
                <a:gd name="connsiteY9" fmla="*/ 1813054 h 4731184"/>
                <a:gd name="connsiteX10" fmla="*/ 1816344 w 3523460"/>
                <a:gd name="connsiteY10" fmla="*/ 1868715 h 4731184"/>
                <a:gd name="connsiteX11" fmla="*/ 2492205 w 3523460"/>
                <a:gd name="connsiteY11" fmla="*/ 334113 h 4731184"/>
                <a:gd name="connsiteX12" fmla="*/ 2221860 w 3523460"/>
                <a:gd name="connsiteY12" fmla="*/ 2011839 h 4731184"/>
                <a:gd name="connsiteX13" fmla="*/ 2325227 w 3523460"/>
                <a:gd name="connsiteY13" fmla="*/ 2711553 h 4731184"/>
                <a:gd name="connsiteX14" fmla="*/ 2762549 w 3523460"/>
                <a:gd name="connsiteY14" fmla="*/ 2266279 h 4731184"/>
                <a:gd name="connsiteX15" fmla="*/ 3509971 w 3523460"/>
                <a:gd name="connsiteY15" fmla="*/ 2162913 h 4731184"/>
                <a:gd name="connsiteX16" fmla="*/ 2778451 w 3523460"/>
                <a:gd name="connsiteY16" fmla="*/ 2942140 h 4731184"/>
                <a:gd name="connsiteX17" fmla="*/ 2118493 w 3523460"/>
                <a:gd name="connsiteY17" fmla="*/ 4007615 h 4731184"/>
                <a:gd name="connsiteX18" fmla="*/ 2229811 w 3523460"/>
                <a:gd name="connsiteY18" fmla="*/ 4731184 h 4731184"/>
                <a:gd name="connsiteX19" fmla="*/ 830382 w 3523460"/>
                <a:gd name="connsiteY19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34965 w 3523460"/>
                <a:gd name="connsiteY4" fmla="*/ 2027740 h 4731184"/>
                <a:gd name="connsiteX5" fmla="*/ 838333 w 3523460"/>
                <a:gd name="connsiteY5" fmla="*/ 2003886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34965 w 3523460"/>
                <a:gd name="connsiteY4" fmla="*/ 2027740 h 4731184"/>
                <a:gd name="connsiteX5" fmla="*/ 838333 w 3523460"/>
                <a:gd name="connsiteY5" fmla="*/ 2003886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38333 w 3523460"/>
                <a:gd name="connsiteY5" fmla="*/ 2003886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38333 w 3523460"/>
                <a:gd name="connsiteY5" fmla="*/ 2003886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164336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204092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62187 w 3523460"/>
                <a:gd name="connsiteY5" fmla="*/ 2035692 h 4731184"/>
                <a:gd name="connsiteX6" fmla="*/ 711112 w 3523460"/>
                <a:gd name="connsiteY6" fmla="*/ 214843 h 4731184"/>
                <a:gd name="connsiteX7" fmla="*/ 1204092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38333 w 3523460"/>
                <a:gd name="connsiteY5" fmla="*/ 2035692 h 4731184"/>
                <a:gd name="connsiteX6" fmla="*/ 711112 w 3523460"/>
                <a:gd name="connsiteY6" fmla="*/ 214843 h 4731184"/>
                <a:gd name="connsiteX7" fmla="*/ 1204092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84 h 4731184"/>
                <a:gd name="connsiteX1" fmla="*/ 870139 w 3523460"/>
                <a:gd name="connsiteY1" fmla="*/ 4095081 h 4731184"/>
                <a:gd name="connsiteX2" fmla="*/ 432816 w 3523460"/>
                <a:gd name="connsiteY2" fmla="*/ 2274231 h 4731184"/>
                <a:gd name="connsiteX3" fmla="*/ 75008 w 3523460"/>
                <a:gd name="connsiteY3" fmla="*/ 970217 h 4731184"/>
                <a:gd name="connsiteX4" fmla="*/ 750867 w 3523460"/>
                <a:gd name="connsiteY4" fmla="*/ 2107253 h 4731184"/>
                <a:gd name="connsiteX5" fmla="*/ 838333 w 3523460"/>
                <a:gd name="connsiteY5" fmla="*/ 2035692 h 4731184"/>
                <a:gd name="connsiteX6" fmla="*/ 711112 w 3523460"/>
                <a:gd name="connsiteY6" fmla="*/ 214843 h 4731184"/>
                <a:gd name="connsiteX7" fmla="*/ 1204092 w 3523460"/>
                <a:gd name="connsiteY7" fmla="*/ 1773298 h 4731184"/>
                <a:gd name="connsiteX8" fmla="*/ 1275655 w 3523460"/>
                <a:gd name="connsiteY8" fmla="*/ 1765347 h 4731184"/>
                <a:gd name="connsiteX9" fmla="*/ 1458534 w 3523460"/>
                <a:gd name="connsiteY9" fmla="*/ 158 h 4731184"/>
                <a:gd name="connsiteX10" fmla="*/ 1705024 w 3523460"/>
                <a:gd name="connsiteY10" fmla="*/ 1813054 h 4731184"/>
                <a:gd name="connsiteX11" fmla="*/ 1816344 w 3523460"/>
                <a:gd name="connsiteY11" fmla="*/ 1868715 h 4731184"/>
                <a:gd name="connsiteX12" fmla="*/ 2492205 w 3523460"/>
                <a:gd name="connsiteY12" fmla="*/ 334113 h 4731184"/>
                <a:gd name="connsiteX13" fmla="*/ 2221860 w 3523460"/>
                <a:gd name="connsiteY13" fmla="*/ 2011839 h 4731184"/>
                <a:gd name="connsiteX14" fmla="*/ 2325227 w 3523460"/>
                <a:gd name="connsiteY14" fmla="*/ 2711553 h 4731184"/>
                <a:gd name="connsiteX15" fmla="*/ 2762549 w 3523460"/>
                <a:gd name="connsiteY15" fmla="*/ 2266279 h 4731184"/>
                <a:gd name="connsiteX16" fmla="*/ 3509971 w 3523460"/>
                <a:gd name="connsiteY16" fmla="*/ 2162913 h 4731184"/>
                <a:gd name="connsiteX17" fmla="*/ 2778451 w 3523460"/>
                <a:gd name="connsiteY17" fmla="*/ 2942140 h 4731184"/>
                <a:gd name="connsiteX18" fmla="*/ 2118493 w 3523460"/>
                <a:gd name="connsiteY18" fmla="*/ 4007615 h 4731184"/>
                <a:gd name="connsiteX19" fmla="*/ 2229811 w 3523460"/>
                <a:gd name="connsiteY19" fmla="*/ 4731184 h 4731184"/>
                <a:gd name="connsiteX20" fmla="*/ 830382 w 3523460"/>
                <a:gd name="connsiteY20" fmla="*/ 4731184 h 4731184"/>
                <a:gd name="connsiteX0" fmla="*/ 830382 w 3523460"/>
                <a:gd name="connsiteY0" fmla="*/ 4731176 h 4731176"/>
                <a:gd name="connsiteX1" fmla="*/ 870139 w 3523460"/>
                <a:gd name="connsiteY1" fmla="*/ 4095073 h 4731176"/>
                <a:gd name="connsiteX2" fmla="*/ 432816 w 3523460"/>
                <a:gd name="connsiteY2" fmla="*/ 2274223 h 4731176"/>
                <a:gd name="connsiteX3" fmla="*/ 75008 w 3523460"/>
                <a:gd name="connsiteY3" fmla="*/ 970209 h 4731176"/>
                <a:gd name="connsiteX4" fmla="*/ 750867 w 3523460"/>
                <a:gd name="connsiteY4" fmla="*/ 2107245 h 4731176"/>
                <a:gd name="connsiteX5" fmla="*/ 838333 w 3523460"/>
                <a:gd name="connsiteY5" fmla="*/ 2035684 h 4731176"/>
                <a:gd name="connsiteX6" fmla="*/ 711112 w 3523460"/>
                <a:gd name="connsiteY6" fmla="*/ 214835 h 4731176"/>
                <a:gd name="connsiteX7" fmla="*/ 1204092 w 3523460"/>
                <a:gd name="connsiteY7" fmla="*/ 1773290 h 4731176"/>
                <a:gd name="connsiteX8" fmla="*/ 1339265 w 3523460"/>
                <a:gd name="connsiteY8" fmla="*/ 1828949 h 4731176"/>
                <a:gd name="connsiteX9" fmla="*/ 1458534 w 3523460"/>
                <a:gd name="connsiteY9" fmla="*/ 150 h 4731176"/>
                <a:gd name="connsiteX10" fmla="*/ 1705024 w 3523460"/>
                <a:gd name="connsiteY10" fmla="*/ 1813046 h 4731176"/>
                <a:gd name="connsiteX11" fmla="*/ 1816344 w 3523460"/>
                <a:gd name="connsiteY11" fmla="*/ 1868707 h 4731176"/>
                <a:gd name="connsiteX12" fmla="*/ 2492205 w 3523460"/>
                <a:gd name="connsiteY12" fmla="*/ 334105 h 4731176"/>
                <a:gd name="connsiteX13" fmla="*/ 2221860 w 3523460"/>
                <a:gd name="connsiteY13" fmla="*/ 2011831 h 4731176"/>
                <a:gd name="connsiteX14" fmla="*/ 2325227 w 3523460"/>
                <a:gd name="connsiteY14" fmla="*/ 2711545 h 4731176"/>
                <a:gd name="connsiteX15" fmla="*/ 2762549 w 3523460"/>
                <a:gd name="connsiteY15" fmla="*/ 2266271 h 4731176"/>
                <a:gd name="connsiteX16" fmla="*/ 3509971 w 3523460"/>
                <a:gd name="connsiteY16" fmla="*/ 2162905 h 4731176"/>
                <a:gd name="connsiteX17" fmla="*/ 2778451 w 3523460"/>
                <a:gd name="connsiteY17" fmla="*/ 2942132 h 4731176"/>
                <a:gd name="connsiteX18" fmla="*/ 2118493 w 3523460"/>
                <a:gd name="connsiteY18" fmla="*/ 4007607 h 4731176"/>
                <a:gd name="connsiteX19" fmla="*/ 2229811 w 3523460"/>
                <a:gd name="connsiteY19" fmla="*/ 4731176 h 4731176"/>
                <a:gd name="connsiteX20" fmla="*/ 830382 w 3523460"/>
                <a:gd name="connsiteY20" fmla="*/ 4731176 h 4731176"/>
                <a:gd name="connsiteX0" fmla="*/ 830382 w 3523460"/>
                <a:gd name="connsiteY0" fmla="*/ 4731176 h 4731176"/>
                <a:gd name="connsiteX1" fmla="*/ 870139 w 3523460"/>
                <a:gd name="connsiteY1" fmla="*/ 4095073 h 4731176"/>
                <a:gd name="connsiteX2" fmla="*/ 432816 w 3523460"/>
                <a:gd name="connsiteY2" fmla="*/ 2274223 h 4731176"/>
                <a:gd name="connsiteX3" fmla="*/ 75008 w 3523460"/>
                <a:gd name="connsiteY3" fmla="*/ 970209 h 4731176"/>
                <a:gd name="connsiteX4" fmla="*/ 750867 w 3523460"/>
                <a:gd name="connsiteY4" fmla="*/ 2107245 h 4731176"/>
                <a:gd name="connsiteX5" fmla="*/ 838333 w 3523460"/>
                <a:gd name="connsiteY5" fmla="*/ 2035684 h 4731176"/>
                <a:gd name="connsiteX6" fmla="*/ 711112 w 3523460"/>
                <a:gd name="connsiteY6" fmla="*/ 214835 h 4731176"/>
                <a:gd name="connsiteX7" fmla="*/ 1235897 w 3523460"/>
                <a:gd name="connsiteY7" fmla="*/ 1868706 h 4731176"/>
                <a:gd name="connsiteX8" fmla="*/ 1339265 w 3523460"/>
                <a:gd name="connsiteY8" fmla="*/ 1828949 h 4731176"/>
                <a:gd name="connsiteX9" fmla="*/ 1458534 w 3523460"/>
                <a:gd name="connsiteY9" fmla="*/ 150 h 4731176"/>
                <a:gd name="connsiteX10" fmla="*/ 1705024 w 3523460"/>
                <a:gd name="connsiteY10" fmla="*/ 1813046 h 4731176"/>
                <a:gd name="connsiteX11" fmla="*/ 1816344 w 3523460"/>
                <a:gd name="connsiteY11" fmla="*/ 1868707 h 4731176"/>
                <a:gd name="connsiteX12" fmla="*/ 2492205 w 3523460"/>
                <a:gd name="connsiteY12" fmla="*/ 334105 h 4731176"/>
                <a:gd name="connsiteX13" fmla="*/ 2221860 w 3523460"/>
                <a:gd name="connsiteY13" fmla="*/ 2011831 h 4731176"/>
                <a:gd name="connsiteX14" fmla="*/ 2325227 w 3523460"/>
                <a:gd name="connsiteY14" fmla="*/ 2711545 h 4731176"/>
                <a:gd name="connsiteX15" fmla="*/ 2762549 w 3523460"/>
                <a:gd name="connsiteY15" fmla="*/ 2266271 h 4731176"/>
                <a:gd name="connsiteX16" fmla="*/ 3509971 w 3523460"/>
                <a:gd name="connsiteY16" fmla="*/ 2162905 h 4731176"/>
                <a:gd name="connsiteX17" fmla="*/ 2778451 w 3523460"/>
                <a:gd name="connsiteY17" fmla="*/ 2942132 h 4731176"/>
                <a:gd name="connsiteX18" fmla="*/ 2118493 w 3523460"/>
                <a:gd name="connsiteY18" fmla="*/ 4007607 h 4731176"/>
                <a:gd name="connsiteX19" fmla="*/ 2229811 w 3523460"/>
                <a:gd name="connsiteY19" fmla="*/ 4731176 h 4731176"/>
                <a:gd name="connsiteX20" fmla="*/ 830382 w 3523460"/>
                <a:gd name="connsiteY20" fmla="*/ 4731176 h 4731176"/>
                <a:gd name="connsiteX0" fmla="*/ 830382 w 3523460"/>
                <a:gd name="connsiteY0" fmla="*/ 4731176 h 4731176"/>
                <a:gd name="connsiteX1" fmla="*/ 870139 w 3523460"/>
                <a:gd name="connsiteY1" fmla="*/ 4095073 h 4731176"/>
                <a:gd name="connsiteX2" fmla="*/ 432816 w 3523460"/>
                <a:gd name="connsiteY2" fmla="*/ 2274223 h 4731176"/>
                <a:gd name="connsiteX3" fmla="*/ 75008 w 3523460"/>
                <a:gd name="connsiteY3" fmla="*/ 970209 h 4731176"/>
                <a:gd name="connsiteX4" fmla="*/ 750867 w 3523460"/>
                <a:gd name="connsiteY4" fmla="*/ 2107245 h 4731176"/>
                <a:gd name="connsiteX5" fmla="*/ 838333 w 3523460"/>
                <a:gd name="connsiteY5" fmla="*/ 2035684 h 4731176"/>
                <a:gd name="connsiteX6" fmla="*/ 711112 w 3523460"/>
                <a:gd name="connsiteY6" fmla="*/ 214835 h 4731176"/>
                <a:gd name="connsiteX7" fmla="*/ 1235897 w 3523460"/>
                <a:gd name="connsiteY7" fmla="*/ 1868706 h 4731176"/>
                <a:gd name="connsiteX8" fmla="*/ 1339265 w 3523460"/>
                <a:gd name="connsiteY8" fmla="*/ 1828949 h 4731176"/>
                <a:gd name="connsiteX9" fmla="*/ 1458534 w 3523460"/>
                <a:gd name="connsiteY9" fmla="*/ 150 h 4731176"/>
                <a:gd name="connsiteX10" fmla="*/ 1705024 w 3523460"/>
                <a:gd name="connsiteY10" fmla="*/ 1813046 h 4731176"/>
                <a:gd name="connsiteX11" fmla="*/ 1816344 w 3523460"/>
                <a:gd name="connsiteY11" fmla="*/ 1868707 h 4731176"/>
                <a:gd name="connsiteX12" fmla="*/ 2492205 w 3523460"/>
                <a:gd name="connsiteY12" fmla="*/ 334105 h 4731176"/>
                <a:gd name="connsiteX13" fmla="*/ 2221860 w 3523460"/>
                <a:gd name="connsiteY13" fmla="*/ 2011831 h 4731176"/>
                <a:gd name="connsiteX14" fmla="*/ 2325227 w 3523460"/>
                <a:gd name="connsiteY14" fmla="*/ 2711545 h 4731176"/>
                <a:gd name="connsiteX15" fmla="*/ 2762549 w 3523460"/>
                <a:gd name="connsiteY15" fmla="*/ 2266271 h 4731176"/>
                <a:gd name="connsiteX16" fmla="*/ 3509971 w 3523460"/>
                <a:gd name="connsiteY16" fmla="*/ 2162905 h 4731176"/>
                <a:gd name="connsiteX17" fmla="*/ 2778451 w 3523460"/>
                <a:gd name="connsiteY17" fmla="*/ 2942132 h 4731176"/>
                <a:gd name="connsiteX18" fmla="*/ 2118493 w 3523460"/>
                <a:gd name="connsiteY18" fmla="*/ 4007607 h 4731176"/>
                <a:gd name="connsiteX19" fmla="*/ 2229811 w 3523460"/>
                <a:gd name="connsiteY19" fmla="*/ 4731176 h 4731176"/>
                <a:gd name="connsiteX20" fmla="*/ 830382 w 3523460"/>
                <a:gd name="connsiteY20" fmla="*/ 4731176 h 4731176"/>
                <a:gd name="connsiteX0" fmla="*/ 830382 w 3523460"/>
                <a:gd name="connsiteY0" fmla="*/ 4731174 h 4731174"/>
                <a:gd name="connsiteX1" fmla="*/ 870139 w 3523460"/>
                <a:gd name="connsiteY1" fmla="*/ 4095071 h 4731174"/>
                <a:gd name="connsiteX2" fmla="*/ 432816 w 3523460"/>
                <a:gd name="connsiteY2" fmla="*/ 2274221 h 4731174"/>
                <a:gd name="connsiteX3" fmla="*/ 75008 w 3523460"/>
                <a:gd name="connsiteY3" fmla="*/ 970207 h 4731174"/>
                <a:gd name="connsiteX4" fmla="*/ 750867 w 3523460"/>
                <a:gd name="connsiteY4" fmla="*/ 2107243 h 4731174"/>
                <a:gd name="connsiteX5" fmla="*/ 838333 w 3523460"/>
                <a:gd name="connsiteY5" fmla="*/ 2035682 h 4731174"/>
                <a:gd name="connsiteX6" fmla="*/ 711112 w 3523460"/>
                <a:gd name="connsiteY6" fmla="*/ 214833 h 4731174"/>
                <a:gd name="connsiteX7" fmla="*/ 1235897 w 3523460"/>
                <a:gd name="connsiteY7" fmla="*/ 1868704 h 4731174"/>
                <a:gd name="connsiteX8" fmla="*/ 1339265 w 3523460"/>
                <a:gd name="connsiteY8" fmla="*/ 1828947 h 4731174"/>
                <a:gd name="connsiteX9" fmla="*/ 1458534 w 3523460"/>
                <a:gd name="connsiteY9" fmla="*/ 148 h 4731174"/>
                <a:gd name="connsiteX10" fmla="*/ 1705024 w 3523460"/>
                <a:gd name="connsiteY10" fmla="*/ 1813044 h 4731174"/>
                <a:gd name="connsiteX11" fmla="*/ 1816344 w 3523460"/>
                <a:gd name="connsiteY11" fmla="*/ 1868705 h 4731174"/>
                <a:gd name="connsiteX12" fmla="*/ 2492205 w 3523460"/>
                <a:gd name="connsiteY12" fmla="*/ 334103 h 4731174"/>
                <a:gd name="connsiteX13" fmla="*/ 2221860 w 3523460"/>
                <a:gd name="connsiteY13" fmla="*/ 2011829 h 4731174"/>
                <a:gd name="connsiteX14" fmla="*/ 2325227 w 3523460"/>
                <a:gd name="connsiteY14" fmla="*/ 2711543 h 4731174"/>
                <a:gd name="connsiteX15" fmla="*/ 2762549 w 3523460"/>
                <a:gd name="connsiteY15" fmla="*/ 2266269 h 4731174"/>
                <a:gd name="connsiteX16" fmla="*/ 3509971 w 3523460"/>
                <a:gd name="connsiteY16" fmla="*/ 2162903 h 4731174"/>
                <a:gd name="connsiteX17" fmla="*/ 2778451 w 3523460"/>
                <a:gd name="connsiteY17" fmla="*/ 2942130 h 4731174"/>
                <a:gd name="connsiteX18" fmla="*/ 2118493 w 3523460"/>
                <a:gd name="connsiteY18" fmla="*/ 4007605 h 4731174"/>
                <a:gd name="connsiteX19" fmla="*/ 2229811 w 3523460"/>
                <a:gd name="connsiteY19" fmla="*/ 4731174 h 4731174"/>
                <a:gd name="connsiteX20" fmla="*/ 830382 w 3523460"/>
                <a:gd name="connsiteY20" fmla="*/ 4731174 h 4731174"/>
                <a:gd name="connsiteX0" fmla="*/ 830382 w 3523460"/>
                <a:gd name="connsiteY0" fmla="*/ 4731174 h 4731174"/>
                <a:gd name="connsiteX1" fmla="*/ 870139 w 3523460"/>
                <a:gd name="connsiteY1" fmla="*/ 4095071 h 4731174"/>
                <a:gd name="connsiteX2" fmla="*/ 432816 w 3523460"/>
                <a:gd name="connsiteY2" fmla="*/ 2274221 h 4731174"/>
                <a:gd name="connsiteX3" fmla="*/ 75008 w 3523460"/>
                <a:gd name="connsiteY3" fmla="*/ 970207 h 4731174"/>
                <a:gd name="connsiteX4" fmla="*/ 750867 w 3523460"/>
                <a:gd name="connsiteY4" fmla="*/ 2107243 h 4731174"/>
                <a:gd name="connsiteX5" fmla="*/ 838333 w 3523460"/>
                <a:gd name="connsiteY5" fmla="*/ 2035682 h 4731174"/>
                <a:gd name="connsiteX6" fmla="*/ 711112 w 3523460"/>
                <a:gd name="connsiteY6" fmla="*/ 214833 h 4731174"/>
                <a:gd name="connsiteX7" fmla="*/ 1235897 w 3523460"/>
                <a:gd name="connsiteY7" fmla="*/ 1868704 h 4731174"/>
                <a:gd name="connsiteX8" fmla="*/ 1339265 w 3523460"/>
                <a:gd name="connsiteY8" fmla="*/ 1828947 h 4731174"/>
                <a:gd name="connsiteX9" fmla="*/ 1458534 w 3523460"/>
                <a:gd name="connsiteY9" fmla="*/ 148 h 4731174"/>
                <a:gd name="connsiteX10" fmla="*/ 1705024 w 3523460"/>
                <a:gd name="connsiteY10" fmla="*/ 1813044 h 4731174"/>
                <a:gd name="connsiteX11" fmla="*/ 1816344 w 3523460"/>
                <a:gd name="connsiteY11" fmla="*/ 1868705 h 4731174"/>
                <a:gd name="connsiteX12" fmla="*/ 2492205 w 3523460"/>
                <a:gd name="connsiteY12" fmla="*/ 334103 h 4731174"/>
                <a:gd name="connsiteX13" fmla="*/ 2221860 w 3523460"/>
                <a:gd name="connsiteY13" fmla="*/ 2011829 h 4731174"/>
                <a:gd name="connsiteX14" fmla="*/ 2325227 w 3523460"/>
                <a:gd name="connsiteY14" fmla="*/ 2711543 h 4731174"/>
                <a:gd name="connsiteX15" fmla="*/ 2762549 w 3523460"/>
                <a:gd name="connsiteY15" fmla="*/ 2266269 h 4731174"/>
                <a:gd name="connsiteX16" fmla="*/ 3509971 w 3523460"/>
                <a:gd name="connsiteY16" fmla="*/ 2162903 h 4731174"/>
                <a:gd name="connsiteX17" fmla="*/ 2778451 w 3523460"/>
                <a:gd name="connsiteY17" fmla="*/ 2942130 h 4731174"/>
                <a:gd name="connsiteX18" fmla="*/ 2118493 w 3523460"/>
                <a:gd name="connsiteY18" fmla="*/ 4007605 h 4731174"/>
                <a:gd name="connsiteX19" fmla="*/ 2229811 w 3523460"/>
                <a:gd name="connsiteY19" fmla="*/ 4731174 h 4731174"/>
                <a:gd name="connsiteX20" fmla="*/ 830382 w 3523460"/>
                <a:gd name="connsiteY20" fmla="*/ 4731174 h 4731174"/>
                <a:gd name="connsiteX0" fmla="*/ 830382 w 3523460"/>
                <a:gd name="connsiteY0" fmla="*/ 4731172 h 4731172"/>
                <a:gd name="connsiteX1" fmla="*/ 870139 w 3523460"/>
                <a:gd name="connsiteY1" fmla="*/ 4095069 h 4731172"/>
                <a:gd name="connsiteX2" fmla="*/ 432816 w 3523460"/>
                <a:gd name="connsiteY2" fmla="*/ 2274219 h 4731172"/>
                <a:gd name="connsiteX3" fmla="*/ 75008 w 3523460"/>
                <a:gd name="connsiteY3" fmla="*/ 970205 h 4731172"/>
                <a:gd name="connsiteX4" fmla="*/ 750867 w 3523460"/>
                <a:gd name="connsiteY4" fmla="*/ 2107241 h 4731172"/>
                <a:gd name="connsiteX5" fmla="*/ 838333 w 3523460"/>
                <a:gd name="connsiteY5" fmla="*/ 2035680 h 4731172"/>
                <a:gd name="connsiteX6" fmla="*/ 711112 w 3523460"/>
                <a:gd name="connsiteY6" fmla="*/ 214831 h 4731172"/>
                <a:gd name="connsiteX7" fmla="*/ 1235897 w 3523460"/>
                <a:gd name="connsiteY7" fmla="*/ 1868702 h 4731172"/>
                <a:gd name="connsiteX8" fmla="*/ 1315411 w 3523460"/>
                <a:gd name="connsiteY8" fmla="*/ 1852799 h 4731172"/>
                <a:gd name="connsiteX9" fmla="*/ 1458534 w 3523460"/>
                <a:gd name="connsiteY9" fmla="*/ 146 h 4731172"/>
                <a:gd name="connsiteX10" fmla="*/ 1705024 w 3523460"/>
                <a:gd name="connsiteY10" fmla="*/ 1813042 h 4731172"/>
                <a:gd name="connsiteX11" fmla="*/ 1816344 w 3523460"/>
                <a:gd name="connsiteY11" fmla="*/ 1868703 h 4731172"/>
                <a:gd name="connsiteX12" fmla="*/ 2492205 w 3523460"/>
                <a:gd name="connsiteY12" fmla="*/ 334101 h 4731172"/>
                <a:gd name="connsiteX13" fmla="*/ 2221860 w 3523460"/>
                <a:gd name="connsiteY13" fmla="*/ 2011827 h 4731172"/>
                <a:gd name="connsiteX14" fmla="*/ 2325227 w 3523460"/>
                <a:gd name="connsiteY14" fmla="*/ 2711541 h 4731172"/>
                <a:gd name="connsiteX15" fmla="*/ 2762549 w 3523460"/>
                <a:gd name="connsiteY15" fmla="*/ 2266267 h 4731172"/>
                <a:gd name="connsiteX16" fmla="*/ 3509971 w 3523460"/>
                <a:gd name="connsiteY16" fmla="*/ 2162901 h 4731172"/>
                <a:gd name="connsiteX17" fmla="*/ 2778451 w 3523460"/>
                <a:gd name="connsiteY17" fmla="*/ 2942128 h 4731172"/>
                <a:gd name="connsiteX18" fmla="*/ 2118493 w 3523460"/>
                <a:gd name="connsiteY18" fmla="*/ 4007603 h 4731172"/>
                <a:gd name="connsiteX19" fmla="*/ 2229811 w 3523460"/>
                <a:gd name="connsiteY19" fmla="*/ 4731172 h 4731172"/>
                <a:gd name="connsiteX20" fmla="*/ 830382 w 3523460"/>
                <a:gd name="connsiteY20" fmla="*/ 4731172 h 4731172"/>
                <a:gd name="connsiteX0" fmla="*/ 830382 w 3523460"/>
                <a:gd name="connsiteY0" fmla="*/ 4731172 h 4731172"/>
                <a:gd name="connsiteX1" fmla="*/ 870139 w 3523460"/>
                <a:gd name="connsiteY1" fmla="*/ 4095069 h 4731172"/>
                <a:gd name="connsiteX2" fmla="*/ 432816 w 3523460"/>
                <a:gd name="connsiteY2" fmla="*/ 2274219 h 4731172"/>
                <a:gd name="connsiteX3" fmla="*/ 75008 w 3523460"/>
                <a:gd name="connsiteY3" fmla="*/ 970205 h 4731172"/>
                <a:gd name="connsiteX4" fmla="*/ 750867 w 3523460"/>
                <a:gd name="connsiteY4" fmla="*/ 2107241 h 4731172"/>
                <a:gd name="connsiteX5" fmla="*/ 838333 w 3523460"/>
                <a:gd name="connsiteY5" fmla="*/ 2035680 h 4731172"/>
                <a:gd name="connsiteX6" fmla="*/ 711112 w 3523460"/>
                <a:gd name="connsiteY6" fmla="*/ 214831 h 4731172"/>
                <a:gd name="connsiteX7" fmla="*/ 1235897 w 3523460"/>
                <a:gd name="connsiteY7" fmla="*/ 1868702 h 4731172"/>
                <a:gd name="connsiteX8" fmla="*/ 1315411 w 3523460"/>
                <a:gd name="connsiteY8" fmla="*/ 1852799 h 4731172"/>
                <a:gd name="connsiteX9" fmla="*/ 1458534 w 3523460"/>
                <a:gd name="connsiteY9" fmla="*/ 146 h 4731172"/>
                <a:gd name="connsiteX10" fmla="*/ 1728878 w 3523460"/>
                <a:gd name="connsiteY10" fmla="*/ 1828945 h 4731172"/>
                <a:gd name="connsiteX11" fmla="*/ 1816344 w 3523460"/>
                <a:gd name="connsiteY11" fmla="*/ 1868703 h 4731172"/>
                <a:gd name="connsiteX12" fmla="*/ 2492205 w 3523460"/>
                <a:gd name="connsiteY12" fmla="*/ 334101 h 4731172"/>
                <a:gd name="connsiteX13" fmla="*/ 2221860 w 3523460"/>
                <a:gd name="connsiteY13" fmla="*/ 2011827 h 4731172"/>
                <a:gd name="connsiteX14" fmla="*/ 2325227 w 3523460"/>
                <a:gd name="connsiteY14" fmla="*/ 2711541 h 4731172"/>
                <a:gd name="connsiteX15" fmla="*/ 2762549 w 3523460"/>
                <a:gd name="connsiteY15" fmla="*/ 2266267 h 4731172"/>
                <a:gd name="connsiteX16" fmla="*/ 3509971 w 3523460"/>
                <a:gd name="connsiteY16" fmla="*/ 2162901 h 4731172"/>
                <a:gd name="connsiteX17" fmla="*/ 2778451 w 3523460"/>
                <a:gd name="connsiteY17" fmla="*/ 2942128 h 4731172"/>
                <a:gd name="connsiteX18" fmla="*/ 2118493 w 3523460"/>
                <a:gd name="connsiteY18" fmla="*/ 4007603 h 4731172"/>
                <a:gd name="connsiteX19" fmla="*/ 2229811 w 3523460"/>
                <a:gd name="connsiteY19" fmla="*/ 4731172 h 4731172"/>
                <a:gd name="connsiteX20" fmla="*/ 830382 w 3523460"/>
                <a:gd name="connsiteY20" fmla="*/ 4731172 h 4731172"/>
                <a:gd name="connsiteX0" fmla="*/ 830382 w 3523460"/>
                <a:gd name="connsiteY0" fmla="*/ 4731172 h 4731172"/>
                <a:gd name="connsiteX1" fmla="*/ 870139 w 3523460"/>
                <a:gd name="connsiteY1" fmla="*/ 4095069 h 4731172"/>
                <a:gd name="connsiteX2" fmla="*/ 432816 w 3523460"/>
                <a:gd name="connsiteY2" fmla="*/ 2274219 h 4731172"/>
                <a:gd name="connsiteX3" fmla="*/ 75008 w 3523460"/>
                <a:gd name="connsiteY3" fmla="*/ 970205 h 4731172"/>
                <a:gd name="connsiteX4" fmla="*/ 750867 w 3523460"/>
                <a:gd name="connsiteY4" fmla="*/ 2107241 h 4731172"/>
                <a:gd name="connsiteX5" fmla="*/ 838333 w 3523460"/>
                <a:gd name="connsiteY5" fmla="*/ 2035680 h 4731172"/>
                <a:gd name="connsiteX6" fmla="*/ 711112 w 3523460"/>
                <a:gd name="connsiteY6" fmla="*/ 214831 h 4731172"/>
                <a:gd name="connsiteX7" fmla="*/ 1235897 w 3523460"/>
                <a:gd name="connsiteY7" fmla="*/ 1868702 h 4731172"/>
                <a:gd name="connsiteX8" fmla="*/ 1315411 w 3523460"/>
                <a:gd name="connsiteY8" fmla="*/ 1852799 h 4731172"/>
                <a:gd name="connsiteX9" fmla="*/ 1458534 w 3523460"/>
                <a:gd name="connsiteY9" fmla="*/ 146 h 4731172"/>
                <a:gd name="connsiteX10" fmla="*/ 1728878 w 3523460"/>
                <a:gd name="connsiteY10" fmla="*/ 1828945 h 4731172"/>
                <a:gd name="connsiteX11" fmla="*/ 1816344 w 3523460"/>
                <a:gd name="connsiteY11" fmla="*/ 1868703 h 4731172"/>
                <a:gd name="connsiteX12" fmla="*/ 2492205 w 3523460"/>
                <a:gd name="connsiteY12" fmla="*/ 334101 h 4731172"/>
                <a:gd name="connsiteX13" fmla="*/ 2221860 w 3523460"/>
                <a:gd name="connsiteY13" fmla="*/ 2011827 h 4731172"/>
                <a:gd name="connsiteX14" fmla="*/ 2325227 w 3523460"/>
                <a:gd name="connsiteY14" fmla="*/ 2711541 h 4731172"/>
                <a:gd name="connsiteX15" fmla="*/ 2762549 w 3523460"/>
                <a:gd name="connsiteY15" fmla="*/ 2266267 h 4731172"/>
                <a:gd name="connsiteX16" fmla="*/ 3509971 w 3523460"/>
                <a:gd name="connsiteY16" fmla="*/ 2162901 h 4731172"/>
                <a:gd name="connsiteX17" fmla="*/ 2778451 w 3523460"/>
                <a:gd name="connsiteY17" fmla="*/ 2942128 h 4731172"/>
                <a:gd name="connsiteX18" fmla="*/ 2118493 w 3523460"/>
                <a:gd name="connsiteY18" fmla="*/ 4007603 h 4731172"/>
                <a:gd name="connsiteX19" fmla="*/ 2229811 w 3523460"/>
                <a:gd name="connsiteY19" fmla="*/ 4731172 h 4731172"/>
                <a:gd name="connsiteX20" fmla="*/ 830382 w 3523460"/>
                <a:gd name="connsiteY20" fmla="*/ 4731172 h 4731172"/>
                <a:gd name="connsiteX0" fmla="*/ 830382 w 3523460"/>
                <a:gd name="connsiteY0" fmla="*/ 4731063 h 4731063"/>
                <a:gd name="connsiteX1" fmla="*/ 870139 w 3523460"/>
                <a:gd name="connsiteY1" fmla="*/ 4094960 h 4731063"/>
                <a:gd name="connsiteX2" fmla="*/ 432816 w 3523460"/>
                <a:gd name="connsiteY2" fmla="*/ 2274110 h 4731063"/>
                <a:gd name="connsiteX3" fmla="*/ 75008 w 3523460"/>
                <a:gd name="connsiteY3" fmla="*/ 970096 h 4731063"/>
                <a:gd name="connsiteX4" fmla="*/ 750867 w 3523460"/>
                <a:gd name="connsiteY4" fmla="*/ 2107132 h 4731063"/>
                <a:gd name="connsiteX5" fmla="*/ 838333 w 3523460"/>
                <a:gd name="connsiteY5" fmla="*/ 2035571 h 4731063"/>
                <a:gd name="connsiteX6" fmla="*/ 711112 w 3523460"/>
                <a:gd name="connsiteY6" fmla="*/ 214722 h 4731063"/>
                <a:gd name="connsiteX7" fmla="*/ 1235897 w 3523460"/>
                <a:gd name="connsiteY7" fmla="*/ 1868593 h 4731063"/>
                <a:gd name="connsiteX8" fmla="*/ 1315411 w 3523460"/>
                <a:gd name="connsiteY8" fmla="*/ 1852690 h 4731063"/>
                <a:gd name="connsiteX9" fmla="*/ 1458534 w 3523460"/>
                <a:gd name="connsiteY9" fmla="*/ 37 h 4731063"/>
                <a:gd name="connsiteX10" fmla="*/ 1728878 w 3523460"/>
                <a:gd name="connsiteY10" fmla="*/ 1828836 h 4731063"/>
                <a:gd name="connsiteX11" fmla="*/ 1816344 w 3523460"/>
                <a:gd name="connsiteY11" fmla="*/ 1868594 h 4731063"/>
                <a:gd name="connsiteX12" fmla="*/ 2492205 w 3523460"/>
                <a:gd name="connsiteY12" fmla="*/ 333992 h 4731063"/>
                <a:gd name="connsiteX13" fmla="*/ 2221860 w 3523460"/>
                <a:gd name="connsiteY13" fmla="*/ 2011718 h 4731063"/>
                <a:gd name="connsiteX14" fmla="*/ 2325227 w 3523460"/>
                <a:gd name="connsiteY14" fmla="*/ 2711432 h 4731063"/>
                <a:gd name="connsiteX15" fmla="*/ 2762549 w 3523460"/>
                <a:gd name="connsiteY15" fmla="*/ 2266158 h 4731063"/>
                <a:gd name="connsiteX16" fmla="*/ 3509971 w 3523460"/>
                <a:gd name="connsiteY16" fmla="*/ 2162792 h 4731063"/>
                <a:gd name="connsiteX17" fmla="*/ 2778451 w 3523460"/>
                <a:gd name="connsiteY17" fmla="*/ 2942019 h 4731063"/>
                <a:gd name="connsiteX18" fmla="*/ 2118493 w 3523460"/>
                <a:gd name="connsiteY18" fmla="*/ 4007494 h 4731063"/>
                <a:gd name="connsiteX19" fmla="*/ 2229811 w 3523460"/>
                <a:gd name="connsiteY19" fmla="*/ 4731063 h 4731063"/>
                <a:gd name="connsiteX20" fmla="*/ 830382 w 3523460"/>
                <a:gd name="connsiteY20" fmla="*/ 4731063 h 4731063"/>
                <a:gd name="connsiteX0" fmla="*/ 830382 w 3523460"/>
                <a:gd name="connsiteY0" fmla="*/ 4731063 h 4731063"/>
                <a:gd name="connsiteX1" fmla="*/ 870139 w 3523460"/>
                <a:gd name="connsiteY1" fmla="*/ 4094960 h 4731063"/>
                <a:gd name="connsiteX2" fmla="*/ 432816 w 3523460"/>
                <a:gd name="connsiteY2" fmla="*/ 2274110 h 4731063"/>
                <a:gd name="connsiteX3" fmla="*/ 75008 w 3523460"/>
                <a:gd name="connsiteY3" fmla="*/ 970096 h 4731063"/>
                <a:gd name="connsiteX4" fmla="*/ 750867 w 3523460"/>
                <a:gd name="connsiteY4" fmla="*/ 2107132 h 4731063"/>
                <a:gd name="connsiteX5" fmla="*/ 838333 w 3523460"/>
                <a:gd name="connsiteY5" fmla="*/ 2035571 h 4731063"/>
                <a:gd name="connsiteX6" fmla="*/ 711112 w 3523460"/>
                <a:gd name="connsiteY6" fmla="*/ 214722 h 4731063"/>
                <a:gd name="connsiteX7" fmla="*/ 1235897 w 3523460"/>
                <a:gd name="connsiteY7" fmla="*/ 1868593 h 4731063"/>
                <a:gd name="connsiteX8" fmla="*/ 1315411 w 3523460"/>
                <a:gd name="connsiteY8" fmla="*/ 1852690 h 4731063"/>
                <a:gd name="connsiteX9" fmla="*/ 1458534 w 3523460"/>
                <a:gd name="connsiteY9" fmla="*/ 37 h 4731063"/>
                <a:gd name="connsiteX10" fmla="*/ 1728878 w 3523460"/>
                <a:gd name="connsiteY10" fmla="*/ 1828836 h 4731063"/>
                <a:gd name="connsiteX11" fmla="*/ 1816344 w 3523460"/>
                <a:gd name="connsiteY11" fmla="*/ 1868594 h 4731063"/>
                <a:gd name="connsiteX12" fmla="*/ 2492205 w 3523460"/>
                <a:gd name="connsiteY12" fmla="*/ 333992 h 4731063"/>
                <a:gd name="connsiteX13" fmla="*/ 2221860 w 3523460"/>
                <a:gd name="connsiteY13" fmla="*/ 2011718 h 4731063"/>
                <a:gd name="connsiteX14" fmla="*/ 2325227 w 3523460"/>
                <a:gd name="connsiteY14" fmla="*/ 2711432 h 4731063"/>
                <a:gd name="connsiteX15" fmla="*/ 2762549 w 3523460"/>
                <a:gd name="connsiteY15" fmla="*/ 2266158 h 4731063"/>
                <a:gd name="connsiteX16" fmla="*/ 3509971 w 3523460"/>
                <a:gd name="connsiteY16" fmla="*/ 2162792 h 4731063"/>
                <a:gd name="connsiteX17" fmla="*/ 2778451 w 3523460"/>
                <a:gd name="connsiteY17" fmla="*/ 2942019 h 4731063"/>
                <a:gd name="connsiteX18" fmla="*/ 2118493 w 3523460"/>
                <a:gd name="connsiteY18" fmla="*/ 4007494 h 4731063"/>
                <a:gd name="connsiteX19" fmla="*/ 2229811 w 3523460"/>
                <a:gd name="connsiteY19" fmla="*/ 4731063 h 4731063"/>
                <a:gd name="connsiteX20" fmla="*/ 830382 w 3523460"/>
                <a:gd name="connsiteY20" fmla="*/ 4731063 h 4731063"/>
                <a:gd name="connsiteX0" fmla="*/ 830382 w 3523460"/>
                <a:gd name="connsiteY0" fmla="*/ 4731063 h 4731063"/>
                <a:gd name="connsiteX1" fmla="*/ 870139 w 3523460"/>
                <a:gd name="connsiteY1" fmla="*/ 4094960 h 4731063"/>
                <a:gd name="connsiteX2" fmla="*/ 432816 w 3523460"/>
                <a:gd name="connsiteY2" fmla="*/ 2274110 h 4731063"/>
                <a:gd name="connsiteX3" fmla="*/ 75008 w 3523460"/>
                <a:gd name="connsiteY3" fmla="*/ 970096 h 4731063"/>
                <a:gd name="connsiteX4" fmla="*/ 750867 w 3523460"/>
                <a:gd name="connsiteY4" fmla="*/ 2107132 h 4731063"/>
                <a:gd name="connsiteX5" fmla="*/ 838333 w 3523460"/>
                <a:gd name="connsiteY5" fmla="*/ 2035571 h 4731063"/>
                <a:gd name="connsiteX6" fmla="*/ 711112 w 3523460"/>
                <a:gd name="connsiteY6" fmla="*/ 214722 h 4731063"/>
                <a:gd name="connsiteX7" fmla="*/ 1235897 w 3523460"/>
                <a:gd name="connsiteY7" fmla="*/ 1868593 h 4731063"/>
                <a:gd name="connsiteX8" fmla="*/ 1315411 w 3523460"/>
                <a:gd name="connsiteY8" fmla="*/ 1852690 h 4731063"/>
                <a:gd name="connsiteX9" fmla="*/ 1458534 w 3523460"/>
                <a:gd name="connsiteY9" fmla="*/ 37 h 4731063"/>
                <a:gd name="connsiteX10" fmla="*/ 1728878 w 3523460"/>
                <a:gd name="connsiteY10" fmla="*/ 1828836 h 4731063"/>
                <a:gd name="connsiteX11" fmla="*/ 1816344 w 3523460"/>
                <a:gd name="connsiteY11" fmla="*/ 1868594 h 4731063"/>
                <a:gd name="connsiteX12" fmla="*/ 2492205 w 3523460"/>
                <a:gd name="connsiteY12" fmla="*/ 333992 h 4731063"/>
                <a:gd name="connsiteX13" fmla="*/ 2221860 w 3523460"/>
                <a:gd name="connsiteY13" fmla="*/ 2011718 h 4731063"/>
                <a:gd name="connsiteX14" fmla="*/ 2325227 w 3523460"/>
                <a:gd name="connsiteY14" fmla="*/ 2711432 h 4731063"/>
                <a:gd name="connsiteX15" fmla="*/ 2762549 w 3523460"/>
                <a:gd name="connsiteY15" fmla="*/ 2266158 h 4731063"/>
                <a:gd name="connsiteX16" fmla="*/ 3509971 w 3523460"/>
                <a:gd name="connsiteY16" fmla="*/ 2162792 h 4731063"/>
                <a:gd name="connsiteX17" fmla="*/ 2778451 w 3523460"/>
                <a:gd name="connsiteY17" fmla="*/ 2942019 h 4731063"/>
                <a:gd name="connsiteX18" fmla="*/ 2118493 w 3523460"/>
                <a:gd name="connsiteY18" fmla="*/ 4007494 h 4731063"/>
                <a:gd name="connsiteX19" fmla="*/ 2229811 w 3523460"/>
                <a:gd name="connsiteY19" fmla="*/ 4731063 h 4731063"/>
                <a:gd name="connsiteX20" fmla="*/ 830382 w 3523460"/>
                <a:gd name="connsiteY20" fmla="*/ 4731063 h 4731063"/>
                <a:gd name="connsiteX0" fmla="*/ 830382 w 3523460"/>
                <a:gd name="connsiteY0" fmla="*/ 4731063 h 4731063"/>
                <a:gd name="connsiteX1" fmla="*/ 870139 w 3523460"/>
                <a:gd name="connsiteY1" fmla="*/ 4094960 h 4731063"/>
                <a:gd name="connsiteX2" fmla="*/ 432816 w 3523460"/>
                <a:gd name="connsiteY2" fmla="*/ 2274110 h 4731063"/>
                <a:gd name="connsiteX3" fmla="*/ 75008 w 3523460"/>
                <a:gd name="connsiteY3" fmla="*/ 970096 h 4731063"/>
                <a:gd name="connsiteX4" fmla="*/ 750867 w 3523460"/>
                <a:gd name="connsiteY4" fmla="*/ 2107132 h 4731063"/>
                <a:gd name="connsiteX5" fmla="*/ 838333 w 3523460"/>
                <a:gd name="connsiteY5" fmla="*/ 2035571 h 4731063"/>
                <a:gd name="connsiteX6" fmla="*/ 711112 w 3523460"/>
                <a:gd name="connsiteY6" fmla="*/ 214722 h 4731063"/>
                <a:gd name="connsiteX7" fmla="*/ 1235897 w 3523460"/>
                <a:gd name="connsiteY7" fmla="*/ 1868593 h 4731063"/>
                <a:gd name="connsiteX8" fmla="*/ 1315411 w 3523460"/>
                <a:gd name="connsiteY8" fmla="*/ 1852690 h 4731063"/>
                <a:gd name="connsiteX9" fmla="*/ 1458534 w 3523460"/>
                <a:gd name="connsiteY9" fmla="*/ 37 h 4731063"/>
                <a:gd name="connsiteX10" fmla="*/ 1728878 w 3523460"/>
                <a:gd name="connsiteY10" fmla="*/ 1828836 h 4731063"/>
                <a:gd name="connsiteX11" fmla="*/ 1816344 w 3523460"/>
                <a:gd name="connsiteY11" fmla="*/ 1868594 h 4731063"/>
                <a:gd name="connsiteX12" fmla="*/ 2492205 w 3523460"/>
                <a:gd name="connsiteY12" fmla="*/ 333992 h 4731063"/>
                <a:gd name="connsiteX13" fmla="*/ 2221860 w 3523460"/>
                <a:gd name="connsiteY13" fmla="*/ 2011718 h 4731063"/>
                <a:gd name="connsiteX14" fmla="*/ 2325227 w 3523460"/>
                <a:gd name="connsiteY14" fmla="*/ 2711432 h 4731063"/>
                <a:gd name="connsiteX15" fmla="*/ 2762549 w 3523460"/>
                <a:gd name="connsiteY15" fmla="*/ 2266158 h 4731063"/>
                <a:gd name="connsiteX16" fmla="*/ 3509971 w 3523460"/>
                <a:gd name="connsiteY16" fmla="*/ 2162792 h 4731063"/>
                <a:gd name="connsiteX17" fmla="*/ 2778451 w 3523460"/>
                <a:gd name="connsiteY17" fmla="*/ 2942019 h 4731063"/>
                <a:gd name="connsiteX18" fmla="*/ 2118493 w 3523460"/>
                <a:gd name="connsiteY18" fmla="*/ 4007494 h 4731063"/>
                <a:gd name="connsiteX19" fmla="*/ 2229811 w 3523460"/>
                <a:gd name="connsiteY19" fmla="*/ 4731063 h 4731063"/>
                <a:gd name="connsiteX20" fmla="*/ 830382 w 3523460"/>
                <a:gd name="connsiteY20" fmla="*/ 4731063 h 4731063"/>
                <a:gd name="connsiteX0" fmla="*/ 727477 w 3523460"/>
                <a:gd name="connsiteY0" fmla="*/ 5951236 h 5951236"/>
                <a:gd name="connsiteX1" fmla="*/ 870139 w 3523460"/>
                <a:gd name="connsiteY1" fmla="*/ 4094960 h 5951236"/>
                <a:gd name="connsiteX2" fmla="*/ 432816 w 3523460"/>
                <a:gd name="connsiteY2" fmla="*/ 2274110 h 5951236"/>
                <a:gd name="connsiteX3" fmla="*/ 75008 w 3523460"/>
                <a:gd name="connsiteY3" fmla="*/ 970096 h 5951236"/>
                <a:gd name="connsiteX4" fmla="*/ 750867 w 3523460"/>
                <a:gd name="connsiteY4" fmla="*/ 2107132 h 5951236"/>
                <a:gd name="connsiteX5" fmla="*/ 838333 w 3523460"/>
                <a:gd name="connsiteY5" fmla="*/ 2035571 h 5951236"/>
                <a:gd name="connsiteX6" fmla="*/ 711112 w 3523460"/>
                <a:gd name="connsiteY6" fmla="*/ 214722 h 5951236"/>
                <a:gd name="connsiteX7" fmla="*/ 1235897 w 3523460"/>
                <a:gd name="connsiteY7" fmla="*/ 1868593 h 5951236"/>
                <a:gd name="connsiteX8" fmla="*/ 1315411 w 3523460"/>
                <a:gd name="connsiteY8" fmla="*/ 1852690 h 5951236"/>
                <a:gd name="connsiteX9" fmla="*/ 1458534 w 3523460"/>
                <a:gd name="connsiteY9" fmla="*/ 37 h 5951236"/>
                <a:gd name="connsiteX10" fmla="*/ 1728878 w 3523460"/>
                <a:gd name="connsiteY10" fmla="*/ 1828836 h 5951236"/>
                <a:gd name="connsiteX11" fmla="*/ 1816344 w 3523460"/>
                <a:gd name="connsiteY11" fmla="*/ 1868594 h 5951236"/>
                <a:gd name="connsiteX12" fmla="*/ 2492205 w 3523460"/>
                <a:gd name="connsiteY12" fmla="*/ 333992 h 5951236"/>
                <a:gd name="connsiteX13" fmla="*/ 2221860 w 3523460"/>
                <a:gd name="connsiteY13" fmla="*/ 2011718 h 5951236"/>
                <a:gd name="connsiteX14" fmla="*/ 2325227 w 3523460"/>
                <a:gd name="connsiteY14" fmla="*/ 2711432 h 5951236"/>
                <a:gd name="connsiteX15" fmla="*/ 2762549 w 3523460"/>
                <a:gd name="connsiteY15" fmla="*/ 2266158 h 5951236"/>
                <a:gd name="connsiteX16" fmla="*/ 3509971 w 3523460"/>
                <a:gd name="connsiteY16" fmla="*/ 2162792 h 5951236"/>
                <a:gd name="connsiteX17" fmla="*/ 2778451 w 3523460"/>
                <a:gd name="connsiteY17" fmla="*/ 2942019 h 5951236"/>
                <a:gd name="connsiteX18" fmla="*/ 2118493 w 3523460"/>
                <a:gd name="connsiteY18" fmla="*/ 4007494 h 5951236"/>
                <a:gd name="connsiteX19" fmla="*/ 2229811 w 3523460"/>
                <a:gd name="connsiteY19" fmla="*/ 4731063 h 5951236"/>
                <a:gd name="connsiteX20" fmla="*/ 727477 w 3523460"/>
                <a:gd name="connsiteY20" fmla="*/ 5951236 h 5951236"/>
                <a:gd name="connsiteX0" fmla="*/ 727477 w 3523460"/>
                <a:gd name="connsiteY0" fmla="*/ 5951236 h 5980637"/>
                <a:gd name="connsiteX1" fmla="*/ 870139 w 3523460"/>
                <a:gd name="connsiteY1" fmla="*/ 4094960 h 5980637"/>
                <a:gd name="connsiteX2" fmla="*/ 432816 w 3523460"/>
                <a:gd name="connsiteY2" fmla="*/ 2274110 h 5980637"/>
                <a:gd name="connsiteX3" fmla="*/ 75008 w 3523460"/>
                <a:gd name="connsiteY3" fmla="*/ 970096 h 5980637"/>
                <a:gd name="connsiteX4" fmla="*/ 750867 w 3523460"/>
                <a:gd name="connsiteY4" fmla="*/ 2107132 h 5980637"/>
                <a:gd name="connsiteX5" fmla="*/ 838333 w 3523460"/>
                <a:gd name="connsiteY5" fmla="*/ 2035571 h 5980637"/>
                <a:gd name="connsiteX6" fmla="*/ 711112 w 3523460"/>
                <a:gd name="connsiteY6" fmla="*/ 214722 h 5980637"/>
                <a:gd name="connsiteX7" fmla="*/ 1235897 w 3523460"/>
                <a:gd name="connsiteY7" fmla="*/ 1868593 h 5980637"/>
                <a:gd name="connsiteX8" fmla="*/ 1315411 w 3523460"/>
                <a:gd name="connsiteY8" fmla="*/ 1852690 h 5980637"/>
                <a:gd name="connsiteX9" fmla="*/ 1458534 w 3523460"/>
                <a:gd name="connsiteY9" fmla="*/ 37 h 5980637"/>
                <a:gd name="connsiteX10" fmla="*/ 1728878 w 3523460"/>
                <a:gd name="connsiteY10" fmla="*/ 1828836 h 5980637"/>
                <a:gd name="connsiteX11" fmla="*/ 1816344 w 3523460"/>
                <a:gd name="connsiteY11" fmla="*/ 1868594 h 5980637"/>
                <a:gd name="connsiteX12" fmla="*/ 2492205 w 3523460"/>
                <a:gd name="connsiteY12" fmla="*/ 333992 h 5980637"/>
                <a:gd name="connsiteX13" fmla="*/ 2221860 w 3523460"/>
                <a:gd name="connsiteY13" fmla="*/ 2011718 h 5980637"/>
                <a:gd name="connsiteX14" fmla="*/ 2325227 w 3523460"/>
                <a:gd name="connsiteY14" fmla="*/ 2711432 h 5980637"/>
                <a:gd name="connsiteX15" fmla="*/ 2762549 w 3523460"/>
                <a:gd name="connsiteY15" fmla="*/ 2266158 h 5980637"/>
                <a:gd name="connsiteX16" fmla="*/ 3509971 w 3523460"/>
                <a:gd name="connsiteY16" fmla="*/ 2162792 h 5980637"/>
                <a:gd name="connsiteX17" fmla="*/ 2778451 w 3523460"/>
                <a:gd name="connsiteY17" fmla="*/ 2942019 h 5980637"/>
                <a:gd name="connsiteX18" fmla="*/ 2118493 w 3523460"/>
                <a:gd name="connsiteY18" fmla="*/ 4007494 h 5980637"/>
                <a:gd name="connsiteX19" fmla="*/ 2303315 w 3523460"/>
                <a:gd name="connsiteY19" fmla="*/ 5980637 h 5980637"/>
                <a:gd name="connsiteX20" fmla="*/ 727477 w 3523460"/>
                <a:gd name="connsiteY20" fmla="*/ 5951236 h 5980637"/>
                <a:gd name="connsiteX0" fmla="*/ 727477 w 3523460"/>
                <a:gd name="connsiteY0" fmla="*/ 5951236 h 7519714"/>
                <a:gd name="connsiteX1" fmla="*/ 870139 w 3523460"/>
                <a:gd name="connsiteY1" fmla="*/ 4094960 h 7519714"/>
                <a:gd name="connsiteX2" fmla="*/ 432816 w 3523460"/>
                <a:gd name="connsiteY2" fmla="*/ 2274110 h 7519714"/>
                <a:gd name="connsiteX3" fmla="*/ 75008 w 3523460"/>
                <a:gd name="connsiteY3" fmla="*/ 970096 h 7519714"/>
                <a:gd name="connsiteX4" fmla="*/ 750867 w 3523460"/>
                <a:gd name="connsiteY4" fmla="*/ 2107132 h 7519714"/>
                <a:gd name="connsiteX5" fmla="*/ 838333 w 3523460"/>
                <a:gd name="connsiteY5" fmla="*/ 2035571 h 7519714"/>
                <a:gd name="connsiteX6" fmla="*/ 711112 w 3523460"/>
                <a:gd name="connsiteY6" fmla="*/ 214722 h 7519714"/>
                <a:gd name="connsiteX7" fmla="*/ 1235897 w 3523460"/>
                <a:gd name="connsiteY7" fmla="*/ 1868593 h 7519714"/>
                <a:gd name="connsiteX8" fmla="*/ 1315411 w 3523460"/>
                <a:gd name="connsiteY8" fmla="*/ 1852690 h 7519714"/>
                <a:gd name="connsiteX9" fmla="*/ 1458534 w 3523460"/>
                <a:gd name="connsiteY9" fmla="*/ 37 h 7519714"/>
                <a:gd name="connsiteX10" fmla="*/ 1728878 w 3523460"/>
                <a:gd name="connsiteY10" fmla="*/ 1828836 h 7519714"/>
                <a:gd name="connsiteX11" fmla="*/ 1816344 w 3523460"/>
                <a:gd name="connsiteY11" fmla="*/ 1868594 h 7519714"/>
                <a:gd name="connsiteX12" fmla="*/ 2492205 w 3523460"/>
                <a:gd name="connsiteY12" fmla="*/ 333992 h 7519714"/>
                <a:gd name="connsiteX13" fmla="*/ 2221860 w 3523460"/>
                <a:gd name="connsiteY13" fmla="*/ 2011718 h 7519714"/>
                <a:gd name="connsiteX14" fmla="*/ 2325227 w 3523460"/>
                <a:gd name="connsiteY14" fmla="*/ 2711432 h 7519714"/>
                <a:gd name="connsiteX15" fmla="*/ 2762549 w 3523460"/>
                <a:gd name="connsiteY15" fmla="*/ 2266158 h 7519714"/>
                <a:gd name="connsiteX16" fmla="*/ 3509971 w 3523460"/>
                <a:gd name="connsiteY16" fmla="*/ 2162792 h 7519714"/>
                <a:gd name="connsiteX17" fmla="*/ 2778451 w 3523460"/>
                <a:gd name="connsiteY17" fmla="*/ 2942019 h 7519714"/>
                <a:gd name="connsiteX18" fmla="*/ 2118493 w 3523460"/>
                <a:gd name="connsiteY18" fmla="*/ 4007494 h 7519714"/>
                <a:gd name="connsiteX19" fmla="*/ 2394036 w 3523460"/>
                <a:gd name="connsiteY19" fmla="*/ 7519714 h 7519714"/>
                <a:gd name="connsiteX20" fmla="*/ 727477 w 3523460"/>
                <a:gd name="connsiteY20" fmla="*/ 5951236 h 7519714"/>
                <a:gd name="connsiteX0" fmla="*/ 727477 w 3523460"/>
                <a:gd name="connsiteY0" fmla="*/ 5951236 h 7519714"/>
                <a:gd name="connsiteX1" fmla="*/ 870139 w 3523460"/>
                <a:gd name="connsiteY1" fmla="*/ 4094960 h 7519714"/>
                <a:gd name="connsiteX2" fmla="*/ 432816 w 3523460"/>
                <a:gd name="connsiteY2" fmla="*/ 2274110 h 7519714"/>
                <a:gd name="connsiteX3" fmla="*/ 75008 w 3523460"/>
                <a:gd name="connsiteY3" fmla="*/ 970096 h 7519714"/>
                <a:gd name="connsiteX4" fmla="*/ 750867 w 3523460"/>
                <a:gd name="connsiteY4" fmla="*/ 2107132 h 7519714"/>
                <a:gd name="connsiteX5" fmla="*/ 838333 w 3523460"/>
                <a:gd name="connsiteY5" fmla="*/ 2035571 h 7519714"/>
                <a:gd name="connsiteX6" fmla="*/ 711112 w 3523460"/>
                <a:gd name="connsiteY6" fmla="*/ 214722 h 7519714"/>
                <a:gd name="connsiteX7" fmla="*/ 1235897 w 3523460"/>
                <a:gd name="connsiteY7" fmla="*/ 1868593 h 7519714"/>
                <a:gd name="connsiteX8" fmla="*/ 1315411 w 3523460"/>
                <a:gd name="connsiteY8" fmla="*/ 1852690 h 7519714"/>
                <a:gd name="connsiteX9" fmla="*/ 1458534 w 3523460"/>
                <a:gd name="connsiteY9" fmla="*/ 37 h 7519714"/>
                <a:gd name="connsiteX10" fmla="*/ 1728878 w 3523460"/>
                <a:gd name="connsiteY10" fmla="*/ 1828836 h 7519714"/>
                <a:gd name="connsiteX11" fmla="*/ 1816344 w 3523460"/>
                <a:gd name="connsiteY11" fmla="*/ 1868594 h 7519714"/>
                <a:gd name="connsiteX12" fmla="*/ 2492205 w 3523460"/>
                <a:gd name="connsiteY12" fmla="*/ 333992 h 7519714"/>
                <a:gd name="connsiteX13" fmla="*/ 2221860 w 3523460"/>
                <a:gd name="connsiteY13" fmla="*/ 2011718 h 7519714"/>
                <a:gd name="connsiteX14" fmla="*/ 2325227 w 3523460"/>
                <a:gd name="connsiteY14" fmla="*/ 2711432 h 7519714"/>
                <a:gd name="connsiteX15" fmla="*/ 2762549 w 3523460"/>
                <a:gd name="connsiteY15" fmla="*/ 2266158 h 7519714"/>
                <a:gd name="connsiteX16" fmla="*/ 3509971 w 3523460"/>
                <a:gd name="connsiteY16" fmla="*/ 2162792 h 7519714"/>
                <a:gd name="connsiteX17" fmla="*/ 2778451 w 3523460"/>
                <a:gd name="connsiteY17" fmla="*/ 2942019 h 7519714"/>
                <a:gd name="connsiteX18" fmla="*/ 2118493 w 3523460"/>
                <a:gd name="connsiteY18" fmla="*/ 4007494 h 7519714"/>
                <a:gd name="connsiteX19" fmla="*/ 2394036 w 3523460"/>
                <a:gd name="connsiteY19" fmla="*/ 7519714 h 7519714"/>
                <a:gd name="connsiteX20" fmla="*/ 727477 w 3523460"/>
                <a:gd name="connsiteY20" fmla="*/ 5951236 h 7519714"/>
                <a:gd name="connsiteX0" fmla="*/ 658685 w 3523460"/>
                <a:gd name="connsiteY0" fmla="*/ 6031206 h 7519714"/>
                <a:gd name="connsiteX1" fmla="*/ 870139 w 3523460"/>
                <a:gd name="connsiteY1" fmla="*/ 4094960 h 7519714"/>
                <a:gd name="connsiteX2" fmla="*/ 432816 w 3523460"/>
                <a:gd name="connsiteY2" fmla="*/ 2274110 h 7519714"/>
                <a:gd name="connsiteX3" fmla="*/ 75008 w 3523460"/>
                <a:gd name="connsiteY3" fmla="*/ 970096 h 7519714"/>
                <a:gd name="connsiteX4" fmla="*/ 750867 w 3523460"/>
                <a:gd name="connsiteY4" fmla="*/ 2107132 h 7519714"/>
                <a:gd name="connsiteX5" fmla="*/ 838333 w 3523460"/>
                <a:gd name="connsiteY5" fmla="*/ 2035571 h 7519714"/>
                <a:gd name="connsiteX6" fmla="*/ 711112 w 3523460"/>
                <a:gd name="connsiteY6" fmla="*/ 214722 h 7519714"/>
                <a:gd name="connsiteX7" fmla="*/ 1235897 w 3523460"/>
                <a:gd name="connsiteY7" fmla="*/ 1868593 h 7519714"/>
                <a:gd name="connsiteX8" fmla="*/ 1315411 w 3523460"/>
                <a:gd name="connsiteY8" fmla="*/ 1852690 h 7519714"/>
                <a:gd name="connsiteX9" fmla="*/ 1458534 w 3523460"/>
                <a:gd name="connsiteY9" fmla="*/ 37 h 7519714"/>
                <a:gd name="connsiteX10" fmla="*/ 1728878 w 3523460"/>
                <a:gd name="connsiteY10" fmla="*/ 1828836 h 7519714"/>
                <a:gd name="connsiteX11" fmla="*/ 1816344 w 3523460"/>
                <a:gd name="connsiteY11" fmla="*/ 1868594 h 7519714"/>
                <a:gd name="connsiteX12" fmla="*/ 2492205 w 3523460"/>
                <a:gd name="connsiteY12" fmla="*/ 333992 h 7519714"/>
                <a:gd name="connsiteX13" fmla="*/ 2221860 w 3523460"/>
                <a:gd name="connsiteY13" fmla="*/ 2011718 h 7519714"/>
                <a:gd name="connsiteX14" fmla="*/ 2325227 w 3523460"/>
                <a:gd name="connsiteY14" fmla="*/ 2711432 h 7519714"/>
                <a:gd name="connsiteX15" fmla="*/ 2762549 w 3523460"/>
                <a:gd name="connsiteY15" fmla="*/ 2266158 h 7519714"/>
                <a:gd name="connsiteX16" fmla="*/ 3509971 w 3523460"/>
                <a:gd name="connsiteY16" fmla="*/ 2162792 h 7519714"/>
                <a:gd name="connsiteX17" fmla="*/ 2778451 w 3523460"/>
                <a:gd name="connsiteY17" fmla="*/ 2942019 h 7519714"/>
                <a:gd name="connsiteX18" fmla="*/ 2118493 w 3523460"/>
                <a:gd name="connsiteY18" fmla="*/ 4007494 h 7519714"/>
                <a:gd name="connsiteX19" fmla="*/ 2394036 w 3523460"/>
                <a:gd name="connsiteY19" fmla="*/ 7519714 h 7519714"/>
                <a:gd name="connsiteX20" fmla="*/ 658685 w 3523460"/>
                <a:gd name="connsiteY20" fmla="*/ 6031206 h 7519714"/>
                <a:gd name="connsiteX0" fmla="*/ 658685 w 3523460"/>
                <a:gd name="connsiteY0" fmla="*/ 6031206 h 7519714"/>
                <a:gd name="connsiteX1" fmla="*/ 870139 w 3523460"/>
                <a:gd name="connsiteY1" fmla="*/ 4094960 h 7519714"/>
                <a:gd name="connsiteX2" fmla="*/ 432816 w 3523460"/>
                <a:gd name="connsiteY2" fmla="*/ 2274110 h 7519714"/>
                <a:gd name="connsiteX3" fmla="*/ 75008 w 3523460"/>
                <a:gd name="connsiteY3" fmla="*/ 970096 h 7519714"/>
                <a:gd name="connsiteX4" fmla="*/ 750867 w 3523460"/>
                <a:gd name="connsiteY4" fmla="*/ 2107132 h 7519714"/>
                <a:gd name="connsiteX5" fmla="*/ 838333 w 3523460"/>
                <a:gd name="connsiteY5" fmla="*/ 2035571 h 7519714"/>
                <a:gd name="connsiteX6" fmla="*/ 711112 w 3523460"/>
                <a:gd name="connsiteY6" fmla="*/ 214722 h 7519714"/>
                <a:gd name="connsiteX7" fmla="*/ 1235897 w 3523460"/>
                <a:gd name="connsiteY7" fmla="*/ 1868593 h 7519714"/>
                <a:gd name="connsiteX8" fmla="*/ 1315411 w 3523460"/>
                <a:gd name="connsiteY8" fmla="*/ 1852690 h 7519714"/>
                <a:gd name="connsiteX9" fmla="*/ 1458534 w 3523460"/>
                <a:gd name="connsiteY9" fmla="*/ 37 h 7519714"/>
                <a:gd name="connsiteX10" fmla="*/ 1728878 w 3523460"/>
                <a:gd name="connsiteY10" fmla="*/ 1828836 h 7519714"/>
                <a:gd name="connsiteX11" fmla="*/ 1816344 w 3523460"/>
                <a:gd name="connsiteY11" fmla="*/ 1868594 h 7519714"/>
                <a:gd name="connsiteX12" fmla="*/ 2492205 w 3523460"/>
                <a:gd name="connsiteY12" fmla="*/ 333992 h 7519714"/>
                <a:gd name="connsiteX13" fmla="*/ 2221860 w 3523460"/>
                <a:gd name="connsiteY13" fmla="*/ 2011718 h 7519714"/>
                <a:gd name="connsiteX14" fmla="*/ 2325227 w 3523460"/>
                <a:gd name="connsiteY14" fmla="*/ 2711432 h 7519714"/>
                <a:gd name="connsiteX15" fmla="*/ 2762549 w 3523460"/>
                <a:gd name="connsiteY15" fmla="*/ 2266158 h 7519714"/>
                <a:gd name="connsiteX16" fmla="*/ 3509971 w 3523460"/>
                <a:gd name="connsiteY16" fmla="*/ 2162792 h 7519714"/>
                <a:gd name="connsiteX17" fmla="*/ 2778451 w 3523460"/>
                <a:gd name="connsiteY17" fmla="*/ 2942019 h 7519714"/>
                <a:gd name="connsiteX18" fmla="*/ 2118493 w 3523460"/>
                <a:gd name="connsiteY18" fmla="*/ 4007494 h 7519714"/>
                <a:gd name="connsiteX19" fmla="*/ 2394036 w 3523460"/>
                <a:gd name="connsiteY19" fmla="*/ 7519714 h 7519714"/>
                <a:gd name="connsiteX20" fmla="*/ 658685 w 3523460"/>
                <a:gd name="connsiteY20" fmla="*/ 6031206 h 7519714"/>
                <a:gd name="connsiteX0" fmla="*/ 658685 w 3523460"/>
                <a:gd name="connsiteY0" fmla="*/ 6031206 h 9039299"/>
                <a:gd name="connsiteX1" fmla="*/ 870139 w 3523460"/>
                <a:gd name="connsiteY1" fmla="*/ 4094960 h 9039299"/>
                <a:gd name="connsiteX2" fmla="*/ 432816 w 3523460"/>
                <a:gd name="connsiteY2" fmla="*/ 2274110 h 9039299"/>
                <a:gd name="connsiteX3" fmla="*/ 75008 w 3523460"/>
                <a:gd name="connsiteY3" fmla="*/ 970096 h 9039299"/>
                <a:gd name="connsiteX4" fmla="*/ 750867 w 3523460"/>
                <a:gd name="connsiteY4" fmla="*/ 2107132 h 9039299"/>
                <a:gd name="connsiteX5" fmla="*/ 838333 w 3523460"/>
                <a:gd name="connsiteY5" fmla="*/ 2035571 h 9039299"/>
                <a:gd name="connsiteX6" fmla="*/ 711112 w 3523460"/>
                <a:gd name="connsiteY6" fmla="*/ 214722 h 9039299"/>
                <a:gd name="connsiteX7" fmla="*/ 1235897 w 3523460"/>
                <a:gd name="connsiteY7" fmla="*/ 1868593 h 9039299"/>
                <a:gd name="connsiteX8" fmla="*/ 1315411 w 3523460"/>
                <a:gd name="connsiteY8" fmla="*/ 1852690 h 9039299"/>
                <a:gd name="connsiteX9" fmla="*/ 1458534 w 3523460"/>
                <a:gd name="connsiteY9" fmla="*/ 37 h 9039299"/>
                <a:gd name="connsiteX10" fmla="*/ 1728878 w 3523460"/>
                <a:gd name="connsiteY10" fmla="*/ 1828836 h 9039299"/>
                <a:gd name="connsiteX11" fmla="*/ 1816344 w 3523460"/>
                <a:gd name="connsiteY11" fmla="*/ 1868594 h 9039299"/>
                <a:gd name="connsiteX12" fmla="*/ 2492205 w 3523460"/>
                <a:gd name="connsiteY12" fmla="*/ 333992 h 9039299"/>
                <a:gd name="connsiteX13" fmla="*/ 2221860 w 3523460"/>
                <a:gd name="connsiteY13" fmla="*/ 2011718 h 9039299"/>
                <a:gd name="connsiteX14" fmla="*/ 2325227 w 3523460"/>
                <a:gd name="connsiteY14" fmla="*/ 2711432 h 9039299"/>
                <a:gd name="connsiteX15" fmla="*/ 2762549 w 3523460"/>
                <a:gd name="connsiteY15" fmla="*/ 2266158 h 9039299"/>
                <a:gd name="connsiteX16" fmla="*/ 3509971 w 3523460"/>
                <a:gd name="connsiteY16" fmla="*/ 2162792 h 9039299"/>
                <a:gd name="connsiteX17" fmla="*/ 2778451 w 3523460"/>
                <a:gd name="connsiteY17" fmla="*/ 2942019 h 9039299"/>
                <a:gd name="connsiteX18" fmla="*/ 2118493 w 3523460"/>
                <a:gd name="connsiteY18" fmla="*/ 4007494 h 9039299"/>
                <a:gd name="connsiteX19" fmla="*/ 2246421 w 3523460"/>
                <a:gd name="connsiteY19" fmla="*/ 9039299 h 9039299"/>
                <a:gd name="connsiteX20" fmla="*/ 658685 w 3523460"/>
                <a:gd name="connsiteY20" fmla="*/ 6031206 h 9039299"/>
                <a:gd name="connsiteX0" fmla="*/ 669149 w 3523460"/>
                <a:gd name="connsiteY0" fmla="*/ 7663583 h 9039299"/>
                <a:gd name="connsiteX1" fmla="*/ 870139 w 3523460"/>
                <a:gd name="connsiteY1" fmla="*/ 4094960 h 9039299"/>
                <a:gd name="connsiteX2" fmla="*/ 432816 w 3523460"/>
                <a:gd name="connsiteY2" fmla="*/ 2274110 h 9039299"/>
                <a:gd name="connsiteX3" fmla="*/ 75008 w 3523460"/>
                <a:gd name="connsiteY3" fmla="*/ 970096 h 9039299"/>
                <a:gd name="connsiteX4" fmla="*/ 750867 w 3523460"/>
                <a:gd name="connsiteY4" fmla="*/ 2107132 h 9039299"/>
                <a:gd name="connsiteX5" fmla="*/ 838333 w 3523460"/>
                <a:gd name="connsiteY5" fmla="*/ 2035571 h 9039299"/>
                <a:gd name="connsiteX6" fmla="*/ 711112 w 3523460"/>
                <a:gd name="connsiteY6" fmla="*/ 214722 h 9039299"/>
                <a:gd name="connsiteX7" fmla="*/ 1235897 w 3523460"/>
                <a:gd name="connsiteY7" fmla="*/ 1868593 h 9039299"/>
                <a:gd name="connsiteX8" fmla="*/ 1315411 w 3523460"/>
                <a:gd name="connsiteY8" fmla="*/ 1852690 h 9039299"/>
                <a:gd name="connsiteX9" fmla="*/ 1458534 w 3523460"/>
                <a:gd name="connsiteY9" fmla="*/ 37 h 9039299"/>
                <a:gd name="connsiteX10" fmla="*/ 1728878 w 3523460"/>
                <a:gd name="connsiteY10" fmla="*/ 1828836 h 9039299"/>
                <a:gd name="connsiteX11" fmla="*/ 1816344 w 3523460"/>
                <a:gd name="connsiteY11" fmla="*/ 1868594 h 9039299"/>
                <a:gd name="connsiteX12" fmla="*/ 2492205 w 3523460"/>
                <a:gd name="connsiteY12" fmla="*/ 333992 h 9039299"/>
                <a:gd name="connsiteX13" fmla="*/ 2221860 w 3523460"/>
                <a:gd name="connsiteY13" fmla="*/ 2011718 h 9039299"/>
                <a:gd name="connsiteX14" fmla="*/ 2325227 w 3523460"/>
                <a:gd name="connsiteY14" fmla="*/ 2711432 h 9039299"/>
                <a:gd name="connsiteX15" fmla="*/ 2762549 w 3523460"/>
                <a:gd name="connsiteY15" fmla="*/ 2266158 h 9039299"/>
                <a:gd name="connsiteX16" fmla="*/ 3509971 w 3523460"/>
                <a:gd name="connsiteY16" fmla="*/ 2162792 h 9039299"/>
                <a:gd name="connsiteX17" fmla="*/ 2778451 w 3523460"/>
                <a:gd name="connsiteY17" fmla="*/ 2942019 h 9039299"/>
                <a:gd name="connsiteX18" fmla="*/ 2118493 w 3523460"/>
                <a:gd name="connsiteY18" fmla="*/ 4007494 h 9039299"/>
                <a:gd name="connsiteX19" fmla="*/ 2246421 w 3523460"/>
                <a:gd name="connsiteY19" fmla="*/ 9039299 h 9039299"/>
                <a:gd name="connsiteX20" fmla="*/ 669149 w 3523460"/>
                <a:gd name="connsiteY20" fmla="*/ 7663583 h 9039299"/>
                <a:gd name="connsiteX0" fmla="*/ 549192 w 3523460"/>
                <a:gd name="connsiteY0" fmla="*/ 7560396 h 9039299"/>
                <a:gd name="connsiteX1" fmla="*/ 870139 w 3523460"/>
                <a:gd name="connsiteY1" fmla="*/ 4094960 h 9039299"/>
                <a:gd name="connsiteX2" fmla="*/ 432816 w 3523460"/>
                <a:gd name="connsiteY2" fmla="*/ 2274110 h 9039299"/>
                <a:gd name="connsiteX3" fmla="*/ 75008 w 3523460"/>
                <a:gd name="connsiteY3" fmla="*/ 970096 h 9039299"/>
                <a:gd name="connsiteX4" fmla="*/ 750867 w 3523460"/>
                <a:gd name="connsiteY4" fmla="*/ 2107132 h 9039299"/>
                <a:gd name="connsiteX5" fmla="*/ 838333 w 3523460"/>
                <a:gd name="connsiteY5" fmla="*/ 2035571 h 9039299"/>
                <a:gd name="connsiteX6" fmla="*/ 711112 w 3523460"/>
                <a:gd name="connsiteY6" fmla="*/ 214722 h 9039299"/>
                <a:gd name="connsiteX7" fmla="*/ 1235897 w 3523460"/>
                <a:gd name="connsiteY7" fmla="*/ 1868593 h 9039299"/>
                <a:gd name="connsiteX8" fmla="*/ 1315411 w 3523460"/>
                <a:gd name="connsiteY8" fmla="*/ 1852690 h 9039299"/>
                <a:gd name="connsiteX9" fmla="*/ 1458534 w 3523460"/>
                <a:gd name="connsiteY9" fmla="*/ 37 h 9039299"/>
                <a:gd name="connsiteX10" fmla="*/ 1728878 w 3523460"/>
                <a:gd name="connsiteY10" fmla="*/ 1828836 h 9039299"/>
                <a:gd name="connsiteX11" fmla="*/ 1816344 w 3523460"/>
                <a:gd name="connsiteY11" fmla="*/ 1868594 h 9039299"/>
                <a:gd name="connsiteX12" fmla="*/ 2492205 w 3523460"/>
                <a:gd name="connsiteY12" fmla="*/ 333992 h 9039299"/>
                <a:gd name="connsiteX13" fmla="*/ 2221860 w 3523460"/>
                <a:gd name="connsiteY13" fmla="*/ 2011718 h 9039299"/>
                <a:gd name="connsiteX14" fmla="*/ 2325227 w 3523460"/>
                <a:gd name="connsiteY14" fmla="*/ 2711432 h 9039299"/>
                <a:gd name="connsiteX15" fmla="*/ 2762549 w 3523460"/>
                <a:gd name="connsiteY15" fmla="*/ 2266158 h 9039299"/>
                <a:gd name="connsiteX16" fmla="*/ 3509971 w 3523460"/>
                <a:gd name="connsiteY16" fmla="*/ 2162792 h 9039299"/>
                <a:gd name="connsiteX17" fmla="*/ 2778451 w 3523460"/>
                <a:gd name="connsiteY17" fmla="*/ 2942019 h 9039299"/>
                <a:gd name="connsiteX18" fmla="*/ 2118493 w 3523460"/>
                <a:gd name="connsiteY18" fmla="*/ 4007494 h 9039299"/>
                <a:gd name="connsiteX19" fmla="*/ 2246421 w 3523460"/>
                <a:gd name="connsiteY19" fmla="*/ 9039299 h 9039299"/>
                <a:gd name="connsiteX20" fmla="*/ 549192 w 3523460"/>
                <a:gd name="connsiteY20" fmla="*/ 7560396 h 9039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523460" h="9039299">
                  <a:moveTo>
                    <a:pt x="549192" y="7560396"/>
                  </a:moveTo>
                  <a:cubicBezTo>
                    <a:pt x="562444" y="7348362"/>
                    <a:pt x="864838" y="4410361"/>
                    <a:pt x="870139" y="4094960"/>
                  </a:cubicBezTo>
                  <a:cubicBezTo>
                    <a:pt x="560039" y="3546320"/>
                    <a:pt x="456669" y="2926117"/>
                    <a:pt x="432816" y="2274110"/>
                  </a:cubicBezTo>
                  <a:cubicBezTo>
                    <a:pt x="313547" y="1839439"/>
                    <a:pt x="-187386" y="1134423"/>
                    <a:pt x="75008" y="970096"/>
                  </a:cubicBezTo>
                  <a:cubicBezTo>
                    <a:pt x="248612" y="927688"/>
                    <a:pt x="623646" y="1934854"/>
                    <a:pt x="750867" y="2107132"/>
                  </a:cubicBezTo>
                  <a:cubicBezTo>
                    <a:pt x="790624" y="2183994"/>
                    <a:pt x="862187" y="2105807"/>
                    <a:pt x="838333" y="2035571"/>
                  </a:cubicBezTo>
                  <a:cubicBezTo>
                    <a:pt x="716413" y="1433922"/>
                    <a:pt x="427516" y="251827"/>
                    <a:pt x="711112" y="214722"/>
                  </a:cubicBezTo>
                  <a:cubicBezTo>
                    <a:pt x="909896" y="184242"/>
                    <a:pt x="1157709" y="1578371"/>
                    <a:pt x="1235897" y="1868593"/>
                  </a:cubicBezTo>
                  <a:cubicBezTo>
                    <a:pt x="1242524" y="1928227"/>
                    <a:pt x="1311436" y="2047497"/>
                    <a:pt x="1315411" y="1852690"/>
                  </a:cubicBezTo>
                  <a:cubicBezTo>
                    <a:pt x="1312761" y="1280197"/>
                    <a:pt x="1159035" y="-7915"/>
                    <a:pt x="1458534" y="37"/>
                  </a:cubicBezTo>
                  <a:cubicBezTo>
                    <a:pt x="1693099" y="-7916"/>
                    <a:pt x="1707674" y="1541264"/>
                    <a:pt x="1728878" y="1828836"/>
                  </a:cubicBezTo>
                  <a:cubicBezTo>
                    <a:pt x="1734180" y="1917625"/>
                    <a:pt x="1764661" y="1916301"/>
                    <a:pt x="1816344" y="1868594"/>
                  </a:cubicBezTo>
                  <a:cubicBezTo>
                    <a:pt x="2054883" y="1372963"/>
                    <a:pt x="2198007" y="241226"/>
                    <a:pt x="2492205" y="333992"/>
                  </a:cubicBezTo>
                  <a:cubicBezTo>
                    <a:pt x="2781103" y="421456"/>
                    <a:pt x="2314625" y="1471029"/>
                    <a:pt x="2221860" y="2011718"/>
                  </a:cubicBezTo>
                  <a:lnTo>
                    <a:pt x="2325227" y="2711432"/>
                  </a:lnTo>
                  <a:cubicBezTo>
                    <a:pt x="2439196" y="2563007"/>
                    <a:pt x="2584970" y="2406632"/>
                    <a:pt x="2762549" y="2266158"/>
                  </a:cubicBezTo>
                  <a:cubicBezTo>
                    <a:pt x="3043495" y="1897748"/>
                    <a:pt x="3618639" y="2022319"/>
                    <a:pt x="3509971" y="2162792"/>
                  </a:cubicBezTo>
                  <a:cubicBezTo>
                    <a:pt x="3266131" y="2446388"/>
                    <a:pt x="2982534" y="2594812"/>
                    <a:pt x="2778451" y="2942019"/>
                  </a:cubicBezTo>
                  <a:cubicBezTo>
                    <a:pt x="2558465" y="3336933"/>
                    <a:pt x="2370285" y="3707995"/>
                    <a:pt x="2118493" y="4007494"/>
                  </a:cubicBezTo>
                  <a:cubicBezTo>
                    <a:pt x="2147648" y="4296392"/>
                    <a:pt x="2209315" y="8798109"/>
                    <a:pt x="2246421" y="9039299"/>
                  </a:cubicBezTo>
                  <a:cubicBezTo>
                    <a:pt x="1567651" y="8480024"/>
                    <a:pt x="1311660" y="8238052"/>
                    <a:pt x="549192" y="756039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2019-01-04T06:06:56Z</dcterms:modified>
</cp:coreProperties>
</file>