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30" name="Freeform 9">
            <a:extLst>
              <a:ext uri="{FF2B5EF4-FFF2-40B4-BE49-F238E27FC236}">
                <a16:creationId xmlns:a16="http://schemas.microsoft.com/office/drawing/2014/main" id="{73A02FF9-B7AC-430A-A88D-08BCF6F73997}"/>
              </a:ext>
            </a:extLst>
          </p:cNvPr>
          <p:cNvSpPr>
            <a:spLocks/>
          </p:cNvSpPr>
          <p:nvPr/>
        </p:nvSpPr>
        <p:spPr bwMode="auto">
          <a:xfrm>
            <a:off x="1082357" y="1889038"/>
            <a:ext cx="2662450" cy="4269677"/>
          </a:xfrm>
          <a:custGeom>
            <a:avLst/>
            <a:gdLst>
              <a:gd name="T0" fmla="*/ 1478 w 1746"/>
              <a:gd name="T1" fmla="*/ 34 h 2800"/>
              <a:gd name="T2" fmla="*/ 1633 w 1746"/>
              <a:gd name="T3" fmla="*/ 169 h 2800"/>
              <a:gd name="T4" fmla="*/ 1682 w 1746"/>
              <a:gd name="T5" fmla="*/ 260 h 2800"/>
              <a:gd name="T6" fmla="*/ 1713 w 1746"/>
              <a:gd name="T7" fmla="*/ 354 h 2800"/>
              <a:gd name="T8" fmla="*/ 1746 w 1746"/>
              <a:gd name="T9" fmla="*/ 594 h 2800"/>
              <a:gd name="T10" fmla="*/ 1702 w 1746"/>
              <a:gd name="T11" fmla="*/ 901 h 2800"/>
              <a:gd name="T12" fmla="*/ 1624 w 1746"/>
              <a:gd name="T13" fmla="*/ 1176 h 2800"/>
              <a:gd name="T14" fmla="*/ 1571 w 1746"/>
              <a:gd name="T15" fmla="*/ 1321 h 2800"/>
              <a:gd name="T16" fmla="*/ 1551 w 1746"/>
              <a:gd name="T17" fmla="*/ 1381 h 2800"/>
              <a:gd name="T18" fmla="*/ 1529 w 1746"/>
              <a:gd name="T19" fmla="*/ 1514 h 2800"/>
              <a:gd name="T20" fmla="*/ 1524 w 1746"/>
              <a:gd name="T21" fmla="*/ 1587 h 2800"/>
              <a:gd name="T22" fmla="*/ 1487 w 1746"/>
              <a:gd name="T23" fmla="*/ 1838 h 2800"/>
              <a:gd name="T24" fmla="*/ 1429 w 1746"/>
              <a:gd name="T25" fmla="*/ 2169 h 2800"/>
              <a:gd name="T26" fmla="*/ 1346 w 1746"/>
              <a:gd name="T27" fmla="*/ 2476 h 2800"/>
              <a:gd name="T28" fmla="*/ 1277 w 1746"/>
              <a:gd name="T29" fmla="*/ 2687 h 2800"/>
              <a:gd name="T30" fmla="*/ 1255 w 1746"/>
              <a:gd name="T31" fmla="*/ 2741 h 2800"/>
              <a:gd name="T32" fmla="*/ 1182 w 1746"/>
              <a:gd name="T33" fmla="*/ 2800 h 2800"/>
              <a:gd name="T34" fmla="*/ 1118 w 1746"/>
              <a:gd name="T35" fmla="*/ 2741 h 2800"/>
              <a:gd name="T36" fmla="*/ 1111 w 1746"/>
              <a:gd name="T37" fmla="*/ 2676 h 2800"/>
              <a:gd name="T38" fmla="*/ 1093 w 1746"/>
              <a:gd name="T39" fmla="*/ 2429 h 2800"/>
              <a:gd name="T40" fmla="*/ 1058 w 1746"/>
              <a:gd name="T41" fmla="*/ 2100 h 2800"/>
              <a:gd name="T42" fmla="*/ 1002 w 1746"/>
              <a:gd name="T43" fmla="*/ 1805 h 2800"/>
              <a:gd name="T44" fmla="*/ 951 w 1746"/>
              <a:gd name="T45" fmla="*/ 1660 h 2800"/>
              <a:gd name="T46" fmla="*/ 917 w 1746"/>
              <a:gd name="T47" fmla="*/ 1616 h 2800"/>
              <a:gd name="T48" fmla="*/ 837 w 1746"/>
              <a:gd name="T49" fmla="*/ 1605 h 2800"/>
              <a:gd name="T50" fmla="*/ 795 w 1746"/>
              <a:gd name="T51" fmla="*/ 1660 h 2800"/>
              <a:gd name="T52" fmla="*/ 757 w 1746"/>
              <a:gd name="T53" fmla="*/ 1763 h 2800"/>
              <a:gd name="T54" fmla="*/ 689 w 1746"/>
              <a:gd name="T55" fmla="*/ 2080 h 2800"/>
              <a:gd name="T56" fmla="*/ 653 w 1746"/>
              <a:gd name="T57" fmla="*/ 2381 h 2800"/>
              <a:gd name="T58" fmla="*/ 629 w 1746"/>
              <a:gd name="T59" fmla="*/ 2643 h 2800"/>
              <a:gd name="T60" fmla="*/ 620 w 1746"/>
              <a:gd name="T61" fmla="*/ 2731 h 2800"/>
              <a:gd name="T62" fmla="*/ 578 w 1746"/>
              <a:gd name="T63" fmla="*/ 2794 h 2800"/>
              <a:gd name="T64" fmla="*/ 500 w 1746"/>
              <a:gd name="T65" fmla="*/ 2769 h 2800"/>
              <a:gd name="T66" fmla="*/ 478 w 1746"/>
              <a:gd name="T67" fmla="*/ 2729 h 2800"/>
              <a:gd name="T68" fmla="*/ 409 w 1746"/>
              <a:gd name="T69" fmla="*/ 2541 h 2800"/>
              <a:gd name="T70" fmla="*/ 311 w 1746"/>
              <a:gd name="T71" fmla="*/ 2167 h 2800"/>
              <a:gd name="T72" fmla="*/ 251 w 1746"/>
              <a:gd name="T73" fmla="*/ 1800 h 2800"/>
              <a:gd name="T74" fmla="*/ 224 w 1746"/>
              <a:gd name="T75" fmla="*/ 1592 h 2800"/>
              <a:gd name="T76" fmla="*/ 220 w 1746"/>
              <a:gd name="T77" fmla="*/ 1531 h 2800"/>
              <a:gd name="T78" fmla="*/ 202 w 1746"/>
              <a:gd name="T79" fmla="*/ 1416 h 2800"/>
              <a:gd name="T80" fmla="*/ 184 w 1746"/>
              <a:gd name="T81" fmla="*/ 1360 h 2800"/>
              <a:gd name="T82" fmla="*/ 124 w 1746"/>
              <a:gd name="T83" fmla="*/ 1176 h 2800"/>
              <a:gd name="T84" fmla="*/ 44 w 1746"/>
              <a:gd name="T85" fmla="*/ 896 h 2800"/>
              <a:gd name="T86" fmla="*/ 0 w 1746"/>
              <a:gd name="T87" fmla="*/ 607 h 2800"/>
              <a:gd name="T88" fmla="*/ 9 w 1746"/>
              <a:gd name="T89" fmla="*/ 449 h 2800"/>
              <a:gd name="T90" fmla="*/ 22 w 1746"/>
              <a:gd name="T91" fmla="*/ 361 h 2800"/>
              <a:gd name="T92" fmla="*/ 107 w 1746"/>
              <a:gd name="T93" fmla="*/ 152 h 2800"/>
              <a:gd name="T94" fmla="*/ 289 w 1746"/>
              <a:gd name="T95" fmla="*/ 31 h 2800"/>
              <a:gd name="T96" fmla="*/ 437 w 1746"/>
              <a:gd name="T97" fmla="*/ 3 h 2800"/>
              <a:gd name="T98" fmla="*/ 511 w 1746"/>
              <a:gd name="T99" fmla="*/ 7 h 2800"/>
              <a:gd name="T100" fmla="*/ 678 w 1746"/>
              <a:gd name="T101" fmla="*/ 32 h 2800"/>
              <a:gd name="T102" fmla="*/ 769 w 1746"/>
              <a:gd name="T103" fmla="*/ 60 h 2800"/>
              <a:gd name="T104" fmla="*/ 844 w 1746"/>
              <a:gd name="T105" fmla="*/ 85 h 2800"/>
              <a:gd name="T106" fmla="*/ 946 w 1746"/>
              <a:gd name="T107" fmla="*/ 69 h 2800"/>
              <a:gd name="T108" fmla="*/ 995 w 1746"/>
              <a:gd name="T109" fmla="*/ 47 h 2800"/>
              <a:gd name="T110" fmla="*/ 1195 w 1746"/>
              <a:gd name="T111" fmla="*/ 3 h 2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746" h="2800">
                <a:moveTo>
                  <a:pt x="1249" y="0"/>
                </a:moveTo>
                <a:lnTo>
                  <a:pt x="1307" y="1"/>
                </a:lnTo>
                <a:lnTo>
                  <a:pt x="1369" y="7"/>
                </a:lnTo>
                <a:lnTo>
                  <a:pt x="1435" y="20"/>
                </a:lnTo>
                <a:lnTo>
                  <a:pt x="1478" y="34"/>
                </a:lnTo>
                <a:lnTo>
                  <a:pt x="1518" y="54"/>
                </a:lnTo>
                <a:lnTo>
                  <a:pt x="1553" y="80"/>
                </a:lnTo>
                <a:lnTo>
                  <a:pt x="1584" y="109"/>
                </a:lnTo>
                <a:lnTo>
                  <a:pt x="1611" y="140"/>
                </a:lnTo>
                <a:lnTo>
                  <a:pt x="1633" y="169"/>
                </a:lnTo>
                <a:lnTo>
                  <a:pt x="1651" y="198"/>
                </a:lnTo>
                <a:lnTo>
                  <a:pt x="1664" y="221"/>
                </a:lnTo>
                <a:lnTo>
                  <a:pt x="1675" y="241"/>
                </a:lnTo>
                <a:lnTo>
                  <a:pt x="1680" y="254"/>
                </a:lnTo>
                <a:lnTo>
                  <a:pt x="1682" y="260"/>
                </a:lnTo>
                <a:lnTo>
                  <a:pt x="1684" y="263"/>
                </a:lnTo>
                <a:lnTo>
                  <a:pt x="1689" y="276"/>
                </a:lnTo>
                <a:lnTo>
                  <a:pt x="1697" y="294"/>
                </a:lnTo>
                <a:lnTo>
                  <a:pt x="1704" y="321"/>
                </a:lnTo>
                <a:lnTo>
                  <a:pt x="1713" y="354"/>
                </a:lnTo>
                <a:lnTo>
                  <a:pt x="1724" y="392"/>
                </a:lnTo>
                <a:lnTo>
                  <a:pt x="1731" y="436"/>
                </a:lnTo>
                <a:lnTo>
                  <a:pt x="1738" y="485"/>
                </a:lnTo>
                <a:lnTo>
                  <a:pt x="1744" y="538"/>
                </a:lnTo>
                <a:lnTo>
                  <a:pt x="1746" y="594"/>
                </a:lnTo>
                <a:lnTo>
                  <a:pt x="1744" y="654"/>
                </a:lnTo>
                <a:lnTo>
                  <a:pt x="1738" y="716"/>
                </a:lnTo>
                <a:lnTo>
                  <a:pt x="1727" y="778"/>
                </a:lnTo>
                <a:lnTo>
                  <a:pt x="1717" y="840"/>
                </a:lnTo>
                <a:lnTo>
                  <a:pt x="1702" y="901"/>
                </a:lnTo>
                <a:lnTo>
                  <a:pt x="1687" y="961"/>
                </a:lnTo>
                <a:lnTo>
                  <a:pt x="1671" y="1020"/>
                </a:lnTo>
                <a:lnTo>
                  <a:pt x="1655" y="1076"/>
                </a:lnTo>
                <a:lnTo>
                  <a:pt x="1638" y="1129"/>
                </a:lnTo>
                <a:lnTo>
                  <a:pt x="1624" y="1176"/>
                </a:lnTo>
                <a:lnTo>
                  <a:pt x="1609" y="1220"/>
                </a:lnTo>
                <a:lnTo>
                  <a:pt x="1597" y="1256"/>
                </a:lnTo>
                <a:lnTo>
                  <a:pt x="1586" y="1285"/>
                </a:lnTo>
                <a:lnTo>
                  <a:pt x="1577" y="1309"/>
                </a:lnTo>
                <a:lnTo>
                  <a:pt x="1571" y="1321"/>
                </a:lnTo>
                <a:lnTo>
                  <a:pt x="1569" y="1327"/>
                </a:lnTo>
                <a:lnTo>
                  <a:pt x="1567" y="1331"/>
                </a:lnTo>
                <a:lnTo>
                  <a:pt x="1564" y="1343"/>
                </a:lnTo>
                <a:lnTo>
                  <a:pt x="1558" y="1360"/>
                </a:lnTo>
                <a:lnTo>
                  <a:pt x="1551" y="1381"/>
                </a:lnTo>
                <a:lnTo>
                  <a:pt x="1544" y="1405"/>
                </a:lnTo>
                <a:lnTo>
                  <a:pt x="1538" y="1431"/>
                </a:lnTo>
                <a:lnTo>
                  <a:pt x="1533" y="1461"/>
                </a:lnTo>
                <a:lnTo>
                  <a:pt x="1531" y="1491"/>
                </a:lnTo>
                <a:lnTo>
                  <a:pt x="1529" y="1514"/>
                </a:lnTo>
                <a:lnTo>
                  <a:pt x="1529" y="1529"/>
                </a:lnTo>
                <a:lnTo>
                  <a:pt x="1529" y="1534"/>
                </a:lnTo>
                <a:lnTo>
                  <a:pt x="1529" y="1541"/>
                </a:lnTo>
                <a:lnTo>
                  <a:pt x="1527" y="1558"/>
                </a:lnTo>
                <a:lnTo>
                  <a:pt x="1524" y="1587"/>
                </a:lnTo>
                <a:lnTo>
                  <a:pt x="1518" y="1623"/>
                </a:lnTo>
                <a:lnTo>
                  <a:pt x="1513" y="1669"/>
                </a:lnTo>
                <a:lnTo>
                  <a:pt x="1506" y="1720"/>
                </a:lnTo>
                <a:lnTo>
                  <a:pt x="1497" y="1776"/>
                </a:lnTo>
                <a:lnTo>
                  <a:pt x="1487" y="1838"/>
                </a:lnTo>
                <a:lnTo>
                  <a:pt x="1478" y="1901"/>
                </a:lnTo>
                <a:lnTo>
                  <a:pt x="1467" y="1969"/>
                </a:lnTo>
                <a:lnTo>
                  <a:pt x="1455" y="2036"/>
                </a:lnTo>
                <a:lnTo>
                  <a:pt x="1442" y="2103"/>
                </a:lnTo>
                <a:lnTo>
                  <a:pt x="1429" y="2169"/>
                </a:lnTo>
                <a:lnTo>
                  <a:pt x="1413" y="2232"/>
                </a:lnTo>
                <a:lnTo>
                  <a:pt x="1397" y="2298"/>
                </a:lnTo>
                <a:lnTo>
                  <a:pt x="1380" y="2360"/>
                </a:lnTo>
                <a:lnTo>
                  <a:pt x="1364" y="2420"/>
                </a:lnTo>
                <a:lnTo>
                  <a:pt x="1346" y="2476"/>
                </a:lnTo>
                <a:lnTo>
                  <a:pt x="1329" y="2529"/>
                </a:lnTo>
                <a:lnTo>
                  <a:pt x="1315" y="2578"/>
                </a:lnTo>
                <a:lnTo>
                  <a:pt x="1300" y="2620"/>
                </a:lnTo>
                <a:lnTo>
                  <a:pt x="1287" y="2656"/>
                </a:lnTo>
                <a:lnTo>
                  <a:pt x="1277" y="2687"/>
                </a:lnTo>
                <a:lnTo>
                  <a:pt x="1269" y="2709"/>
                </a:lnTo>
                <a:lnTo>
                  <a:pt x="1264" y="2721"/>
                </a:lnTo>
                <a:lnTo>
                  <a:pt x="1262" y="2727"/>
                </a:lnTo>
                <a:lnTo>
                  <a:pt x="1260" y="2731"/>
                </a:lnTo>
                <a:lnTo>
                  <a:pt x="1255" y="2741"/>
                </a:lnTo>
                <a:lnTo>
                  <a:pt x="1247" y="2756"/>
                </a:lnTo>
                <a:lnTo>
                  <a:pt x="1235" y="2771"/>
                </a:lnTo>
                <a:lnTo>
                  <a:pt x="1220" y="2785"/>
                </a:lnTo>
                <a:lnTo>
                  <a:pt x="1202" y="2794"/>
                </a:lnTo>
                <a:lnTo>
                  <a:pt x="1182" y="2800"/>
                </a:lnTo>
                <a:lnTo>
                  <a:pt x="1162" y="2796"/>
                </a:lnTo>
                <a:lnTo>
                  <a:pt x="1146" y="2785"/>
                </a:lnTo>
                <a:lnTo>
                  <a:pt x="1135" y="2771"/>
                </a:lnTo>
                <a:lnTo>
                  <a:pt x="1124" y="2756"/>
                </a:lnTo>
                <a:lnTo>
                  <a:pt x="1118" y="2741"/>
                </a:lnTo>
                <a:lnTo>
                  <a:pt x="1115" y="2731"/>
                </a:lnTo>
                <a:lnTo>
                  <a:pt x="1115" y="2727"/>
                </a:lnTo>
                <a:lnTo>
                  <a:pt x="1113" y="2721"/>
                </a:lnTo>
                <a:lnTo>
                  <a:pt x="1113" y="2703"/>
                </a:lnTo>
                <a:lnTo>
                  <a:pt x="1111" y="2676"/>
                </a:lnTo>
                <a:lnTo>
                  <a:pt x="1107" y="2641"/>
                </a:lnTo>
                <a:lnTo>
                  <a:pt x="1106" y="2596"/>
                </a:lnTo>
                <a:lnTo>
                  <a:pt x="1102" y="2547"/>
                </a:lnTo>
                <a:lnTo>
                  <a:pt x="1097" y="2491"/>
                </a:lnTo>
                <a:lnTo>
                  <a:pt x="1093" y="2429"/>
                </a:lnTo>
                <a:lnTo>
                  <a:pt x="1086" y="2365"/>
                </a:lnTo>
                <a:lnTo>
                  <a:pt x="1080" y="2300"/>
                </a:lnTo>
                <a:lnTo>
                  <a:pt x="1073" y="2232"/>
                </a:lnTo>
                <a:lnTo>
                  <a:pt x="1066" y="2165"/>
                </a:lnTo>
                <a:lnTo>
                  <a:pt x="1058" y="2100"/>
                </a:lnTo>
                <a:lnTo>
                  <a:pt x="1049" y="2034"/>
                </a:lnTo>
                <a:lnTo>
                  <a:pt x="1040" y="1971"/>
                </a:lnTo>
                <a:lnTo>
                  <a:pt x="1027" y="1909"/>
                </a:lnTo>
                <a:lnTo>
                  <a:pt x="1015" y="1854"/>
                </a:lnTo>
                <a:lnTo>
                  <a:pt x="1002" y="1805"/>
                </a:lnTo>
                <a:lnTo>
                  <a:pt x="989" y="1761"/>
                </a:lnTo>
                <a:lnTo>
                  <a:pt x="977" y="1723"/>
                </a:lnTo>
                <a:lnTo>
                  <a:pt x="966" y="1694"/>
                </a:lnTo>
                <a:lnTo>
                  <a:pt x="957" y="1672"/>
                </a:lnTo>
                <a:lnTo>
                  <a:pt x="951" y="1660"/>
                </a:lnTo>
                <a:lnTo>
                  <a:pt x="949" y="1654"/>
                </a:lnTo>
                <a:lnTo>
                  <a:pt x="947" y="1652"/>
                </a:lnTo>
                <a:lnTo>
                  <a:pt x="940" y="1641"/>
                </a:lnTo>
                <a:lnTo>
                  <a:pt x="931" y="1629"/>
                </a:lnTo>
                <a:lnTo>
                  <a:pt x="917" y="1616"/>
                </a:lnTo>
                <a:lnTo>
                  <a:pt x="902" y="1603"/>
                </a:lnTo>
                <a:lnTo>
                  <a:pt x="886" y="1594"/>
                </a:lnTo>
                <a:lnTo>
                  <a:pt x="869" y="1591"/>
                </a:lnTo>
                <a:lnTo>
                  <a:pt x="853" y="1596"/>
                </a:lnTo>
                <a:lnTo>
                  <a:pt x="837" y="1605"/>
                </a:lnTo>
                <a:lnTo>
                  <a:pt x="824" y="1618"/>
                </a:lnTo>
                <a:lnTo>
                  <a:pt x="811" y="1632"/>
                </a:lnTo>
                <a:lnTo>
                  <a:pt x="802" y="1645"/>
                </a:lnTo>
                <a:lnTo>
                  <a:pt x="797" y="1656"/>
                </a:lnTo>
                <a:lnTo>
                  <a:pt x="795" y="1660"/>
                </a:lnTo>
                <a:lnTo>
                  <a:pt x="793" y="1663"/>
                </a:lnTo>
                <a:lnTo>
                  <a:pt x="787" y="1674"/>
                </a:lnTo>
                <a:lnTo>
                  <a:pt x="778" y="1696"/>
                </a:lnTo>
                <a:lnTo>
                  <a:pt x="767" y="1725"/>
                </a:lnTo>
                <a:lnTo>
                  <a:pt x="757" y="1763"/>
                </a:lnTo>
                <a:lnTo>
                  <a:pt x="742" y="1812"/>
                </a:lnTo>
                <a:lnTo>
                  <a:pt x="727" y="1872"/>
                </a:lnTo>
                <a:lnTo>
                  <a:pt x="713" y="1943"/>
                </a:lnTo>
                <a:lnTo>
                  <a:pt x="698" y="2027"/>
                </a:lnTo>
                <a:lnTo>
                  <a:pt x="689" y="2080"/>
                </a:lnTo>
                <a:lnTo>
                  <a:pt x="682" y="2136"/>
                </a:lnTo>
                <a:lnTo>
                  <a:pt x="675" y="2196"/>
                </a:lnTo>
                <a:lnTo>
                  <a:pt x="667" y="2256"/>
                </a:lnTo>
                <a:lnTo>
                  <a:pt x="660" y="2320"/>
                </a:lnTo>
                <a:lnTo>
                  <a:pt x="653" y="2381"/>
                </a:lnTo>
                <a:lnTo>
                  <a:pt x="647" y="2441"/>
                </a:lnTo>
                <a:lnTo>
                  <a:pt x="642" y="2498"/>
                </a:lnTo>
                <a:lnTo>
                  <a:pt x="637" y="2552"/>
                </a:lnTo>
                <a:lnTo>
                  <a:pt x="633" y="2601"/>
                </a:lnTo>
                <a:lnTo>
                  <a:pt x="629" y="2643"/>
                </a:lnTo>
                <a:lnTo>
                  <a:pt x="626" y="2678"/>
                </a:lnTo>
                <a:lnTo>
                  <a:pt x="624" y="2705"/>
                </a:lnTo>
                <a:lnTo>
                  <a:pt x="622" y="2721"/>
                </a:lnTo>
                <a:lnTo>
                  <a:pt x="622" y="2727"/>
                </a:lnTo>
                <a:lnTo>
                  <a:pt x="620" y="2731"/>
                </a:lnTo>
                <a:lnTo>
                  <a:pt x="617" y="2740"/>
                </a:lnTo>
                <a:lnTo>
                  <a:pt x="611" y="2754"/>
                </a:lnTo>
                <a:lnTo>
                  <a:pt x="602" y="2769"/>
                </a:lnTo>
                <a:lnTo>
                  <a:pt x="591" y="2783"/>
                </a:lnTo>
                <a:lnTo>
                  <a:pt x="578" y="2794"/>
                </a:lnTo>
                <a:lnTo>
                  <a:pt x="562" y="2800"/>
                </a:lnTo>
                <a:lnTo>
                  <a:pt x="542" y="2798"/>
                </a:lnTo>
                <a:lnTo>
                  <a:pt x="526" y="2791"/>
                </a:lnTo>
                <a:lnTo>
                  <a:pt x="511" y="2781"/>
                </a:lnTo>
                <a:lnTo>
                  <a:pt x="500" y="2769"/>
                </a:lnTo>
                <a:lnTo>
                  <a:pt x="493" y="2758"/>
                </a:lnTo>
                <a:lnTo>
                  <a:pt x="487" y="2751"/>
                </a:lnTo>
                <a:lnTo>
                  <a:pt x="486" y="2747"/>
                </a:lnTo>
                <a:lnTo>
                  <a:pt x="484" y="2743"/>
                </a:lnTo>
                <a:lnTo>
                  <a:pt x="478" y="2729"/>
                </a:lnTo>
                <a:lnTo>
                  <a:pt x="469" y="2709"/>
                </a:lnTo>
                <a:lnTo>
                  <a:pt x="457" y="2678"/>
                </a:lnTo>
                <a:lnTo>
                  <a:pt x="444" y="2640"/>
                </a:lnTo>
                <a:lnTo>
                  <a:pt x="427" y="2594"/>
                </a:lnTo>
                <a:lnTo>
                  <a:pt x="409" y="2541"/>
                </a:lnTo>
                <a:lnTo>
                  <a:pt x="389" y="2480"/>
                </a:lnTo>
                <a:lnTo>
                  <a:pt x="371" y="2412"/>
                </a:lnTo>
                <a:lnTo>
                  <a:pt x="351" y="2336"/>
                </a:lnTo>
                <a:lnTo>
                  <a:pt x="331" y="2254"/>
                </a:lnTo>
                <a:lnTo>
                  <a:pt x="311" y="2167"/>
                </a:lnTo>
                <a:lnTo>
                  <a:pt x="295" y="2071"/>
                </a:lnTo>
                <a:lnTo>
                  <a:pt x="282" y="1998"/>
                </a:lnTo>
                <a:lnTo>
                  <a:pt x="269" y="1927"/>
                </a:lnTo>
                <a:lnTo>
                  <a:pt x="260" y="1861"/>
                </a:lnTo>
                <a:lnTo>
                  <a:pt x="251" y="1800"/>
                </a:lnTo>
                <a:lnTo>
                  <a:pt x="244" y="1743"/>
                </a:lnTo>
                <a:lnTo>
                  <a:pt x="237" y="1694"/>
                </a:lnTo>
                <a:lnTo>
                  <a:pt x="231" y="1652"/>
                </a:lnTo>
                <a:lnTo>
                  <a:pt x="227" y="1618"/>
                </a:lnTo>
                <a:lnTo>
                  <a:pt x="224" y="1592"/>
                </a:lnTo>
                <a:lnTo>
                  <a:pt x="222" y="1576"/>
                </a:lnTo>
                <a:lnTo>
                  <a:pt x="222" y="1571"/>
                </a:lnTo>
                <a:lnTo>
                  <a:pt x="222" y="1565"/>
                </a:lnTo>
                <a:lnTo>
                  <a:pt x="222" y="1552"/>
                </a:lnTo>
                <a:lnTo>
                  <a:pt x="220" y="1531"/>
                </a:lnTo>
                <a:lnTo>
                  <a:pt x="218" y="1509"/>
                </a:lnTo>
                <a:lnTo>
                  <a:pt x="217" y="1485"/>
                </a:lnTo>
                <a:lnTo>
                  <a:pt x="215" y="1463"/>
                </a:lnTo>
                <a:lnTo>
                  <a:pt x="209" y="1438"/>
                </a:lnTo>
                <a:lnTo>
                  <a:pt x="202" y="1416"/>
                </a:lnTo>
                <a:lnTo>
                  <a:pt x="197" y="1396"/>
                </a:lnTo>
                <a:lnTo>
                  <a:pt x="191" y="1383"/>
                </a:lnTo>
                <a:lnTo>
                  <a:pt x="189" y="1380"/>
                </a:lnTo>
                <a:lnTo>
                  <a:pt x="187" y="1374"/>
                </a:lnTo>
                <a:lnTo>
                  <a:pt x="184" y="1360"/>
                </a:lnTo>
                <a:lnTo>
                  <a:pt x="175" y="1336"/>
                </a:lnTo>
                <a:lnTo>
                  <a:pt x="166" y="1305"/>
                </a:lnTo>
                <a:lnTo>
                  <a:pt x="153" y="1269"/>
                </a:lnTo>
                <a:lnTo>
                  <a:pt x="140" y="1225"/>
                </a:lnTo>
                <a:lnTo>
                  <a:pt x="124" y="1176"/>
                </a:lnTo>
                <a:lnTo>
                  <a:pt x="107" y="1125"/>
                </a:lnTo>
                <a:lnTo>
                  <a:pt x="91" y="1071"/>
                </a:lnTo>
                <a:lnTo>
                  <a:pt x="75" y="1012"/>
                </a:lnTo>
                <a:lnTo>
                  <a:pt x="60" y="954"/>
                </a:lnTo>
                <a:lnTo>
                  <a:pt x="44" y="896"/>
                </a:lnTo>
                <a:lnTo>
                  <a:pt x="29" y="840"/>
                </a:lnTo>
                <a:lnTo>
                  <a:pt x="17" y="776"/>
                </a:lnTo>
                <a:lnTo>
                  <a:pt x="7" y="716"/>
                </a:lnTo>
                <a:lnTo>
                  <a:pt x="4" y="660"/>
                </a:lnTo>
                <a:lnTo>
                  <a:pt x="0" y="607"/>
                </a:lnTo>
                <a:lnTo>
                  <a:pt x="0" y="561"/>
                </a:lnTo>
                <a:lnTo>
                  <a:pt x="2" y="521"/>
                </a:lnTo>
                <a:lnTo>
                  <a:pt x="4" y="489"/>
                </a:lnTo>
                <a:lnTo>
                  <a:pt x="7" y="463"/>
                </a:lnTo>
                <a:lnTo>
                  <a:pt x="9" y="449"/>
                </a:lnTo>
                <a:lnTo>
                  <a:pt x="9" y="443"/>
                </a:lnTo>
                <a:lnTo>
                  <a:pt x="11" y="438"/>
                </a:lnTo>
                <a:lnTo>
                  <a:pt x="13" y="420"/>
                </a:lnTo>
                <a:lnTo>
                  <a:pt x="17" y="394"/>
                </a:lnTo>
                <a:lnTo>
                  <a:pt x="22" y="361"/>
                </a:lnTo>
                <a:lnTo>
                  <a:pt x="31" y="323"/>
                </a:lnTo>
                <a:lnTo>
                  <a:pt x="44" y="281"/>
                </a:lnTo>
                <a:lnTo>
                  <a:pt x="60" y="238"/>
                </a:lnTo>
                <a:lnTo>
                  <a:pt x="80" y="194"/>
                </a:lnTo>
                <a:lnTo>
                  <a:pt x="107" y="152"/>
                </a:lnTo>
                <a:lnTo>
                  <a:pt x="138" y="114"/>
                </a:lnTo>
                <a:lnTo>
                  <a:pt x="171" y="87"/>
                </a:lnTo>
                <a:lnTo>
                  <a:pt x="209" y="63"/>
                </a:lnTo>
                <a:lnTo>
                  <a:pt x="249" y="45"/>
                </a:lnTo>
                <a:lnTo>
                  <a:pt x="289" y="31"/>
                </a:lnTo>
                <a:lnTo>
                  <a:pt x="327" y="20"/>
                </a:lnTo>
                <a:lnTo>
                  <a:pt x="364" y="12"/>
                </a:lnTo>
                <a:lnTo>
                  <a:pt x="395" y="7"/>
                </a:lnTo>
                <a:lnTo>
                  <a:pt x="420" y="5"/>
                </a:lnTo>
                <a:lnTo>
                  <a:pt x="437" y="3"/>
                </a:lnTo>
                <a:lnTo>
                  <a:pt x="442" y="3"/>
                </a:lnTo>
                <a:lnTo>
                  <a:pt x="447" y="3"/>
                </a:lnTo>
                <a:lnTo>
                  <a:pt x="462" y="3"/>
                </a:lnTo>
                <a:lnTo>
                  <a:pt x="482" y="5"/>
                </a:lnTo>
                <a:lnTo>
                  <a:pt x="511" y="7"/>
                </a:lnTo>
                <a:lnTo>
                  <a:pt x="542" y="9"/>
                </a:lnTo>
                <a:lnTo>
                  <a:pt x="578" y="14"/>
                </a:lnTo>
                <a:lnTo>
                  <a:pt x="615" y="20"/>
                </a:lnTo>
                <a:lnTo>
                  <a:pt x="647" y="25"/>
                </a:lnTo>
                <a:lnTo>
                  <a:pt x="678" y="32"/>
                </a:lnTo>
                <a:lnTo>
                  <a:pt x="707" y="40"/>
                </a:lnTo>
                <a:lnTo>
                  <a:pt x="733" y="47"/>
                </a:lnTo>
                <a:lnTo>
                  <a:pt x="753" y="54"/>
                </a:lnTo>
                <a:lnTo>
                  <a:pt x="766" y="58"/>
                </a:lnTo>
                <a:lnTo>
                  <a:pt x="769" y="60"/>
                </a:lnTo>
                <a:lnTo>
                  <a:pt x="775" y="61"/>
                </a:lnTo>
                <a:lnTo>
                  <a:pt x="786" y="67"/>
                </a:lnTo>
                <a:lnTo>
                  <a:pt x="802" y="72"/>
                </a:lnTo>
                <a:lnTo>
                  <a:pt x="822" y="80"/>
                </a:lnTo>
                <a:lnTo>
                  <a:pt x="844" y="85"/>
                </a:lnTo>
                <a:lnTo>
                  <a:pt x="866" y="87"/>
                </a:lnTo>
                <a:lnTo>
                  <a:pt x="889" y="85"/>
                </a:lnTo>
                <a:lnTo>
                  <a:pt x="911" y="81"/>
                </a:lnTo>
                <a:lnTo>
                  <a:pt x="931" y="76"/>
                </a:lnTo>
                <a:lnTo>
                  <a:pt x="946" y="69"/>
                </a:lnTo>
                <a:lnTo>
                  <a:pt x="955" y="65"/>
                </a:lnTo>
                <a:lnTo>
                  <a:pt x="958" y="63"/>
                </a:lnTo>
                <a:lnTo>
                  <a:pt x="962" y="61"/>
                </a:lnTo>
                <a:lnTo>
                  <a:pt x="975" y="56"/>
                </a:lnTo>
                <a:lnTo>
                  <a:pt x="995" y="47"/>
                </a:lnTo>
                <a:lnTo>
                  <a:pt x="1024" y="38"/>
                </a:lnTo>
                <a:lnTo>
                  <a:pt x="1057" y="29"/>
                </a:lnTo>
                <a:lnTo>
                  <a:pt x="1098" y="18"/>
                </a:lnTo>
                <a:lnTo>
                  <a:pt x="1144" y="9"/>
                </a:lnTo>
                <a:lnTo>
                  <a:pt x="1195" y="3"/>
                </a:lnTo>
                <a:lnTo>
                  <a:pt x="1249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127000" dir="8100000" algn="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1"/>
          </a:p>
        </p:txBody>
      </p:sp>
      <p:grpSp>
        <p:nvGrpSpPr>
          <p:cNvPr id="231" name="Group 230">
            <a:extLst>
              <a:ext uri="{FF2B5EF4-FFF2-40B4-BE49-F238E27FC236}">
                <a16:creationId xmlns:a16="http://schemas.microsoft.com/office/drawing/2014/main" id="{BE5827BE-246E-470C-9F82-D4BAC1A46CA6}"/>
              </a:ext>
            </a:extLst>
          </p:cNvPr>
          <p:cNvGrpSpPr/>
          <p:nvPr/>
        </p:nvGrpSpPr>
        <p:grpSpPr>
          <a:xfrm>
            <a:off x="2631314" y="1783816"/>
            <a:ext cx="3443563" cy="4670534"/>
            <a:chOff x="1943221" y="1390537"/>
            <a:chExt cx="3918465" cy="5314648"/>
          </a:xfrm>
        </p:grpSpPr>
        <p:grpSp>
          <p:nvGrpSpPr>
            <p:cNvPr id="232" name="Group 231">
              <a:extLst>
                <a:ext uri="{FF2B5EF4-FFF2-40B4-BE49-F238E27FC236}">
                  <a16:creationId xmlns:a16="http://schemas.microsoft.com/office/drawing/2014/main" id="{A0A2CB72-7902-4268-A51F-B8FACE7F139F}"/>
                </a:ext>
              </a:extLst>
            </p:cNvPr>
            <p:cNvGrpSpPr/>
            <p:nvPr/>
          </p:nvGrpSpPr>
          <p:grpSpPr>
            <a:xfrm>
              <a:off x="1943221" y="1592548"/>
              <a:ext cx="3162552" cy="3162551"/>
              <a:chOff x="1619672" y="1809122"/>
              <a:chExt cx="2691826" cy="2691825"/>
            </a:xfrm>
          </p:grpSpPr>
          <p:sp>
            <p:nvSpPr>
              <p:cNvPr id="234" name="Rounded Rectangle 43">
                <a:extLst>
                  <a:ext uri="{FF2B5EF4-FFF2-40B4-BE49-F238E27FC236}">
                    <a16:creationId xmlns:a16="http://schemas.microsoft.com/office/drawing/2014/main" id="{6AD90FA1-F745-43E8-B29B-27F6B7D461E7}"/>
                  </a:ext>
                </a:extLst>
              </p:cNvPr>
              <p:cNvSpPr/>
              <p:nvPr/>
            </p:nvSpPr>
            <p:spPr>
              <a:xfrm>
                <a:off x="1751631" y="3545861"/>
                <a:ext cx="2427908" cy="955086"/>
              </a:xfrm>
              <a:custGeom>
                <a:avLst/>
                <a:gdLst/>
                <a:ahLst/>
                <a:cxnLst/>
                <a:rect l="l" t="t" r="r" b="b"/>
                <a:pathLst>
                  <a:path w="2427908" h="767653">
                    <a:moveTo>
                      <a:pt x="0" y="0"/>
                    </a:moveTo>
                    <a:lnTo>
                      <a:pt x="2427908" y="0"/>
                    </a:lnTo>
                    <a:cubicBezTo>
                      <a:pt x="2212894" y="454249"/>
                      <a:pt x="1750033" y="767646"/>
                      <a:pt x="1213974" y="767653"/>
                    </a:cubicBezTo>
                    <a:lnTo>
                      <a:pt x="1213934" y="767653"/>
                    </a:lnTo>
                    <a:cubicBezTo>
                      <a:pt x="677875" y="767646"/>
                      <a:pt x="215014" y="454249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4"/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8100000" scaled="1"/>
                  <a:tileRect/>
                </a:gradFill>
              </a:ln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 dirty="0"/>
              </a:p>
            </p:txBody>
          </p:sp>
          <p:sp>
            <p:nvSpPr>
              <p:cNvPr id="235" name="Rounded Rectangle 45">
                <a:extLst>
                  <a:ext uri="{FF2B5EF4-FFF2-40B4-BE49-F238E27FC236}">
                    <a16:creationId xmlns:a16="http://schemas.microsoft.com/office/drawing/2014/main" id="{15228085-6819-433D-91C2-BA2D791BDE48}"/>
                  </a:ext>
                </a:extLst>
              </p:cNvPr>
              <p:cNvSpPr/>
              <p:nvPr/>
            </p:nvSpPr>
            <p:spPr>
              <a:xfrm>
                <a:off x="1619672" y="3079589"/>
                <a:ext cx="2691826" cy="599365"/>
              </a:xfrm>
              <a:custGeom>
                <a:avLst/>
                <a:gdLst/>
                <a:ahLst/>
                <a:cxnLst/>
                <a:rect l="l" t="t" r="r" b="b"/>
                <a:pathLst>
                  <a:path w="2691826" h="767653">
                    <a:moveTo>
                      <a:pt x="3810" y="0"/>
                    </a:moveTo>
                    <a:lnTo>
                      <a:pt x="2646755" y="0"/>
                    </a:lnTo>
                    <a:cubicBezTo>
                      <a:pt x="2662406" y="0"/>
                      <a:pt x="2677027" y="4410"/>
                      <a:pt x="2688687" y="13283"/>
                    </a:cubicBezTo>
                    <a:cubicBezTo>
                      <a:pt x="2691351" y="33834"/>
                      <a:pt x="2691826" y="54585"/>
                      <a:pt x="2691826" y="75446"/>
                    </a:cubicBezTo>
                    <a:cubicBezTo>
                      <a:pt x="2691826" y="328918"/>
                      <a:pt x="2621758" y="566026"/>
                      <a:pt x="2498602" y="767653"/>
                    </a:cubicBezTo>
                    <a:lnTo>
                      <a:pt x="193224" y="767653"/>
                    </a:lnTo>
                    <a:cubicBezTo>
                      <a:pt x="70068" y="566026"/>
                      <a:pt x="0" y="328918"/>
                      <a:pt x="0" y="7544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3"/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8100000" scaled="1"/>
                  <a:tileRect/>
                </a:gradFill>
              </a:ln>
              <a:effectLst>
                <a:outerShdw blurRad="50800" dist="50800" dir="5400000" algn="ctr" rotWithShape="0">
                  <a:srgbClr val="000000">
                    <a:alpha val="35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 dirty="0"/>
              </a:p>
            </p:txBody>
          </p:sp>
          <p:sp>
            <p:nvSpPr>
              <p:cNvPr id="236" name="Rounded Rectangle 47">
                <a:extLst>
                  <a:ext uri="{FF2B5EF4-FFF2-40B4-BE49-F238E27FC236}">
                    <a16:creationId xmlns:a16="http://schemas.microsoft.com/office/drawing/2014/main" id="{C59CA5EB-F12B-471D-9633-1BE6760F70CC}"/>
                  </a:ext>
                </a:extLst>
              </p:cNvPr>
              <p:cNvSpPr/>
              <p:nvPr/>
            </p:nvSpPr>
            <p:spPr>
              <a:xfrm>
                <a:off x="1619672" y="2425884"/>
                <a:ext cx="2691826" cy="767653"/>
              </a:xfrm>
              <a:custGeom>
                <a:avLst/>
                <a:gdLst/>
                <a:ahLst/>
                <a:cxnLst/>
                <a:rect l="l" t="t" r="r" b="b"/>
                <a:pathLst>
                  <a:path w="2691826" h="767653">
                    <a:moveTo>
                      <a:pt x="215668" y="0"/>
                    </a:moveTo>
                    <a:lnTo>
                      <a:pt x="2476158" y="0"/>
                    </a:lnTo>
                    <a:cubicBezTo>
                      <a:pt x="2612935" y="209662"/>
                      <a:pt x="2691826" y="460194"/>
                      <a:pt x="2691826" y="729151"/>
                    </a:cubicBezTo>
                    <a:lnTo>
                      <a:pt x="2690618" y="753068"/>
                    </a:lnTo>
                    <a:cubicBezTo>
                      <a:pt x="2678610" y="762751"/>
                      <a:pt x="2663255" y="767653"/>
                      <a:pt x="2646755" y="767653"/>
                    </a:cubicBezTo>
                    <a:lnTo>
                      <a:pt x="1944" y="767653"/>
                    </a:lnTo>
                    <a:cubicBezTo>
                      <a:pt x="181" y="754889"/>
                      <a:pt x="0" y="742041"/>
                      <a:pt x="0" y="729151"/>
                    </a:cubicBezTo>
                    <a:cubicBezTo>
                      <a:pt x="0" y="460194"/>
                      <a:pt x="78891" y="209662"/>
                      <a:pt x="215668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8100000" scaled="1"/>
                  <a:tileRect/>
                </a:gradFill>
              </a:ln>
              <a:effectLst>
                <a:outerShdw blurRad="50800" dist="50800" dir="5400000" algn="ctr" rotWithShape="0">
                  <a:srgbClr val="000000">
                    <a:alpha val="35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 dirty="0"/>
              </a:p>
            </p:txBody>
          </p:sp>
          <p:sp>
            <p:nvSpPr>
              <p:cNvPr id="237" name="Rounded Rectangle 49">
                <a:extLst>
                  <a:ext uri="{FF2B5EF4-FFF2-40B4-BE49-F238E27FC236}">
                    <a16:creationId xmlns:a16="http://schemas.microsoft.com/office/drawing/2014/main" id="{3F193F78-4D5A-4F81-A09E-43A171D065B8}"/>
                  </a:ext>
                </a:extLst>
              </p:cNvPr>
              <p:cNvSpPr/>
              <p:nvPr/>
            </p:nvSpPr>
            <p:spPr>
              <a:xfrm>
                <a:off x="1769428" y="1809122"/>
                <a:ext cx="2392314" cy="888917"/>
              </a:xfrm>
              <a:custGeom>
                <a:avLst/>
                <a:gdLst/>
                <a:ahLst/>
                <a:cxnLst/>
                <a:rect l="l" t="t" r="r" b="b"/>
                <a:pathLst>
                  <a:path w="2392314" h="730710">
                    <a:moveTo>
                      <a:pt x="1196157" y="0"/>
                    </a:moveTo>
                    <a:cubicBezTo>
                      <a:pt x="1717615" y="0"/>
                      <a:pt x="2169810" y="296550"/>
                      <a:pt x="2392314" y="730710"/>
                    </a:cubicBezTo>
                    <a:lnTo>
                      <a:pt x="0" y="730710"/>
                    </a:lnTo>
                    <a:cubicBezTo>
                      <a:pt x="222504" y="296550"/>
                      <a:pt x="674699" y="0"/>
                      <a:pt x="1196157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8100000" scaled="1"/>
                  <a:tileRect/>
                </a:gradFill>
              </a:ln>
              <a:effectLst>
                <a:outerShdw blurRad="50800" dist="50800" dir="5400000" algn="ctr" rotWithShape="0">
                  <a:srgbClr val="000000">
                    <a:alpha val="35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/>
              </a:p>
            </p:txBody>
          </p:sp>
        </p:grpSp>
        <p:sp>
          <p:nvSpPr>
            <p:cNvPr id="233" name="Round Same Side Corner Rectangle 9">
              <a:extLst>
                <a:ext uri="{FF2B5EF4-FFF2-40B4-BE49-F238E27FC236}">
                  <a16:creationId xmlns:a16="http://schemas.microsoft.com/office/drawing/2014/main" id="{B40D4DF9-F818-4F7D-8BD7-85BF9C2CCB7F}"/>
                </a:ext>
              </a:extLst>
            </p:cNvPr>
            <p:cNvSpPr/>
            <p:nvPr/>
          </p:nvSpPr>
          <p:spPr>
            <a:xfrm rot="8594075">
              <a:off x="2562235" y="1390537"/>
              <a:ext cx="3299451" cy="5314648"/>
            </a:xfrm>
            <a:custGeom>
              <a:avLst/>
              <a:gdLst/>
              <a:ahLst/>
              <a:cxnLst/>
              <a:rect l="l" t="t" r="r" b="b"/>
              <a:pathLst>
                <a:path w="2808349" h="4523596">
                  <a:moveTo>
                    <a:pt x="567373" y="3851649"/>
                  </a:moveTo>
                  <a:cubicBezTo>
                    <a:pt x="971771" y="4313801"/>
                    <a:pt x="1674249" y="4360621"/>
                    <a:pt x="2136401" y="3956223"/>
                  </a:cubicBezTo>
                  <a:cubicBezTo>
                    <a:pt x="2598554" y="3551825"/>
                    <a:pt x="2645373" y="2849347"/>
                    <a:pt x="2240976" y="2387195"/>
                  </a:cubicBezTo>
                  <a:cubicBezTo>
                    <a:pt x="1836578" y="1925042"/>
                    <a:pt x="1134100" y="1878223"/>
                    <a:pt x="671947" y="2282621"/>
                  </a:cubicBezTo>
                  <a:cubicBezTo>
                    <a:pt x="209795" y="2687018"/>
                    <a:pt x="162975" y="3389496"/>
                    <a:pt x="567373" y="3851649"/>
                  </a:cubicBezTo>
                  <a:close/>
                  <a:moveTo>
                    <a:pt x="347455" y="4044083"/>
                  </a:moveTo>
                  <a:cubicBezTo>
                    <a:pt x="-163221" y="3460474"/>
                    <a:pt x="-104097" y="2573380"/>
                    <a:pt x="479512" y="2062703"/>
                  </a:cubicBezTo>
                  <a:cubicBezTo>
                    <a:pt x="688143" y="1880145"/>
                    <a:pt x="935556" y="1770404"/>
                    <a:pt x="1190892" y="1732712"/>
                  </a:cubicBezTo>
                  <a:lnTo>
                    <a:pt x="1190892" y="228600"/>
                  </a:lnTo>
                  <a:cubicBezTo>
                    <a:pt x="1190892" y="102348"/>
                    <a:pt x="1293240" y="0"/>
                    <a:pt x="1419492" y="0"/>
                  </a:cubicBezTo>
                  <a:cubicBezTo>
                    <a:pt x="1545744" y="0"/>
                    <a:pt x="1648092" y="102348"/>
                    <a:pt x="1648092" y="228600"/>
                  </a:cubicBezTo>
                  <a:lnTo>
                    <a:pt x="1648092" y="1737288"/>
                  </a:lnTo>
                  <a:cubicBezTo>
                    <a:pt x="1952641" y="1790115"/>
                    <a:pt x="2241503" y="1944038"/>
                    <a:pt x="2460893" y="2194760"/>
                  </a:cubicBezTo>
                  <a:cubicBezTo>
                    <a:pt x="2971570" y="2778370"/>
                    <a:pt x="2912446" y="3665464"/>
                    <a:pt x="2328836" y="4176140"/>
                  </a:cubicBezTo>
                  <a:cubicBezTo>
                    <a:pt x="1745226" y="4686817"/>
                    <a:pt x="858132" y="4627693"/>
                    <a:pt x="347455" y="404408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1270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 dirty="0"/>
            </a:p>
          </p:txBody>
        </p:sp>
      </p:grpSp>
      <p:sp>
        <p:nvSpPr>
          <p:cNvPr id="238" name="TextBox 237">
            <a:extLst>
              <a:ext uri="{FF2B5EF4-FFF2-40B4-BE49-F238E27FC236}">
                <a16:creationId xmlns:a16="http://schemas.microsoft.com/office/drawing/2014/main" id="{9CA6AC9F-9863-40EA-A35E-CE260E1352D5}"/>
              </a:ext>
            </a:extLst>
          </p:cNvPr>
          <p:cNvSpPr txBox="1"/>
          <p:nvPr/>
        </p:nvSpPr>
        <p:spPr>
          <a:xfrm>
            <a:off x="3903448" y="2521230"/>
            <a:ext cx="9763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39" name="TextBox 238">
            <a:extLst>
              <a:ext uri="{FF2B5EF4-FFF2-40B4-BE49-F238E27FC236}">
                <a16:creationId xmlns:a16="http://schemas.microsoft.com/office/drawing/2014/main" id="{86019A49-B8D9-428B-8A15-57BEE241DBC6}"/>
              </a:ext>
            </a:extLst>
          </p:cNvPr>
          <p:cNvSpPr txBox="1"/>
          <p:nvPr/>
        </p:nvSpPr>
        <p:spPr>
          <a:xfrm>
            <a:off x="3903448" y="3035386"/>
            <a:ext cx="9763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40" name="TextBox 239">
            <a:extLst>
              <a:ext uri="{FF2B5EF4-FFF2-40B4-BE49-F238E27FC236}">
                <a16:creationId xmlns:a16="http://schemas.microsoft.com/office/drawing/2014/main" id="{C2E4E7EE-1175-4FA8-B4EC-2E25E8B16D1F}"/>
              </a:ext>
            </a:extLst>
          </p:cNvPr>
          <p:cNvSpPr txBox="1"/>
          <p:nvPr/>
        </p:nvSpPr>
        <p:spPr>
          <a:xfrm>
            <a:off x="3903448" y="3549540"/>
            <a:ext cx="9763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41" name="TextBox 240">
            <a:extLst>
              <a:ext uri="{FF2B5EF4-FFF2-40B4-BE49-F238E27FC236}">
                <a16:creationId xmlns:a16="http://schemas.microsoft.com/office/drawing/2014/main" id="{C60862B8-CB52-44C8-BBC7-5553B740AED3}"/>
              </a:ext>
            </a:extLst>
          </p:cNvPr>
          <p:cNvSpPr txBox="1"/>
          <p:nvPr/>
        </p:nvSpPr>
        <p:spPr>
          <a:xfrm>
            <a:off x="3903448" y="4063696"/>
            <a:ext cx="9763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42" name="Rounded Rectangle 3">
            <a:extLst>
              <a:ext uri="{FF2B5EF4-FFF2-40B4-BE49-F238E27FC236}">
                <a16:creationId xmlns:a16="http://schemas.microsoft.com/office/drawing/2014/main" id="{7DADFA98-B45D-4BC2-A940-3604994CE09E}"/>
              </a:ext>
            </a:extLst>
          </p:cNvPr>
          <p:cNvSpPr/>
          <p:nvPr/>
        </p:nvSpPr>
        <p:spPr>
          <a:xfrm>
            <a:off x="3247453" y="2940793"/>
            <a:ext cx="249424" cy="351655"/>
          </a:xfrm>
          <a:custGeom>
            <a:avLst/>
            <a:gdLst/>
            <a:ahLst/>
            <a:cxnLst/>
            <a:rect l="l" t="t" r="r" b="b"/>
            <a:pathLst>
              <a:path w="2808312" h="3959361">
                <a:moveTo>
                  <a:pt x="1738109" y="1502623"/>
                </a:moveTo>
                <a:cubicBezTo>
                  <a:pt x="1698494" y="1505955"/>
                  <a:pt x="1662802" y="1532425"/>
                  <a:pt x="1649662" y="1572585"/>
                </a:cubicBezTo>
                <a:lnTo>
                  <a:pt x="1336420" y="2529999"/>
                </a:lnTo>
                <a:lnTo>
                  <a:pt x="1170819" y="1967482"/>
                </a:lnTo>
                <a:cubicBezTo>
                  <a:pt x="1169810" y="1964053"/>
                  <a:pt x="1168637" y="1960718"/>
                  <a:pt x="1165857" y="1958078"/>
                </a:cubicBezTo>
                <a:cubicBezTo>
                  <a:pt x="1162466" y="1917013"/>
                  <a:pt x="1133587" y="1880907"/>
                  <a:pt x="1091436" y="1869613"/>
                </a:cubicBezTo>
                <a:cubicBezTo>
                  <a:pt x="1037014" y="1855031"/>
                  <a:pt x="981075" y="1887327"/>
                  <a:pt x="966493" y="1941749"/>
                </a:cubicBezTo>
                <a:lnTo>
                  <a:pt x="813486" y="2512780"/>
                </a:lnTo>
                <a:lnTo>
                  <a:pt x="510833" y="2512781"/>
                </a:lnTo>
                <a:cubicBezTo>
                  <a:pt x="454492" y="2512781"/>
                  <a:pt x="408818" y="2558454"/>
                  <a:pt x="408818" y="2614795"/>
                </a:cubicBezTo>
                <a:cubicBezTo>
                  <a:pt x="408818" y="2671137"/>
                  <a:pt x="454492" y="2716811"/>
                  <a:pt x="510833" y="2716811"/>
                </a:cubicBezTo>
                <a:lnTo>
                  <a:pt x="844268" y="2716810"/>
                </a:lnTo>
                <a:cubicBezTo>
                  <a:pt x="869730" y="2716810"/>
                  <a:pt x="893013" y="2707482"/>
                  <a:pt x="910119" y="2691168"/>
                </a:cubicBezTo>
                <a:cubicBezTo>
                  <a:pt x="950467" y="2686878"/>
                  <a:pt x="985744" y="2658215"/>
                  <a:pt x="996885" y="2616640"/>
                </a:cubicBezTo>
                <a:lnTo>
                  <a:pt x="1069480" y="2345710"/>
                </a:lnTo>
                <a:lnTo>
                  <a:pt x="1221708" y="2862804"/>
                </a:lnTo>
                <a:cubicBezTo>
                  <a:pt x="1237619" y="2916852"/>
                  <a:pt x="1294332" y="2947769"/>
                  <a:pt x="1348381" y="2931857"/>
                </a:cubicBezTo>
                <a:cubicBezTo>
                  <a:pt x="1377289" y="2923346"/>
                  <a:pt x="1399580" y="2903162"/>
                  <a:pt x="1410808" y="2877564"/>
                </a:cubicBezTo>
                <a:cubicBezTo>
                  <a:pt x="1431400" y="2866427"/>
                  <a:pt x="1447266" y="2847340"/>
                  <a:pt x="1455104" y="2823380"/>
                </a:cubicBezTo>
                <a:lnTo>
                  <a:pt x="1737413" y="1960519"/>
                </a:lnTo>
                <a:lnTo>
                  <a:pt x="1896950" y="2555918"/>
                </a:lnTo>
                <a:cubicBezTo>
                  <a:pt x="1898423" y="2561416"/>
                  <a:pt x="1900318" y="2566688"/>
                  <a:pt x="1904388" y="2570895"/>
                </a:cubicBezTo>
                <a:lnTo>
                  <a:pt x="1902338" y="2581051"/>
                </a:lnTo>
                <a:cubicBezTo>
                  <a:pt x="1902338" y="2637392"/>
                  <a:pt x="1948013" y="2683065"/>
                  <a:pt x="2004353" y="2683065"/>
                </a:cubicBezTo>
                <a:lnTo>
                  <a:pt x="2360148" y="2683065"/>
                </a:lnTo>
                <a:cubicBezTo>
                  <a:pt x="2416490" y="2683066"/>
                  <a:pt x="2462164" y="2637391"/>
                  <a:pt x="2462164" y="2581050"/>
                </a:cubicBezTo>
                <a:cubicBezTo>
                  <a:pt x="2462163" y="2524710"/>
                  <a:pt x="2416489" y="2479036"/>
                  <a:pt x="2360148" y="2479036"/>
                </a:cubicBezTo>
                <a:lnTo>
                  <a:pt x="2087576" y="2479036"/>
                </a:lnTo>
                <a:lnTo>
                  <a:pt x="1853652" y="1606016"/>
                </a:lnTo>
                <a:cubicBezTo>
                  <a:pt x="1852530" y="1601831"/>
                  <a:pt x="1851164" y="1597776"/>
                  <a:pt x="1847944" y="1594527"/>
                </a:cubicBezTo>
                <a:cubicBezTo>
                  <a:pt x="1844394" y="1555407"/>
                  <a:pt x="1818065" y="1520347"/>
                  <a:pt x="1778342" y="1507351"/>
                </a:cubicBezTo>
                <a:cubicBezTo>
                  <a:pt x="1764955" y="1502970"/>
                  <a:pt x="1751315" y="1501511"/>
                  <a:pt x="1738109" y="1502623"/>
                </a:cubicBezTo>
                <a:close/>
                <a:moveTo>
                  <a:pt x="526301" y="856060"/>
                </a:moveTo>
                <a:lnTo>
                  <a:pt x="2300267" y="856060"/>
                </a:lnTo>
                <a:cubicBezTo>
                  <a:pt x="2414458" y="856060"/>
                  <a:pt x="2507029" y="948631"/>
                  <a:pt x="2507029" y="1062822"/>
                </a:cubicBezTo>
                <a:lnTo>
                  <a:pt x="2507029" y="3433376"/>
                </a:lnTo>
                <a:cubicBezTo>
                  <a:pt x="2507029" y="3547567"/>
                  <a:pt x="2414458" y="3640138"/>
                  <a:pt x="2300267" y="3640138"/>
                </a:cubicBezTo>
                <a:lnTo>
                  <a:pt x="526301" y="3640138"/>
                </a:lnTo>
                <a:cubicBezTo>
                  <a:pt x="412110" y="3640138"/>
                  <a:pt x="319539" y="3547567"/>
                  <a:pt x="319539" y="3433376"/>
                </a:cubicBezTo>
                <a:lnTo>
                  <a:pt x="319539" y="1062822"/>
                </a:lnTo>
                <a:cubicBezTo>
                  <a:pt x="319539" y="948631"/>
                  <a:pt x="412110" y="856060"/>
                  <a:pt x="526301" y="856060"/>
                </a:cubicBezTo>
                <a:close/>
                <a:moveTo>
                  <a:pt x="449756" y="735931"/>
                </a:moveTo>
                <a:cubicBezTo>
                  <a:pt x="325711" y="735931"/>
                  <a:pt x="225152" y="836490"/>
                  <a:pt x="225152" y="960535"/>
                </a:cubicBezTo>
                <a:lnTo>
                  <a:pt x="225152" y="3535663"/>
                </a:lnTo>
                <a:cubicBezTo>
                  <a:pt x="225152" y="3659708"/>
                  <a:pt x="325711" y="3760267"/>
                  <a:pt x="449756" y="3760267"/>
                </a:cubicBezTo>
                <a:lnTo>
                  <a:pt x="2376812" y="3760267"/>
                </a:lnTo>
                <a:cubicBezTo>
                  <a:pt x="2500857" y="3760267"/>
                  <a:pt x="2601416" y="3659708"/>
                  <a:pt x="2601416" y="3535663"/>
                </a:cubicBezTo>
                <a:lnTo>
                  <a:pt x="2601416" y="960535"/>
                </a:lnTo>
                <a:cubicBezTo>
                  <a:pt x="2601416" y="836490"/>
                  <a:pt x="2500857" y="735931"/>
                  <a:pt x="2376812" y="735931"/>
                </a:cubicBezTo>
                <a:close/>
                <a:moveTo>
                  <a:pt x="1318649" y="0"/>
                </a:moveTo>
                <a:lnTo>
                  <a:pt x="1489663" y="0"/>
                </a:lnTo>
                <a:cubicBezTo>
                  <a:pt x="1561746" y="0"/>
                  <a:pt x="1620180" y="58434"/>
                  <a:pt x="1620180" y="130517"/>
                </a:cubicBezTo>
                <a:lnTo>
                  <a:pt x="1620180" y="344214"/>
                </a:lnTo>
                <a:lnTo>
                  <a:pt x="1795633" y="344214"/>
                </a:lnTo>
                <a:cubicBezTo>
                  <a:pt x="1809834" y="344214"/>
                  <a:pt x="1821347" y="355727"/>
                  <a:pt x="1821347" y="369928"/>
                </a:cubicBezTo>
                <a:lnTo>
                  <a:pt x="1821347" y="523106"/>
                </a:lnTo>
                <a:lnTo>
                  <a:pt x="1872208" y="523106"/>
                </a:lnTo>
                <a:lnTo>
                  <a:pt x="1872208" y="522399"/>
                </a:lnTo>
                <a:lnTo>
                  <a:pt x="2597408" y="522399"/>
                </a:lnTo>
                <a:cubicBezTo>
                  <a:pt x="2713887" y="522399"/>
                  <a:pt x="2808312" y="614377"/>
                  <a:pt x="2808312" y="727838"/>
                </a:cubicBezTo>
                <a:lnTo>
                  <a:pt x="2808312" y="3753922"/>
                </a:lnTo>
                <a:cubicBezTo>
                  <a:pt x="2808312" y="3867383"/>
                  <a:pt x="2713887" y="3959361"/>
                  <a:pt x="2597408" y="3959361"/>
                </a:cubicBezTo>
                <a:lnTo>
                  <a:pt x="210904" y="3959361"/>
                </a:lnTo>
                <a:cubicBezTo>
                  <a:pt x="94425" y="3959361"/>
                  <a:pt x="0" y="3867383"/>
                  <a:pt x="0" y="3753922"/>
                </a:cubicBezTo>
                <a:lnTo>
                  <a:pt x="0" y="727838"/>
                </a:lnTo>
                <a:cubicBezTo>
                  <a:pt x="0" y="614377"/>
                  <a:pt x="94425" y="522399"/>
                  <a:pt x="210904" y="522399"/>
                </a:cubicBezTo>
                <a:lnTo>
                  <a:pt x="936104" y="522399"/>
                </a:lnTo>
                <a:lnTo>
                  <a:pt x="936104" y="523106"/>
                </a:lnTo>
                <a:lnTo>
                  <a:pt x="986965" y="523106"/>
                </a:lnTo>
                <a:lnTo>
                  <a:pt x="986965" y="369928"/>
                </a:lnTo>
                <a:cubicBezTo>
                  <a:pt x="986965" y="355727"/>
                  <a:pt x="998478" y="344214"/>
                  <a:pt x="1012679" y="344214"/>
                </a:cubicBezTo>
                <a:lnTo>
                  <a:pt x="1188132" y="344214"/>
                </a:lnTo>
                <a:lnTo>
                  <a:pt x="1188132" y="130517"/>
                </a:lnTo>
                <a:cubicBezTo>
                  <a:pt x="1188132" y="58434"/>
                  <a:pt x="1246566" y="0"/>
                  <a:pt x="131864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43" name="Rounded Rectangle 3">
            <a:extLst>
              <a:ext uri="{FF2B5EF4-FFF2-40B4-BE49-F238E27FC236}">
                <a16:creationId xmlns:a16="http://schemas.microsoft.com/office/drawing/2014/main" id="{F3AB92E8-AC06-4390-B6C6-EA83BFA957F7}"/>
              </a:ext>
            </a:extLst>
          </p:cNvPr>
          <p:cNvSpPr/>
          <p:nvPr/>
        </p:nvSpPr>
        <p:spPr>
          <a:xfrm>
            <a:off x="3568158" y="2460008"/>
            <a:ext cx="202130" cy="318286"/>
          </a:xfrm>
          <a:custGeom>
            <a:avLst/>
            <a:gdLst/>
            <a:ahLst/>
            <a:cxnLst/>
            <a:rect l="l" t="t" r="r" b="b"/>
            <a:pathLst>
              <a:path w="2518668" h="3966044">
                <a:moveTo>
                  <a:pt x="1247104" y="1675381"/>
                </a:moveTo>
                <a:cubicBezTo>
                  <a:pt x="1157133" y="1675381"/>
                  <a:pt x="1084196" y="1748460"/>
                  <a:pt x="1084196" y="1838607"/>
                </a:cubicBezTo>
                <a:lnTo>
                  <a:pt x="1084196" y="2052497"/>
                </a:lnTo>
                <a:lnTo>
                  <a:pt x="868740" y="2052497"/>
                </a:lnTo>
                <a:cubicBezTo>
                  <a:pt x="778769" y="2052497"/>
                  <a:pt x="705832" y="2125576"/>
                  <a:pt x="705832" y="2215723"/>
                </a:cubicBezTo>
                <a:lnTo>
                  <a:pt x="705832" y="2244204"/>
                </a:lnTo>
                <a:cubicBezTo>
                  <a:pt x="705832" y="2334351"/>
                  <a:pt x="778769" y="2407430"/>
                  <a:pt x="868740" y="2407430"/>
                </a:cubicBezTo>
                <a:lnTo>
                  <a:pt x="1084196" y="2407430"/>
                </a:lnTo>
                <a:lnTo>
                  <a:pt x="1084196" y="2621319"/>
                </a:lnTo>
                <a:cubicBezTo>
                  <a:pt x="1084196" y="2711466"/>
                  <a:pt x="1157133" y="2784545"/>
                  <a:pt x="1247104" y="2784545"/>
                </a:cubicBezTo>
                <a:lnTo>
                  <a:pt x="1275530" y="2784545"/>
                </a:lnTo>
                <a:cubicBezTo>
                  <a:pt x="1365501" y="2784545"/>
                  <a:pt x="1438438" y="2711466"/>
                  <a:pt x="1438438" y="2621319"/>
                </a:cubicBezTo>
                <a:lnTo>
                  <a:pt x="1438438" y="2407430"/>
                </a:lnTo>
                <a:lnTo>
                  <a:pt x="1649929" y="2407430"/>
                </a:lnTo>
                <a:cubicBezTo>
                  <a:pt x="1739900" y="2407430"/>
                  <a:pt x="1812837" y="2334351"/>
                  <a:pt x="1812837" y="2244204"/>
                </a:cubicBezTo>
                <a:lnTo>
                  <a:pt x="1812837" y="2215723"/>
                </a:lnTo>
                <a:cubicBezTo>
                  <a:pt x="1812837" y="2125576"/>
                  <a:pt x="1739900" y="2052497"/>
                  <a:pt x="1649929" y="2052497"/>
                </a:cubicBezTo>
                <a:lnTo>
                  <a:pt x="1438438" y="2052497"/>
                </a:lnTo>
                <a:lnTo>
                  <a:pt x="1438438" y="1838607"/>
                </a:lnTo>
                <a:cubicBezTo>
                  <a:pt x="1438438" y="1748460"/>
                  <a:pt x="1365501" y="1675381"/>
                  <a:pt x="1275530" y="1675381"/>
                </a:cubicBezTo>
                <a:close/>
                <a:moveTo>
                  <a:pt x="598231" y="1304672"/>
                </a:moveTo>
                <a:lnTo>
                  <a:pt x="1916472" y="1304672"/>
                </a:lnTo>
                <a:lnTo>
                  <a:pt x="1916472" y="3157943"/>
                </a:lnTo>
                <a:lnTo>
                  <a:pt x="598231" y="3157943"/>
                </a:lnTo>
                <a:close/>
                <a:moveTo>
                  <a:pt x="506487" y="1209418"/>
                </a:moveTo>
                <a:lnTo>
                  <a:pt x="506487" y="3250508"/>
                </a:lnTo>
                <a:lnTo>
                  <a:pt x="2012181" y="3250508"/>
                </a:lnTo>
                <a:lnTo>
                  <a:pt x="2012181" y="1209418"/>
                </a:lnTo>
                <a:close/>
                <a:moveTo>
                  <a:pt x="419786" y="541629"/>
                </a:moveTo>
                <a:lnTo>
                  <a:pt x="2098882" y="541629"/>
                </a:lnTo>
                <a:cubicBezTo>
                  <a:pt x="2330723" y="541629"/>
                  <a:pt x="2518668" y="725826"/>
                  <a:pt x="2518668" y="953044"/>
                </a:cubicBezTo>
                <a:lnTo>
                  <a:pt x="2518668" y="3554629"/>
                </a:lnTo>
                <a:cubicBezTo>
                  <a:pt x="2518668" y="3781847"/>
                  <a:pt x="2330723" y="3966044"/>
                  <a:pt x="2098882" y="3966044"/>
                </a:cubicBezTo>
                <a:lnTo>
                  <a:pt x="419786" y="3966044"/>
                </a:lnTo>
                <a:cubicBezTo>
                  <a:pt x="187945" y="3966044"/>
                  <a:pt x="0" y="3781847"/>
                  <a:pt x="0" y="3554629"/>
                </a:cubicBezTo>
                <a:lnTo>
                  <a:pt x="0" y="953044"/>
                </a:lnTo>
                <a:cubicBezTo>
                  <a:pt x="0" y="725826"/>
                  <a:pt x="187945" y="541629"/>
                  <a:pt x="419786" y="541629"/>
                </a:cubicBezTo>
                <a:close/>
                <a:moveTo>
                  <a:pt x="696920" y="0"/>
                </a:moveTo>
                <a:lnTo>
                  <a:pt x="1821748" y="0"/>
                </a:lnTo>
                <a:cubicBezTo>
                  <a:pt x="1869056" y="0"/>
                  <a:pt x="1907406" y="38350"/>
                  <a:pt x="1907406" y="85658"/>
                </a:cubicBezTo>
                <a:lnTo>
                  <a:pt x="1907406" y="346390"/>
                </a:lnTo>
                <a:cubicBezTo>
                  <a:pt x="1907406" y="393698"/>
                  <a:pt x="1869056" y="432048"/>
                  <a:pt x="1821748" y="432048"/>
                </a:cubicBezTo>
                <a:lnTo>
                  <a:pt x="696920" y="432048"/>
                </a:lnTo>
                <a:cubicBezTo>
                  <a:pt x="649612" y="432048"/>
                  <a:pt x="611262" y="393698"/>
                  <a:pt x="611262" y="346390"/>
                </a:cubicBezTo>
                <a:lnTo>
                  <a:pt x="611262" y="85658"/>
                </a:lnTo>
                <a:cubicBezTo>
                  <a:pt x="611262" y="38350"/>
                  <a:pt x="649612" y="0"/>
                  <a:pt x="69692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244" name="Teardrop 4">
            <a:extLst>
              <a:ext uri="{FF2B5EF4-FFF2-40B4-BE49-F238E27FC236}">
                <a16:creationId xmlns:a16="http://schemas.microsoft.com/office/drawing/2014/main" id="{77886790-78A1-46F4-8888-5085CD3215C1}"/>
              </a:ext>
            </a:extLst>
          </p:cNvPr>
          <p:cNvSpPr/>
          <p:nvPr/>
        </p:nvSpPr>
        <p:spPr>
          <a:xfrm rot="10800000">
            <a:off x="3214102" y="3477396"/>
            <a:ext cx="317922" cy="329210"/>
          </a:xfrm>
          <a:custGeom>
            <a:avLst/>
            <a:gdLst/>
            <a:ahLst/>
            <a:cxnLst/>
            <a:rect l="l" t="t" r="r" b="b"/>
            <a:pathLst>
              <a:path w="3820419" h="4005905">
                <a:moveTo>
                  <a:pt x="3231169" y="697098"/>
                </a:moveTo>
                <a:cubicBezTo>
                  <a:pt x="3307531" y="553711"/>
                  <a:pt x="3336725" y="416827"/>
                  <a:pt x="3318750" y="286446"/>
                </a:cubicBezTo>
                <a:cubicBezTo>
                  <a:pt x="3299743" y="148574"/>
                  <a:pt x="3396101" y="21398"/>
                  <a:pt x="3533973" y="2391"/>
                </a:cubicBezTo>
                <a:cubicBezTo>
                  <a:pt x="3671845" y="-16616"/>
                  <a:pt x="3799021" y="79742"/>
                  <a:pt x="3818028" y="217614"/>
                </a:cubicBezTo>
                <a:cubicBezTo>
                  <a:pt x="3837035" y="355486"/>
                  <a:pt x="3740677" y="482661"/>
                  <a:pt x="3602805" y="501669"/>
                </a:cubicBezTo>
                <a:cubicBezTo>
                  <a:pt x="3472423" y="519643"/>
                  <a:pt x="3348545" y="584787"/>
                  <a:pt x="3231169" y="697098"/>
                </a:cubicBezTo>
                <a:close/>
                <a:moveTo>
                  <a:pt x="1755591" y="2472031"/>
                </a:moveTo>
                <a:lnTo>
                  <a:pt x="1463021" y="2179461"/>
                </a:lnTo>
                <a:lnTo>
                  <a:pt x="2525893" y="1116589"/>
                </a:lnTo>
                <a:lnTo>
                  <a:pt x="2528351" y="1119046"/>
                </a:lnTo>
                <a:cubicBezTo>
                  <a:pt x="2564235" y="1072106"/>
                  <a:pt x="2621165" y="1043369"/>
                  <a:pt x="2684806" y="1043369"/>
                </a:cubicBezTo>
                <a:cubicBezTo>
                  <a:pt x="2752330" y="1043369"/>
                  <a:pt x="2819852" y="1044805"/>
                  <a:pt x="2887376" y="1047677"/>
                </a:cubicBezTo>
                <a:cubicBezTo>
                  <a:pt x="2890248" y="1115200"/>
                  <a:pt x="2891683" y="1182724"/>
                  <a:pt x="2891684" y="1250247"/>
                </a:cubicBezTo>
                <a:cubicBezTo>
                  <a:pt x="2891683" y="1313889"/>
                  <a:pt x="2862946" y="1370820"/>
                  <a:pt x="2816007" y="1406703"/>
                </a:cubicBezTo>
                <a:lnTo>
                  <a:pt x="2818463" y="1409159"/>
                </a:lnTo>
                <a:close/>
                <a:moveTo>
                  <a:pt x="1307943" y="2993776"/>
                </a:moveTo>
                <a:lnTo>
                  <a:pt x="2893502" y="1408216"/>
                </a:lnTo>
                <a:lnTo>
                  <a:pt x="2891884" y="1406597"/>
                </a:lnTo>
                <a:cubicBezTo>
                  <a:pt x="2953138" y="1356743"/>
                  <a:pt x="2991553" y="1280566"/>
                  <a:pt x="2991553" y="1195415"/>
                </a:cubicBezTo>
                <a:cubicBezTo>
                  <a:pt x="2991553" y="1104992"/>
                  <a:pt x="2989631" y="1014571"/>
                  <a:pt x="2985785" y="924147"/>
                </a:cubicBezTo>
                <a:cubicBezTo>
                  <a:pt x="2895363" y="920301"/>
                  <a:pt x="2804941" y="918379"/>
                  <a:pt x="2714518" y="918379"/>
                </a:cubicBezTo>
                <a:cubicBezTo>
                  <a:pt x="2629368" y="918379"/>
                  <a:pt x="2553192" y="956794"/>
                  <a:pt x="2503336" y="1018051"/>
                </a:cubicBezTo>
                <a:lnTo>
                  <a:pt x="2501716" y="1016429"/>
                </a:lnTo>
                <a:lnTo>
                  <a:pt x="916156" y="2601989"/>
                </a:lnTo>
                <a:close/>
                <a:moveTo>
                  <a:pt x="311544" y="4005905"/>
                </a:moveTo>
                <a:cubicBezTo>
                  <a:pt x="205070" y="4005905"/>
                  <a:pt x="98597" y="3965287"/>
                  <a:pt x="17361" y="3884051"/>
                </a:cubicBezTo>
                <a:lnTo>
                  <a:pt x="0" y="3866690"/>
                </a:lnTo>
                <a:cubicBezTo>
                  <a:pt x="-162472" y="3704218"/>
                  <a:pt x="-162472" y="3440797"/>
                  <a:pt x="0" y="3278325"/>
                </a:cubicBezTo>
                <a:lnTo>
                  <a:pt x="493412" y="2784913"/>
                </a:lnTo>
                <a:lnTo>
                  <a:pt x="412834" y="2704336"/>
                </a:lnTo>
                <a:cubicBezTo>
                  <a:pt x="329209" y="2620710"/>
                  <a:pt x="329209" y="2485126"/>
                  <a:pt x="412834" y="2401500"/>
                </a:cubicBezTo>
                <a:cubicBezTo>
                  <a:pt x="496460" y="2317876"/>
                  <a:pt x="632044" y="2317876"/>
                  <a:pt x="715668" y="2401500"/>
                </a:cubicBezTo>
                <a:lnTo>
                  <a:pt x="809495" y="2495327"/>
                </a:lnTo>
                <a:lnTo>
                  <a:pt x="2403043" y="901779"/>
                </a:lnTo>
                <a:lnTo>
                  <a:pt x="2405549" y="904286"/>
                </a:lnTo>
                <a:cubicBezTo>
                  <a:pt x="2482627" y="809580"/>
                  <a:pt x="2600402" y="750187"/>
                  <a:pt x="2732049" y="750187"/>
                </a:cubicBezTo>
                <a:cubicBezTo>
                  <a:pt x="2871847" y="750187"/>
                  <a:pt x="3011646" y="753159"/>
                  <a:pt x="3151445" y="759104"/>
                </a:cubicBezTo>
                <a:cubicBezTo>
                  <a:pt x="3157390" y="898903"/>
                  <a:pt x="3160362" y="1038702"/>
                  <a:pt x="3160362" y="1178500"/>
                </a:cubicBezTo>
                <a:cubicBezTo>
                  <a:pt x="3160362" y="1310147"/>
                  <a:pt x="3100970" y="1427922"/>
                  <a:pt x="3006264" y="1505001"/>
                </a:cubicBezTo>
                <a:lnTo>
                  <a:pt x="3008768" y="1507505"/>
                </a:lnTo>
                <a:lnTo>
                  <a:pt x="1415221" y="3101053"/>
                </a:lnTo>
                <a:lnTo>
                  <a:pt x="1533552" y="3219384"/>
                </a:lnTo>
                <a:cubicBezTo>
                  <a:pt x="1617178" y="3303010"/>
                  <a:pt x="1617178" y="3438593"/>
                  <a:pt x="1533552" y="3522218"/>
                </a:cubicBezTo>
                <a:cubicBezTo>
                  <a:pt x="1449927" y="3605844"/>
                  <a:pt x="1314343" y="3605844"/>
                  <a:pt x="1230718" y="3522218"/>
                </a:cubicBezTo>
                <a:lnTo>
                  <a:pt x="1099138" y="3390639"/>
                </a:lnTo>
                <a:lnTo>
                  <a:pt x="605726" y="3884051"/>
                </a:lnTo>
                <a:cubicBezTo>
                  <a:pt x="524490" y="3965287"/>
                  <a:pt x="418017" y="4005905"/>
                  <a:pt x="311544" y="400590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45" name="Teardrop 4">
            <a:extLst>
              <a:ext uri="{FF2B5EF4-FFF2-40B4-BE49-F238E27FC236}">
                <a16:creationId xmlns:a16="http://schemas.microsoft.com/office/drawing/2014/main" id="{71AC4F29-DFA9-44E6-9EB0-CBED186DF87D}"/>
              </a:ext>
            </a:extLst>
          </p:cNvPr>
          <p:cNvSpPr/>
          <p:nvPr/>
        </p:nvSpPr>
        <p:spPr>
          <a:xfrm rot="10755962">
            <a:off x="3480621" y="3984970"/>
            <a:ext cx="377200" cy="379525"/>
          </a:xfrm>
          <a:custGeom>
            <a:avLst/>
            <a:gdLst/>
            <a:ahLst/>
            <a:cxnLst/>
            <a:rect l="l" t="t" r="r" b="b"/>
            <a:pathLst>
              <a:path w="3362627" h="3383348">
                <a:moveTo>
                  <a:pt x="1380720" y="2622578"/>
                </a:moveTo>
                <a:lnTo>
                  <a:pt x="2634225" y="1410774"/>
                </a:lnTo>
                <a:lnTo>
                  <a:pt x="2529509" y="1302454"/>
                </a:lnTo>
                <a:lnTo>
                  <a:pt x="2430175" y="1398484"/>
                </a:lnTo>
                <a:lnTo>
                  <a:pt x="2131243" y="1091793"/>
                </a:lnTo>
                <a:cubicBezTo>
                  <a:pt x="2114441" y="1074555"/>
                  <a:pt x="2086845" y="1074202"/>
                  <a:pt x="2069607" y="1091004"/>
                </a:cubicBezTo>
                <a:cubicBezTo>
                  <a:pt x="2052368" y="1107806"/>
                  <a:pt x="2052015" y="1135402"/>
                  <a:pt x="2068817" y="1152640"/>
                </a:cubicBezTo>
                <a:lnTo>
                  <a:pt x="2367500" y="1459074"/>
                </a:lnTo>
                <a:lnTo>
                  <a:pt x="2195841" y="1625023"/>
                </a:lnTo>
                <a:lnTo>
                  <a:pt x="2017954" y="1442519"/>
                </a:lnTo>
                <a:cubicBezTo>
                  <a:pt x="2001151" y="1425281"/>
                  <a:pt x="1973555" y="1424927"/>
                  <a:pt x="1956317" y="1441729"/>
                </a:cubicBezTo>
                <a:cubicBezTo>
                  <a:pt x="1939079" y="1458531"/>
                  <a:pt x="1938725" y="1486127"/>
                  <a:pt x="1955527" y="1503365"/>
                </a:cubicBezTo>
                <a:lnTo>
                  <a:pt x="2133165" y="1685614"/>
                </a:lnTo>
                <a:lnTo>
                  <a:pt x="1945851" y="1866696"/>
                </a:lnTo>
                <a:lnTo>
                  <a:pt x="1646767" y="1559850"/>
                </a:lnTo>
                <a:cubicBezTo>
                  <a:pt x="1629965" y="1542612"/>
                  <a:pt x="1602368" y="1542258"/>
                  <a:pt x="1585130" y="1559060"/>
                </a:cubicBezTo>
                <a:cubicBezTo>
                  <a:pt x="1567892" y="1575862"/>
                  <a:pt x="1567538" y="1603458"/>
                  <a:pt x="1584341" y="1620696"/>
                </a:cubicBezTo>
                <a:lnTo>
                  <a:pt x="1883175" y="1927287"/>
                </a:lnTo>
                <a:lnTo>
                  <a:pt x="1712873" y="2091924"/>
                </a:lnTo>
                <a:lnTo>
                  <a:pt x="1538135" y="1912651"/>
                </a:lnTo>
                <a:cubicBezTo>
                  <a:pt x="1521333" y="1895413"/>
                  <a:pt x="1493737" y="1895059"/>
                  <a:pt x="1476498" y="1911861"/>
                </a:cubicBezTo>
                <a:cubicBezTo>
                  <a:pt x="1459260" y="1928663"/>
                  <a:pt x="1458907" y="1956260"/>
                  <a:pt x="1475709" y="1973498"/>
                </a:cubicBezTo>
                <a:lnTo>
                  <a:pt x="1650197" y="2152515"/>
                </a:lnTo>
                <a:lnTo>
                  <a:pt x="1473494" y="2323340"/>
                </a:lnTo>
                <a:lnTo>
                  <a:pt x="1173377" y="2015434"/>
                </a:lnTo>
                <a:cubicBezTo>
                  <a:pt x="1156575" y="1998196"/>
                  <a:pt x="1128978" y="1997842"/>
                  <a:pt x="1111740" y="2014644"/>
                </a:cubicBezTo>
                <a:cubicBezTo>
                  <a:pt x="1094502" y="2031446"/>
                  <a:pt x="1094149" y="2059043"/>
                  <a:pt x="1110951" y="2076281"/>
                </a:cubicBezTo>
                <a:lnTo>
                  <a:pt x="1410818" y="2383930"/>
                </a:lnTo>
                <a:lnTo>
                  <a:pt x="1276005" y="2514259"/>
                </a:lnTo>
                <a:close/>
                <a:moveTo>
                  <a:pt x="1398133" y="2937299"/>
                </a:moveTo>
                <a:cubicBezTo>
                  <a:pt x="1379986" y="2937066"/>
                  <a:pt x="1361928" y="2929911"/>
                  <a:pt x="1348259" y="2915888"/>
                </a:cubicBezTo>
                <a:lnTo>
                  <a:pt x="473704" y="2018635"/>
                </a:lnTo>
                <a:cubicBezTo>
                  <a:pt x="446368" y="1990589"/>
                  <a:pt x="446943" y="1945692"/>
                  <a:pt x="474989" y="1918356"/>
                </a:cubicBezTo>
                <a:cubicBezTo>
                  <a:pt x="503036" y="1891019"/>
                  <a:pt x="547932" y="1891594"/>
                  <a:pt x="575269" y="1919640"/>
                </a:cubicBezTo>
                <a:lnTo>
                  <a:pt x="610503" y="1955789"/>
                </a:lnTo>
                <a:lnTo>
                  <a:pt x="1948031" y="652098"/>
                </a:lnTo>
                <a:lnTo>
                  <a:pt x="1951488" y="655645"/>
                </a:lnTo>
                <a:cubicBezTo>
                  <a:pt x="2049043" y="572890"/>
                  <a:pt x="2175612" y="524508"/>
                  <a:pt x="2313481" y="524508"/>
                </a:cubicBezTo>
                <a:cubicBezTo>
                  <a:pt x="2425294" y="524508"/>
                  <a:pt x="2537108" y="546499"/>
                  <a:pt x="2648790" y="590813"/>
                </a:cubicBezTo>
                <a:lnTo>
                  <a:pt x="2723951" y="517553"/>
                </a:lnTo>
                <a:cubicBezTo>
                  <a:pt x="2749124" y="493016"/>
                  <a:pt x="2789424" y="493532"/>
                  <a:pt x="2813960" y="518706"/>
                </a:cubicBezTo>
                <a:lnTo>
                  <a:pt x="2821998" y="526953"/>
                </a:lnTo>
                <a:lnTo>
                  <a:pt x="3362627" y="0"/>
                </a:lnTo>
                <a:lnTo>
                  <a:pt x="3360405" y="173418"/>
                </a:lnTo>
                <a:lnTo>
                  <a:pt x="2907596" y="614772"/>
                </a:lnTo>
                <a:lnTo>
                  <a:pt x="2907645" y="614822"/>
                </a:lnTo>
                <a:cubicBezTo>
                  <a:pt x="2932181" y="639996"/>
                  <a:pt x="2931665" y="680295"/>
                  <a:pt x="2906492" y="704831"/>
                </a:cubicBezTo>
                <a:lnTo>
                  <a:pt x="2828758" y="780598"/>
                </a:lnTo>
                <a:cubicBezTo>
                  <a:pt x="2870016" y="887208"/>
                  <a:pt x="2890148" y="994191"/>
                  <a:pt x="2890148" y="1101175"/>
                </a:cubicBezTo>
                <a:cubicBezTo>
                  <a:pt x="2890148" y="1244357"/>
                  <a:pt x="2837965" y="1375350"/>
                  <a:pt x="2749646" y="1474518"/>
                </a:cubicBezTo>
                <a:lnTo>
                  <a:pt x="2753048" y="1478007"/>
                </a:lnTo>
                <a:lnTo>
                  <a:pt x="1415520" y="2781699"/>
                </a:lnTo>
                <a:lnTo>
                  <a:pt x="1449823" y="2816893"/>
                </a:lnTo>
                <a:cubicBezTo>
                  <a:pt x="1477160" y="2844939"/>
                  <a:pt x="1476585" y="2889836"/>
                  <a:pt x="1448539" y="2917172"/>
                </a:cubicBezTo>
                <a:cubicBezTo>
                  <a:pt x="1434516" y="2930841"/>
                  <a:pt x="1416280" y="2937531"/>
                  <a:pt x="1398133" y="2937299"/>
                </a:cubicBezTo>
                <a:close/>
                <a:moveTo>
                  <a:pt x="944560" y="3383343"/>
                </a:moveTo>
                <a:cubicBezTo>
                  <a:pt x="926413" y="3383111"/>
                  <a:pt x="908355" y="3375955"/>
                  <a:pt x="894686" y="3361932"/>
                </a:cubicBezTo>
                <a:lnTo>
                  <a:pt x="20131" y="2464679"/>
                </a:lnTo>
                <a:cubicBezTo>
                  <a:pt x="-7205" y="2436633"/>
                  <a:pt x="-6630" y="2391737"/>
                  <a:pt x="21416" y="2364400"/>
                </a:cubicBezTo>
                <a:cubicBezTo>
                  <a:pt x="49463" y="2337063"/>
                  <a:pt x="94359" y="2337638"/>
                  <a:pt x="121696" y="2365685"/>
                </a:cubicBezTo>
                <a:lnTo>
                  <a:pt x="315586" y="2564607"/>
                </a:lnTo>
                <a:lnTo>
                  <a:pt x="618786" y="2269077"/>
                </a:lnTo>
                <a:lnTo>
                  <a:pt x="1105561" y="2768486"/>
                </a:lnTo>
                <a:lnTo>
                  <a:pt x="802361" y="3064016"/>
                </a:lnTo>
                <a:lnTo>
                  <a:pt x="996250" y="3262938"/>
                </a:lnTo>
                <a:cubicBezTo>
                  <a:pt x="1023587" y="3290984"/>
                  <a:pt x="1023012" y="3335880"/>
                  <a:pt x="994966" y="3363217"/>
                </a:cubicBezTo>
                <a:cubicBezTo>
                  <a:pt x="980943" y="3376885"/>
                  <a:pt x="962707" y="3383576"/>
                  <a:pt x="944560" y="338334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grpSp>
        <p:nvGrpSpPr>
          <p:cNvPr id="246" name="Group 245">
            <a:extLst>
              <a:ext uri="{FF2B5EF4-FFF2-40B4-BE49-F238E27FC236}">
                <a16:creationId xmlns:a16="http://schemas.microsoft.com/office/drawing/2014/main" id="{59D1CFB6-40FD-4CF3-8569-2C2A2D5DDD6A}"/>
              </a:ext>
            </a:extLst>
          </p:cNvPr>
          <p:cNvGrpSpPr/>
          <p:nvPr/>
        </p:nvGrpSpPr>
        <p:grpSpPr>
          <a:xfrm>
            <a:off x="6514636" y="2290093"/>
            <a:ext cx="684455" cy="676755"/>
            <a:chOff x="5471721" y="1582258"/>
            <a:chExt cx="684455" cy="676755"/>
          </a:xfrm>
        </p:grpSpPr>
        <p:sp>
          <p:nvSpPr>
            <p:cNvPr id="247" name="Oval 246">
              <a:extLst>
                <a:ext uri="{FF2B5EF4-FFF2-40B4-BE49-F238E27FC236}">
                  <a16:creationId xmlns:a16="http://schemas.microsoft.com/office/drawing/2014/main" id="{1393C6AD-A2AB-4D03-B10F-B9475D447F23}"/>
                </a:ext>
              </a:extLst>
            </p:cNvPr>
            <p:cNvSpPr/>
            <p:nvPr/>
          </p:nvSpPr>
          <p:spPr>
            <a:xfrm>
              <a:off x="5471721" y="1582258"/>
              <a:ext cx="676755" cy="676755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/>
            </a:p>
          </p:txBody>
        </p:sp>
        <p:sp>
          <p:nvSpPr>
            <p:cNvPr id="248" name="TextBox 247">
              <a:extLst>
                <a:ext uri="{FF2B5EF4-FFF2-40B4-BE49-F238E27FC236}">
                  <a16:creationId xmlns:a16="http://schemas.microsoft.com/office/drawing/2014/main" id="{EF9CBA83-5AF0-4FC6-AC66-37623A374042}"/>
                </a:ext>
              </a:extLst>
            </p:cNvPr>
            <p:cNvSpPr txBox="1"/>
            <p:nvPr/>
          </p:nvSpPr>
          <p:spPr>
            <a:xfrm>
              <a:off x="5508104" y="1672169"/>
              <a:ext cx="648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1"/>
                  </a:solidFill>
                  <a:cs typeface="Arial" pitchFamily="34" charset="0"/>
                </a:rPr>
                <a:t>A</a:t>
              </a:r>
              <a:endParaRPr lang="ko-KR" altLang="en-US" sz="2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249" name="Group 248">
            <a:extLst>
              <a:ext uri="{FF2B5EF4-FFF2-40B4-BE49-F238E27FC236}">
                <a16:creationId xmlns:a16="http://schemas.microsoft.com/office/drawing/2014/main" id="{BD456BF3-E87E-4538-A66D-0F7F608B6D6F}"/>
              </a:ext>
            </a:extLst>
          </p:cNvPr>
          <p:cNvGrpSpPr/>
          <p:nvPr/>
        </p:nvGrpSpPr>
        <p:grpSpPr>
          <a:xfrm>
            <a:off x="6514636" y="3231563"/>
            <a:ext cx="684455" cy="676755"/>
            <a:chOff x="5471721" y="2518362"/>
            <a:chExt cx="684455" cy="676755"/>
          </a:xfrm>
        </p:grpSpPr>
        <p:sp>
          <p:nvSpPr>
            <p:cNvPr id="250" name="Oval 249">
              <a:extLst>
                <a:ext uri="{FF2B5EF4-FFF2-40B4-BE49-F238E27FC236}">
                  <a16:creationId xmlns:a16="http://schemas.microsoft.com/office/drawing/2014/main" id="{7BF427B0-8318-4590-B658-B35EBB451A12}"/>
                </a:ext>
              </a:extLst>
            </p:cNvPr>
            <p:cNvSpPr/>
            <p:nvPr/>
          </p:nvSpPr>
          <p:spPr>
            <a:xfrm>
              <a:off x="5471721" y="2518362"/>
              <a:ext cx="676755" cy="676755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/>
            </a:p>
          </p:txBody>
        </p:sp>
        <p:sp>
          <p:nvSpPr>
            <p:cNvPr id="251" name="TextBox 250">
              <a:extLst>
                <a:ext uri="{FF2B5EF4-FFF2-40B4-BE49-F238E27FC236}">
                  <a16:creationId xmlns:a16="http://schemas.microsoft.com/office/drawing/2014/main" id="{2A5E9FB8-BE9D-41E6-B8EB-11993763B0FA}"/>
                </a:ext>
              </a:extLst>
            </p:cNvPr>
            <p:cNvSpPr txBox="1"/>
            <p:nvPr/>
          </p:nvSpPr>
          <p:spPr>
            <a:xfrm>
              <a:off x="5508104" y="2617819"/>
              <a:ext cx="648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2"/>
                  </a:solidFill>
                  <a:cs typeface="Arial" pitchFamily="34" charset="0"/>
                </a:rPr>
                <a:t>B</a:t>
              </a:r>
              <a:endParaRPr lang="ko-KR" altLang="en-US" sz="2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52" name="Group 251">
            <a:extLst>
              <a:ext uri="{FF2B5EF4-FFF2-40B4-BE49-F238E27FC236}">
                <a16:creationId xmlns:a16="http://schemas.microsoft.com/office/drawing/2014/main" id="{CB3C57F6-7B7B-4680-97B1-D0E7E1DD068A}"/>
              </a:ext>
            </a:extLst>
          </p:cNvPr>
          <p:cNvGrpSpPr/>
          <p:nvPr/>
        </p:nvGrpSpPr>
        <p:grpSpPr>
          <a:xfrm>
            <a:off x="6514636" y="4173035"/>
            <a:ext cx="684455" cy="676756"/>
            <a:chOff x="5471721" y="3454466"/>
            <a:chExt cx="684455" cy="676755"/>
          </a:xfrm>
        </p:grpSpPr>
        <p:sp>
          <p:nvSpPr>
            <p:cNvPr id="253" name="Oval 252">
              <a:extLst>
                <a:ext uri="{FF2B5EF4-FFF2-40B4-BE49-F238E27FC236}">
                  <a16:creationId xmlns:a16="http://schemas.microsoft.com/office/drawing/2014/main" id="{69B1CCDB-FE48-4D2E-BAAA-6464D6811399}"/>
                </a:ext>
              </a:extLst>
            </p:cNvPr>
            <p:cNvSpPr/>
            <p:nvPr/>
          </p:nvSpPr>
          <p:spPr>
            <a:xfrm>
              <a:off x="5471721" y="3454466"/>
              <a:ext cx="676755" cy="676755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/>
            </a:p>
          </p:txBody>
        </p:sp>
        <p:sp>
          <p:nvSpPr>
            <p:cNvPr id="254" name="TextBox 253">
              <a:extLst>
                <a:ext uri="{FF2B5EF4-FFF2-40B4-BE49-F238E27FC236}">
                  <a16:creationId xmlns:a16="http://schemas.microsoft.com/office/drawing/2014/main" id="{92E25C2E-FF39-464A-BF06-FBCFD5D72065}"/>
                </a:ext>
              </a:extLst>
            </p:cNvPr>
            <p:cNvSpPr txBox="1"/>
            <p:nvPr/>
          </p:nvSpPr>
          <p:spPr>
            <a:xfrm>
              <a:off x="5508104" y="3563469"/>
              <a:ext cx="648072" cy="461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3"/>
                  </a:solidFill>
                  <a:cs typeface="Arial" pitchFamily="34" charset="0"/>
                </a:rPr>
                <a:t>C</a:t>
              </a:r>
              <a:endParaRPr lang="ko-KR" altLang="en-US" sz="2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255" name="Group 254">
            <a:extLst>
              <a:ext uri="{FF2B5EF4-FFF2-40B4-BE49-F238E27FC236}">
                <a16:creationId xmlns:a16="http://schemas.microsoft.com/office/drawing/2014/main" id="{95AEC469-9C66-433D-9723-07934317018F}"/>
              </a:ext>
            </a:extLst>
          </p:cNvPr>
          <p:cNvGrpSpPr/>
          <p:nvPr/>
        </p:nvGrpSpPr>
        <p:grpSpPr>
          <a:xfrm>
            <a:off x="6514636" y="5114505"/>
            <a:ext cx="684455" cy="676756"/>
            <a:chOff x="5471721" y="4390571"/>
            <a:chExt cx="684455" cy="676755"/>
          </a:xfrm>
        </p:grpSpPr>
        <p:sp>
          <p:nvSpPr>
            <p:cNvPr id="256" name="Oval 255">
              <a:extLst>
                <a:ext uri="{FF2B5EF4-FFF2-40B4-BE49-F238E27FC236}">
                  <a16:creationId xmlns:a16="http://schemas.microsoft.com/office/drawing/2014/main" id="{F341E4CF-F5E7-41D8-84FC-39A38F46B94E}"/>
                </a:ext>
              </a:extLst>
            </p:cNvPr>
            <p:cNvSpPr/>
            <p:nvPr/>
          </p:nvSpPr>
          <p:spPr>
            <a:xfrm>
              <a:off x="5471721" y="4390571"/>
              <a:ext cx="676755" cy="676755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/>
            </a:p>
          </p:txBody>
        </p:sp>
        <p:sp>
          <p:nvSpPr>
            <p:cNvPr id="257" name="TextBox 256">
              <a:extLst>
                <a:ext uri="{FF2B5EF4-FFF2-40B4-BE49-F238E27FC236}">
                  <a16:creationId xmlns:a16="http://schemas.microsoft.com/office/drawing/2014/main" id="{6F8A10FB-F746-4A9D-A379-7A3B18FDCDE3}"/>
                </a:ext>
              </a:extLst>
            </p:cNvPr>
            <p:cNvSpPr txBox="1"/>
            <p:nvPr/>
          </p:nvSpPr>
          <p:spPr>
            <a:xfrm>
              <a:off x="5508104" y="4509120"/>
              <a:ext cx="648072" cy="461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4"/>
                  </a:solidFill>
                  <a:cs typeface="Arial" pitchFamily="34" charset="0"/>
                </a:rPr>
                <a:t>D</a:t>
              </a:r>
              <a:endParaRPr lang="ko-KR" altLang="en-US" sz="2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258" name="Group 257">
            <a:extLst>
              <a:ext uri="{FF2B5EF4-FFF2-40B4-BE49-F238E27FC236}">
                <a16:creationId xmlns:a16="http://schemas.microsoft.com/office/drawing/2014/main" id="{FECF6B2C-C1EB-41F0-A35E-010C128FF065}"/>
              </a:ext>
            </a:extLst>
          </p:cNvPr>
          <p:cNvGrpSpPr/>
          <p:nvPr/>
        </p:nvGrpSpPr>
        <p:grpSpPr>
          <a:xfrm>
            <a:off x="7360127" y="2233595"/>
            <a:ext cx="4038189" cy="760839"/>
            <a:chOff x="6565695" y="2005884"/>
            <a:chExt cx="2055606" cy="760839"/>
          </a:xfrm>
        </p:grpSpPr>
        <p:sp>
          <p:nvSpPr>
            <p:cNvPr id="259" name="TextBox 258">
              <a:extLst>
                <a:ext uri="{FF2B5EF4-FFF2-40B4-BE49-F238E27FC236}">
                  <a16:creationId xmlns:a16="http://schemas.microsoft.com/office/drawing/2014/main" id="{04A7689A-2DAF-4278-9434-E7FC46FEA373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0" name="TextBox 259">
              <a:extLst>
                <a:ext uri="{FF2B5EF4-FFF2-40B4-BE49-F238E27FC236}">
                  <a16:creationId xmlns:a16="http://schemas.microsoft.com/office/drawing/2014/main" id="{BFD458DB-BE1F-47BE-BF86-989FE96AA244}"/>
                </a:ext>
              </a:extLst>
            </p:cNvPr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1" name="Group 260">
            <a:extLst>
              <a:ext uri="{FF2B5EF4-FFF2-40B4-BE49-F238E27FC236}">
                <a16:creationId xmlns:a16="http://schemas.microsoft.com/office/drawing/2014/main" id="{F7FB8486-31C2-4E63-863C-59E5041C7B54}"/>
              </a:ext>
            </a:extLst>
          </p:cNvPr>
          <p:cNvGrpSpPr/>
          <p:nvPr/>
        </p:nvGrpSpPr>
        <p:grpSpPr>
          <a:xfrm>
            <a:off x="7360127" y="3179883"/>
            <a:ext cx="4038189" cy="760839"/>
            <a:chOff x="6565695" y="2005884"/>
            <a:chExt cx="2055606" cy="760839"/>
          </a:xfrm>
        </p:grpSpPr>
        <p:sp>
          <p:nvSpPr>
            <p:cNvPr id="262" name="TextBox 261">
              <a:extLst>
                <a:ext uri="{FF2B5EF4-FFF2-40B4-BE49-F238E27FC236}">
                  <a16:creationId xmlns:a16="http://schemas.microsoft.com/office/drawing/2014/main" id="{E4A0D9AB-F99A-4431-BBB9-3093E34D8333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3" name="TextBox 262">
              <a:extLst>
                <a:ext uri="{FF2B5EF4-FFF2-40B4-BE49-F238E27FC236}">
                  <a16:creationId xmlns:a16="http://schemas.microsoft.com/office/drawing/2014/main" id="{9577E186-A930-4896-BE87-5413BA56E97D}"/>
                </a:ext>
              </a:extLst>
            </p:cNvPr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4" name="Group 263">
            <a:extLst>
              <a:ext uri="{FF2B5EF4-FFF2-40B4-BE49-F238E27FC236}">
                <a16:creationId xmlns:a16="http://schemas.microsoft.com/office/drawing/2014/main" id="{D5D5E421-4C04-4A70-B1D0-0CFFB654AF45}"/>
              </a:ext>
            </a:extLst>
          </p:cNvPr>
          <p:cNvGrpSpPr/>
          <p:nvPr/>
        </p:nvGrpSpPr>
        <p:grpSpPr>
          <a:xfrm>
            <a:off x="7360127" y="4126172"/>
            <a:ext cx="4038189" cy="760839"/>
            <a:chOff x="6565695" y="2005884"/>
            <a:chExt cx="2055606" cy="760839"/>
          </a:xfrm>
        </p:grpSpPr>
        <p:sp>
          <p:nvSpPr>
            <p:cNvPr id="265" name="TextBox 264">
              <a:extLst>
                <a:ext uri="{FF2B5EF4-FFF2-40B4-BE49-F238E27FC236}">
                  <a16:creationId xmlns:a16="http://schemas.microsoft.com/office/drawing/2014/main" id="{2B9A070C-BEA3-4A40-B443-AF564D07ADF9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00313D70-2EA0-4FFE-B012-49A994D69402}"/>
                </a:ext>
              </a:extLst>
            </p:cNvPr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7" name="Group 266">
            <a:extLst>
              <a:ext uri="{FF2B5EF4-FFF2-40B4-BE49-F238E27FC236}">
                <a16:creationId xmlns:a16="http://schemas.microsoft.com/office/drawing/2014/main" id="{D05C2DF4-66C2-43DF-8DF6-3273AF2E7181}"/>
              </a:ext>
            </a:extLst>
          </p:cNvPr>
          <p:cNvGrpSpPr/>
          <p:nvPr/>
        </p:nvGrpSpPr>
        <p:grpSpPr>
          <a:xfrm>
            <a:off x="7360127" y="5072461"/>
            <a:ext cx="4038189" cy="760839"/>
            <a:chOff x="6565695" y="2005884"/>
            <a:chExt cx="2055606" cy="760839"/>
          </a:xfrm>
        </p:grpSpPr>
        <p:sp>
          <p:nvSpPr>
            <p:cNvPr id="268" name="TextBox 267">
              <a:extLst>
                <a:ext uri="{FF2B5EF4-FFF2-40B4-BE49-F238E27FC236}">
                  <a16:creationId xmlns:a16="http://schemas.microsoft.com/office/drawing/2014/main" id="{BD16AA65-B963-434F-88F1-9D64169559D5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9" name="TextBox 268">
              <a:extLst>
                <a:ext uri="{FF2B5EF4-FFF2-40B4-BE49-F238E27FC236}">
                  <a16:creationId xmlns:a16="http://schemas.microsoft.com/office/drawing/2014/main" id="{DAF99781-F81D-46D4-BF8D-419AA051FB38}"/>
                </a:ext>
              </a:extLst>
            </p:cNvPr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11162</TotalTime>
  <Words>96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15</cp:revision>
  <dcterms:created xsi:type="dcterms:W3CDTF">2018-02-18T19:39:47Z</dcterms:created>
  <dcterms:modified xsi:type="dcterms:W3CDTF">2019-01-04T06:57:19Z</dcterms:modified>
</cp:coreProperties>
</file>