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8" d="100"/>
          <a:sy n="98" d="100"/>
        </p:scale>
        <p:origin x="2016" y="3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459" name="Freeform 18">
            <a:extLst>
              <a:ext uri="{FF2B5EF4-FFF2-40B4-BE49-F238E27FC236}">
                <a16:creationId xmlns:a16="http://schemas.microsoft.com/office/drawing/2014/main" id="{7B627BD7-2D8A-4A77-8531-2C351761C633}"/>
              </a:ext>
            </a:extLst>
          </p:cNvPr>
          <p:cNvSpPr>
            <a:spLocks/>
          </p:cNvSpPr>
          <p:nvPr/>
        </p:nvSpPr>
        <p:spPr bwMode="auto">
          <a:xfrm>
            <a:off x="2087709" y="3648174"/>
            <a:ext cx="2264025" cy="2581176"/>
          </a:xfrm>
          <a:custGeom>
            <a:avLst/>
            <a:gdLst/>
            <a:ahLst/>
            <a:cxnLst/>
            <a:rect l="l" t="t" r="r" b="b"/>
            <a:pathLst>
              <a:path w="3384376" h="3858469">
                <a:moveTo>
                  <a:pt x="1740934" y="236685"/>
                </a:moveTo>
                <a:lnTo>
                  <a:pt x="1571200" y="249050"/>
                </a:lnTo>
                <a:lnTo>
                  <a:pt x="1377859" y="294013"/>
                </a:lnTo>
                <a:lnTo>
                  <a:pt x="1316035" y="316494"/>
                </a:lnTo>
                <a:lnTo>
                  <a:pt x="1250839" y="341224"/>
                </a:lnTo>
                <a:lnTo>
                  <a:pt x="1187891" y="369326"/>
                </a:lnTo>
                <a:lnTo>
                  <a:pt x="1123819" y="403048"/>
                </a:lnTo>
                <a:lnTo>
                  <a:pt x="1063119" y="439018"/>
                </a:lnTo>
                <a:lnTo>
                  <a:pt x="1003544" y="478360"/>
                </a:lnTo>
                <a:lnTo>
                  <a:pt x="948464" y="523323"/>
                </a:lnTo>
                <a:lnTo>
                  <a:pt x="896757" y="571658"/>
                </a:lnTo>
                <a:lnTo>
                  <a:pt x="850670" y="625614"/>
                </a:lnTo>
                <a:lnTo>
                  <a:pt x="809079" y="680693"/>
                </a:lnTo>
                <a:lnTo>
                  <a:pt x="776481" y="741393"/>
                </a:lnTo>
                <a:lnTo>
                  <a:pt x="749504" y="807713"/>
                </a:lnTo>
                <a:lnTo>
                  <a:pt x="733767" y="876282"/>
                </a:lnTo>
                <a:lnTo>
                  <a:pt x="725898" y="952718"/>
                </a:lnTo>
                <a:lnTo>
                  <a:pt x="729270" y="1005550"/>
                </a:lnTo>
                <a:lnTo>
                  <a:pt x="743883" y="1055009"/>
                </a:lnTo>
                <a:lnTo>
                  <a:pt x="764117" y="1099972"/>
                </a:lnTo>
                <a:lnTo>
                  <a:pt x="793342" y="1140438"/>
                </a:lnTo>
                <a:lnTo>
                  <a:pt x="823692" y="1178657"/>
                </a:lnTo>
                <a:lnTo>
                  <a:pt x="858539" y="1212379"/>
                </a:lnTo>
                <a:lnTo>
                  <a:pt x="893385" y="1238232"/>
                </a:lnTo>
                <a:lnTo>
                  <a:pt x="929355" y="1262962"/>
                </a:lnTo>
                <a:lnTo>
                  <a:pt x="976566" y="1280947"/>
                </a:lnTo>
                <a:lnTo>
                  <a:pt x="1028273" y="1293312"/>
                </a:lnTo>
                <a:lnTo>
                  <a:pt x="1085601" y="1302304"/>
                </a:lnTo>
                <a:lnTo>
                  <a:pt x="1146301" y="1307925"/>
                </a:lnTo>
                <a:lnTo>
                  <a:pt x="1210373" y="1312421"/>
                </a:lnTo>
                <a:lnTo>
                  <a:pt x="1273321" y="1313545"/>
                </a:lnTo>
                <a:lnTo>
                  <a:pt x="1338517" y="1313545"/>
                </a:lnTo>
                <a:lnTo>
                  <a:pt x="1403713" y="1315793"/>
                </a:lnTo>
                <a:lnTo>
                  <a:pt x="1465537" y="1320290"/>
                </a:lnTo>
                <a:lnTo>
                  <a:pt x="1522865" y="1324786"/>
                </a:lnTo>
                <a:lnTo>
                  <a:pt x="1575696" y="1332654"/>
                </a:lnTo>
                <a:lnTo>
                  <a:pt x="1625155" y="1345019"/>
                </a:lnTo>
                <a:lnTo>
                  <a:pt x="1665622" y="1360756"/>
                </a:lnTo>
                <a:lnTo>
                  <a:pt x="1695971" y="1383238"/>
                </a:lnTo>
                <a:lnTo>
                  <a:pt x="1720701" y="1407967"/>
                </a:lnTo>
                <a:lnTo>
                  <a:pt x="1743182" y="1437193"/>
                </a:lnTo>
                <a:lnTo>
                  <a:pt x="1760043" y="1465295"/>
                </a:lnTo>
                <a:lnTo>
                  <a:pt x="1775780" y="1497893"/>
                </a:lnTo>
                <a:lnTo>
                  <a:pt x="1788145" y="1528243"/>
                </a:lnTo>
                <a:lnTo>
                  <a:pt x="1800510" y="1560841"/>
                </a:lnTo>
                <a:lnTo>
                  <a:pt x="1812875" y="1594563"/>
                </a:lnTo>
                <a:lnTo>
                  <a:pt x="1827488" y="1624913"/>
                </a:lnTo>
                <a:lnTo>
                  <a:pt x="1840977" y="1655263"/>
                </a:lnTo>
                <a:lnTo>
                  <a:pt x="1857838" y="1684489"/>
                </a:lnTo>
                <a:lnTo>
                  <a:pt x="1875823" y="1710342"/>
                </a:lnTo>
                <a:lnTo>
                  <a:pt x="1898304" y="1735072"/>
                </a:lnTo>
                <a:lnTo>
                  <a:pt x="1925282" y="1755305"/>
                </a:lnTo>
                <a:lnTo>
                  <a:pt x="1957880" y="1772166"/>
                </a:lnTo>
                <a:lnTo>
                  <a:pt x="1997222" y="1785655"/>
                </a:lnTo>
                <a:lnTo>
                  <a:pt x="2039937" y="1794647"/>
                </a:lnTo>
                <a:lnTo>
                  <a:pt x="2090520" y="1798020"/>
                </a:lnTo>
                <a:lnTo>
                  <a:pt x="2152344" y="1796896"/>
                </a:lnTo>
                <a:lnTo>
                  <a:pt x="2178198" y="1837362"/>
                </a:lnTo>
                <a:lnTo>
                  <a:pt x="2209672" y="1880077"/>
                </a:lnTo>
                <a:lnTo>
                  <a:pt x="2245642" y="1925040"/>
                </a:lnTo>
                <a:lnTo>
                  <a:pt x="2287233" y="1967754"/>
                </a:lnTo>
                <a:lnTo>
                  <a:pt x="2329947" y="2009345"/>
                </a:lnTo>
                <a:lnTo>
                  <a:pt x="2372662" y="2039695"/>
                </a:lnTo>
                <a:lnTo>
                  <a:pt x="2415377" y="2062176"/>
                </a:lnTo>
                <a:lnTo>
                  <a:pt x="2452471" y="2072293"/>
                </a:lnTo>
                <a:lnTo>
                  <a:pt x="2495186" y="2074541"/>
                </a:lnTo>
                <a:lnTo>
                  <a:pt x="2542397" y="2072293"/>
                </a:lnTo>
                <a:lnTo>
                  <a:pt x="2591856" y="2067797"/>
                </a:lnTo>
                <a:lnTo>
                  <a:pt x="2642439" y="2057680"/>
                </a:lnTo>
                <a:lnTo>
                  <a:pt x="2691898" y="2045315"/>
                </a:lnTo>
                <a:lnTo>
                  <a:pt x="2740233" y="2031826"/>
                </a:lnTo>
                <a:lnTo>
                  <a:pt x="2784072" y="2014965"/>
                </a:lnTo>
                <a:lnTo>
                  <a:pt x="2824539" y="1999228"/>
                </a:lnTo>
                <a:lnTo>
                  <a:pt x="2854888" y="1982367"/>
                </a:lnTo>
                <a:lnTo>
                  <a:pt x="2879618" y="1967754"/>
                </a:lnTo>
                <a:lnTo>
                  <a:pt x="2916712" y="1939653"/>
                </a:lnTo>
                <a:lnTo>
                  <a:pt x="2952683" y="1907055"/>
                </a:lnTo>
                <a:lnTo>
                  <a:pt x="2987529" y="1872208"/>
                </a:lnTo>
                <a:lnTo>
                  <a:pt x="3022375" y="1835114"/>
                </a:lnTo>
                <a:lnTo>
                  <a:pt x="3054973" y="1792399"/>
                </a:lnTo>
                <a:lnTo>
                  <a:pt x="3084199" y="1747437"/>
                </a:lnTo>
                <a:lnTo>
                  <a:pt x="3110053" y="1697977"/>
                </a:lnTo>
                <a:lnTo>
                  <a:pt x="3132534" y="1642898"/>
                </a:lnTo>
                <a:lnTo>
                  <a:pt x="3149395" y="1585570"/>
                </a:lnTo>
                <a:lnTo>
                  <a:pt x="3161760" y="1520374"/>
                </a:lnTo>
                <a:lnTo>
                  <a:pt x="3166256" y="1452930"/>
                </a:lnTo>
                <a:lnTo>
                  <a:pt x="3164008" y="1377617"/>
                </a:lnTo>
                <a:lnTo>
                  <a:pt x="3153891" y="1297808"/>
                </a:lnTo>
                <a:lnTo>
                  <a:pt x="3129162" y="1178657"/>
                </a:lnTo>
                <a:lnTo>
                  <a:pt x="3098812" y="1068498"/>
                </a:lnTo>
                <a:lnTo>
                  <a:pt x="3059469" y="962835"/>
                </a:lnTo>
                <a:lnTo>
                  <a:pt x="3012258" y="863917"/>
                </a:lnTo>
                <a:lnTo>
                  <a:pt x="2959427" y="772867"/>
                </a:lnTo>
                <a:lnTo>
                  <a:pt x="2896479" y="686314"/>
                </a:lnTo>
                <a:lnTo>
                  <a:pt x="2829035" y="608753"/>
                </a:lnTo>
                <a:lnTo>
                  <a:pt x="2750350" y="539060"/>
                </a:lnTo>
                <a:lnTo>
                  <a:pt x="2669417" y="473864"/>
                </a:lnTo>
                <a:lnTo>
                  <a:pt x="2577243" y="418785"/>
                </a:lnTo>
                <a:lnTo>
                  <a:pt x="2479449" y="369326"/>
                </a:lnTo>
                <a:lnTo>
                  <a:pt x="2374910" y="326611"/>
                </a:lnTo>
                <a:lnTo>
                  <a:pt x="2262503" y="294013"/>
                </a:lnTo>
                <a:lnTo>
                  <a:pt x="2142228" y="268159"/>
                </a:lnTo>
                <a:lnTo>
                  <a:pt x="2017456" y="249050"/>
                </a:lnTo>
                <a:lnTo>
                  <a:pt x="1882567" y="238933"/>
                </a:lnTo>
                <a:close/>
                <a:moveTo>
                  <a:pt x="1743955" y="0"/>
                </a:moveTo>
                <a:lnTo>
                  <a:pt x="1891201" y="1188"/>
                </a:lnTo>
                <a:lnTo>
                  <a:pt x="2029245" y="11883"/>
                </a:lnTo>
                <a:lnTo>
                  <a:pt x="2160387" y="29708"/>
                </a:lnTo>
                <a:lnTo>
                  <a:pt x="2285777" y="55851"/>
                </a:lnTo>
                <a:lnTo>
                  <a:pt x="2405415" y="87936"/>
                </a:lnTo>
                <a:lnTo>
                  <a:pt x="2515850" y="129527"/>
                </a:lnTo>
                <a:lnTo>
                  <a:pt x="2622834" y="174683"/>
                </a:lnTo>
                <a:lnTo>
                  <a:pt x="2720615" y="228157"/>
                </a:lnTo>
                <a:lnTo>
                  <a:pt x="2812644" y="288761"/>
                </a:lnTo>
                <a:lnTo>
                  <a:pt x="2901222" y="356496"/>
                </a:lnTo>
                <a:lnTo>
                  <a:pt x="2980598" y="428983"/>
                </a:lnTo>
                <a:lnTo>
                  <a:pt x="3053071" y="509789"/>
                </a:lnTo>
                <a:lnTo>
                  <a:pt x="3120942" y="594159"/>
                </a:lnTo>
                <a:lnTo>
                  <a:pt x="3180761" y="684471"/>
                </a:lnTo>
                <a:lnTo>
                  <a:pt x="3235979" y="779537"/>
                </a:lnTo>
                <a:lnTo>
                  <a:pt x="3272791" y="859154"/>
                </a:lnTo>
                <a:lnTo>
                  <a:pt x="3305001" y="948278"/>
                </a:lnTo>
                <a:lnTo>
                  <a:pt x="3333760" y="1045720"/>
                </a:lnTo>
                <a:lnTo>
                  <a:pt x="3356767" y="1151480"/>
                </a:lnTo>
                <a:lnTo>
                  <a:pt x="3374023" y="1259617"/>
                </a:lnTo>
                <a:lnTo>
                  <a:pt x="3382075" y="1371319"/>
                </a:lnTo>
                <a:lnTo>
                  <a:pt x="3384376" y="1485398"/>
                </a:lnTo>
                <a:lnTo>
                  <a:pt x="3377474" y="1598288"/>
                </a:lnTo>
                <a:lnTo>
                  <a:pt x="3363669" y="1708802"/>
                </a:lnTo>
                <a:lnTo>
                  <a:pt x="3338361" y="1816939"/>
                </a:lnTo>
                <a:lnTo>
                  <a:pt x="3305001" y="1909627"/>
                </a:lnTo>
                <a:lnTo>
                  <a:pt x="3264738" y="1996375"/>
                </a:lnTo>
                <a:lnTo>
                  <a:pt x="3216423" y="2075992"/>
                </a:lnTo>
                <a:lnTo>
                  <a:pt x="3166957" y="2153233"/>
                </a:lnTo>
                <a:lnTo>
                  <a:pt x="3111739" y="2229285"/>
                </a:lnTo>
                <a:lnTo>
                  <a:pt x="3057672" y="2300584"/>
                </a:lnTo>
                <a:lnTo>
                  <a:pt x="3003605" y="2374260"/>
                </a:lnTo>
                <a:lnTo>
                  <a:pt x="2950688" y="2447935"/>
                </a:lnTo>
                <a:lnTo>
                  <a:pt x="2915027" y="2507351"/>
                </a:lnTo>
                <a:lnTo>
                  <a:pt x="2886268" y="2575085"/>
                </a:lnTo>
                <a:lnTo>
                  <a:pt x="2863260" y="2646385"/>
                </a:lnTo>
                <a:lnTo>
                  <a:pt x="2844855" y="2723625"/>
                </a:lnTo>
                <a:lnTo>
                  <a:pt x="2842554" y="2760463"/>
                </a:lnTo>
                <a:lnTo>
                  <a:pt x="2844855" y="2804431"/>
                </a:lnTo>
                <a:lnTo>
                  <a:pt x="2850606" y="2857905"/>
                </a:lnTo>
                <a:lnTo>
                  <a:pt x="2858659" y="2913756"/>
                </a:lnTo>
                <a:lnTo>
                  <a:pt x="2871313" y="2974360"/>
                </a:lnTo>
                <a:lnTo>
                  <a:pt x="2886268" y="3034965"/>
                </a:lnTo>
                <a:lnTo>
                  <a:pt x="2901222" y="3093192"/>
                </a:lnTo>
                <a:lnTo>
                  <a:pt x="2917328" y="3149043"/>
                </a:lnTo>
                <a:lnTo>
                  <a:pt x="2932282" y="3198952"/>
                </a:lnTo>
                <a:lnTo>
                  <a:pt x="2947237" y="3242920"/>
                </a:lnTo>
                <a:lnTo>
                  <a:pt x="2959891" y="3275005"/>
                </a:lnTo>
                <a:lnTo>
                  <a:pt x="2978297" y="3322538"/>
                </a:lnTo>
                <a:lnTo>
                  <a:pt x="2995552" y="3380765"/>
                </a:lnTo>
                <a:lnTo>
                  <a:pt x="3013958" y="3446123"/>
                </a:lnTo>
                <a:lnTo>
                  <a:pt x="3032364" y="3512668"/>
                </a:lnTo>
                <a:lnTo>
                  <a:pt x="3053071" y="3573273"/>
                </a:lnTo>
                <a:lnTo>
                  <a:pt x="3074928" y="3626747"/>
                </a:lnTo>
                <a:lnTo>
                  <a:pt x="2878215" y="3692105"/>
                </a:lnTo>
                <a:lnTo>
                  <a:pt x="2687254" y="3747955"/>
                </a:lnTo>
                <a:lnTo>
                  <a:pt x="2505497" y="3793112"/>
                </a:lnTo>
                <a:lnTo>
                  <a:pt x="2328340" y="3826384"/>
                </a:lnTo>
                <a:lnTo>
                  <a:pt x="2155785" y="3850151"/>
                </a:lnTo>
                <a:lnTo>
                  <a:pt x="1988983" y="3858469"/>
                </a:lnTo>
                <a:lnTo>
                  <a:pt x="1825631" y="3856092"/>
                </a:lnTo>
                <a:lnTo>
                  <a:pt x="1666880" y="3840644"/>
                </a:lnTo>
                <a:lnTo>
                  <a:pt x="1510430" y="3813313"/>
                </a:lnTo>
                <a:lnTo>
                  <a:pt x="1503528" y="3774098"/>
                </a:lnTo>
                <a:lnTo>
                  <a:pt x="1495476" y="3728942"/>
                </a:lnTo>
                <a:lnTo>
                  <a:pt x="1485122" y="3674280"/>
                </a:lnTo>
                <a:lnTo>
                  <a:pt x="1477070" y="3616052"/>
                </a:lnTo>
                <a:lnTo>
                  <a:pt x="1465566" y="3553071"/>
                </a:lnTo>
                <a:lnTo>
                  <a:pt x="1454062" y="3488902"/>
                </a:lnTo>
                <a:lnTo>
                  <a:pt x="1441408" y="3425921"/>
                </a:lnTo>
                <a:lnTo>
                  <a:pt x="1426454" y="3365317"/>
                </a:lnTo>
                <a:lnTo>
                  <a:pt x="1411499" y="3307089"/>
                </a:lnTo>
                <a:lnTo>
                  <a:pt x="1393093" y="3255992"/>
                </a:lnTo>
                <a:lnTo>
                  <a:pt x="1373537" y="3212024"/>
                </a:lnTo>
                <a:lnTo>
                  <a:pt x="1352830" y="3177563"/>
                </a:lnTo>
                <a:lnTo>
                  <a:pt x="1329823" y="3156173"/>
                </a:lnTo>
                <a:lnTo>
                  <a:pt x="1304515" y="3145478"/>
                </a:lnTo>
                <a:lnTo>
                  <a:pt x="1275756" y="3140725"/>
                </a:lnTo>
                <a:lnTo>
                  <a:pt x="1242395" y="3143102"/>
                </a:lnTo>
                <a:lnTo>
                  <a:pt x="1209035" y="3147855"/>
                </a:lnTo>
                <a:lnTo>
                  <a:pt x="1177975" y="3156173"/>
                </a:lnTo>
                <a:lnTo>
                  <a:pt x="1148065" y="3164491"/>
                </a:lnTo>
                <a:lnTo>
                  <a:pt x="1120456" y="3172809"/>
                </a:lnTo>
                <a:lnTo>
                  <a:pt x="1099750" y="3179939"/>
                </a:lnTo>
                <a:lnTo>
                  <a:pt x="1050284" y="3196576"/>
                </a:lnTo>
                <a:lnTo>
                  <a:pt x="993916" y="3212024"/>
                </a:lnTo>
                <a:lnTo>
                  <a:pt x="930646" y="3225095"/>
                </a:lnTo>
                <a:lnTo>
                  <a:pt x="863925" y="3233414"/>
                </a:lnTo>
                <a:lnTo>
                  <a:pt x="797204" y="3240544"/>
                </a:lnTo>
                <a:lnTo>
                  <a:pt x="729332" y="3242920"/>
                </a:lnTo>
                <a:lnTo>
                  <a:pt x="664912" y="3238167"/>
                </a:lnTo>
                <a:lnTo>
                  <a:pt x="603942" y="3227472"/>
                </a:lnTo>
                <a:lnTo>
                  <a:pt x="570582" y="3219154"/>
                </a:lnTo>
                <a:lnTo>
                  <a:pt x="537221" y="3203706"/>
                </a:lnTo>
                <a:lnTo>
                  <a:pt x="503860" y="3185881"/>
                </a:lnTo>
                <a:lnTo>
                  <a:pt x="475101" y="3164491"/>
                </a:lnTo>
                <a:lnTo>
                  <a:pt x="445192" y="3138348"/>
                </a:lnTo>
                <a:lnTo>
                  <a:pt x="422184" y="3111017"/>
                </a:lnTo>
                <a:lnTo>
                  <a:pt x="406079" y="3076556"/>
                </a:lnTo>
                <a:lnTo>
                  <a:pt x="393425" y="3037341"/>
                </a:lnTo>
                <a:lnTo>
                  <a:pt x="388824" y="2994562"/>
                </a:lnTo>
                <a:lnTo>
                  <a:pt x="393425" y="2947029"/>
                </a:lnTo>
                <a:lnTo>
                  <a:pt x="399177" y="2913756"/>
                </a:lnTo>
                <a:lnTo>
                  <a:pt x="407230" y="2876918"/>
                </a:lnTo>
                <a:lnTo>
                  <a:pt x="416433" y="2838892"/>
                </a:lnTo>
                <a:lnTo>
                  <a:pt x="419884" y="2802054"/>
                </a:lnTo>
                <a:lnTo>
                  <a:pt x="419884" y="2762840"/>
                </a:lnTo>
                <a:lnTo>
                  <a:pt x="409530" y="2728379"/>
                </a:lnTo>
                <a:lnTo>
                  <a:pt x="399177" y="2709365"/>
                </a:lnTo>
                <a:lnTo>
                  <a:pt x="380771" y="2691541"/>
                </a:lnTo>
                <a:lnTo>
                  <a:pt x="361215" y="2678469"/>
                </a:lnTo>
                <a:lnTo>
                  <a:pt x="340508" y="2667774"/>
                </a:lnTo>
                <a:lnTo>
                  <a:pt x="319802" y="2652326"/>
                </a:lnTo>
                <a:lnTo>
                  <a:pt x="303697" y="2635690"/>
                </a:lnTo>
                <a:lnTo>
                  <a:pt x="291043" y="2614300"/>
                </a:lnTo>
                <a:lnTo>
                  <a:pt x="286441" y="2590534"/>
                </a:lnTo>
                <a:lnTo>
                  <a:pt x="288742" y="2566767"/>
                </a:lnTo>
                <a:lnTo>
                  <a:pt x="296794" y="2544189"/>
                </a:lnTo>
                <a:lnTo>
                  <a:pt x="307148" y="2525176"/>
                </a:lnTo>
                <a:lnTo>
                  <a:pt x="314050" y="2506163"/>
                </a:lnTo>
                <a:lnTo>
                  <a:pt x="280689" y="2482397"/>
                </a:lnTo>
                <a:lnTo>
                  <a:pt x="257682" y="2458630"/>
                </a:lnTo>
                <a:lnTo>
                  <a:pt x="245028" y="2434864"/>
                </a:lnTo>
                <a:lnTo>
                  <a:pt x="242727" y="2408721"/>
                </a:lnTo>
                <a:lnTo>
                  <a:pt x="246178" y="2384955"/>
                </a:lnTo>
                <a:lnTo>
                  <a:pt x="255381" y="2358812"/>
                </a:lnTo>
                <a:lnTo>
                  <a:pt x="268035" y="2332669"/>
                </a:lnTo>
                <a:lnTo>
                  <a:pt x="281840" y="2306526"/>
                </a:lnTo>
                <a:lnTo>
                  <a:pt x="294494" y="2279194"/>
                </a:lnTo>
                <a:lnTo>
                  <a:pt x="307148" y="2253051"/>
                </a:lnTo>
                <a:lnTo>
                  <a:pt x="314050" y="2224532"/>
                </a:lnTo>
                <a:lnTo>
                  <a:pt x="291043" y="2203142"/>
                </a:lnTo>
                <a:lnTo>
                  <a:pt x="258832" y="2186505"/>
                </a:lnTo>
                <a:lnTo>
                  <a:pt x="223171" y="2171057"/>
                </a:lnTo>
                <a:lnTo>
                  <a:pt x="186359" y="2157986"/>
                </a:lnTo>
                <a:lnTo>
                  <a:pt x="148397" y="2144914"/>
                </a:lnTo>
                <a:lnTo>
                  <a:pt x="110435" y="2131843"/>
                </a:lnTo>
                <a:lnTo>
                  <a:pt x="74774" y="2116395"/>
                </a:lnTo>
                <a:lnTo>
                  <a:pt x="46015" y="2099758"/>
                </a:lnTo>
                <a:lnTo>
                  <a:pt x="20707" y="2075992"/>
                </a:lnTo>
                <a:lnTo>
                  <a:pt x="5752" y="2047472"/>
                </a:lnTo>
                <a:lnTo>
                  <a:pt x="0" y="2017764"/>
                </a:lnTo>
                <a:lnTo>
                  <a:pt x="4602" y="1989245"/>
                </a:lnTo>
                <a:lnTo>
                  <a:pt x="14955" y="1963102"/>
                </a:lnTo>
                <a:lnTo>
                  <a:pt x="31060" y="1941712"/>
                </a:lnTo>
                <a:lnTo>
                  <a:pt x="50616" y="1920322"/>
                </a:lnTo>
                <a:lnTo>
                  <a:pt x="69022" y="1902497"/>
                </a:lnTo>
                <a:lnTo>
                  <a:pt x="83977" y="1888238"/>
                </a:lnTo>
                <a:lnTo>
                  <a:pt x="127691" y="1835952"/>
                </a:lnTo>
                <a:lnTo>
                  <a:pt x="173705" y="1788419"/>
                </a:lnTo>
                <a:lnTo>
                  <a:pt x="219720" y="1740886"/>
                </a:lnTo>
                <a:lnTo>
                  <a:pt x="263434" y="1688600"/>
                </a:lnTo>
                <a:lnTo>
                  <a:pt x="304847" y="1637503"/>
                </a:lnTo>
                <a:lnTo>
                  <a:pt x="342809" y="1579275"/>
                </a:lnTo>
                <a:lnTo>
                  <a:pt x="373869" y="1516294"/>
                </a:lnTo>
                <a:lnTo>
                  <a:pt x="391124" y="1464008"/>
                </a:lnTo>
                <a:lnTo>
                  <a:pt x="396876" y="1412910"/>
                </a:lnTo>
                <a:lnTo>
                  <a:pt x="396876" y="1358248"/>
                </a:lnTo>
                <a:lnTo>
                  <a:pt x="395726" y="1300020"/>
                </a:lnTo>
                <a:lnTo>
                  <a:pt x="393425" y="1241793"/>
                </a:lnTo>
                <a:lnTo>
                  <a:pt x="395726" y="1178812"/>
                </a:lnTo>
                <a:lnTo>
                  <a:pt x="401478" y="1112266"/>
                </a:lnTo>
                <a:lnTo>
                  <a:pt x="465898" y="837764"/>
                </a:lnTo>
                <a:lnTo>
                  <a:pt x="506161" y="737946"/>
                </a:lnTo>
                <a:lnTo>
                  <a:pt x="554476" y="645257"/>
                </a:lnTo>
                <a:lnTo>
                  <a:pt x="610844" y="558510"/>
                </a:lnTo>
                <a:lnTo>
                  <a:pt x="675265" y="476516"/>
                </a:lnTo>
                <a:lnTo>
                  <a:pt x="746588" y="401652"/>
                </a:lnTo>
                <a:lnTo>
                  <a:pt x="823662" y="332729"/>
                </a:lnTo>
                <a:lnTo>
                  <a:pt x="907639" y="269748"/>
                </a:lnTo>
                <a:lnTo>
                  <a:pt x="995067" y="213897"/>
                </a:lnTo>
                <a:lnTo>
                  <a:pt x="1089397" y="163988"/>
                </a:lnTo>
                <a:lnTo>
                  <a:pt x="1186027" y="122397"/>
                </a:lnTo>
                <a:lnTo>
                  <a:pt x="1283808" y="85559"/>
                </a:lnTo>
                <a:lnTo>
                  <a:pt x="1612813" y="10695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grpSp>
        <p:nvGrpSpPr>
          <p:cNvPr id="460" name="Group 2058">
            <a:extLst>
              <a:ext uri="{FF2B5EF4-FFF2-40B4-BE49-F238E27FC236}">
                <a16:creationId xmlns:a16="http://schemas.microsoft.com/office/drawing/2014/main" id="{7E3FE4BE-30CD-4A9C-94A5-B197E2A105B7}"/>
              </a:ext>
            </a:extLst>
          </p:cNvPr>
          <p:cNvGrpSpPr/>
          <p:nvPr/>
        </p:nvGrpSpPr>
        <p:grpSpPr>
          <a:xfrm>
            <a:off x="2563961" y="3767524"/>
            <a:ext cx="1643010" cy="1289527"/>
            <a:chOff x="2087789" y="3544222"/>
            <a:chExt cx="1479492" cy="1161189"/>
          </a:xfrm>
        </p:grpSpPr>
        <p:sp>
          <p:nvSpPr>
            <p:cNvPr id="461" name="Freeform 2055">
              <a:extLst>
                <a:ext uri="{FF2B5EF4-FFF2-40B4-BE49-F238E27FC236}">
                  <a16:creationId xmlns:a16="http://schemas.microsoft.com/office/drawing/2014/main" id="{587CFFF2-DEE4-4AC8-8604-D9429BC53003}"/>
                </a:ext>
              </a:extLst>
            </p:cNvPr>
            <p:cNvSpPr/>
            <p:nvPr/>
          </p:nvSpPr>
          <p:spPr>
            <a:xfrm>
              <a:off x="2449222" y="4068559"/>
              <a:ext cx="787521" cy="450317"/>
            </a:xfrm>
            <a:custGeom>
              <a:avLst/>
              <a:gdLst>
                <a:gd name="connsiteX0" fmla="*/ 0 w 923925"/>
                <a:gd name="connsiteY0" fmla="*/ 466725 h 704850"/>
                <a:gd name="connsiteX1" fmla="*/ 295275 w 923925"/>
                <a:gd name="connsiteY1" fmla="*/ 704850 h 704850"/>
                <a:gd name="connsiteX2" fmla="*/ 923925 w 923925"/>
                <a:gd name="connsiteY2" fmla="*/ 428625 h 704850"/>
                <a:gd name="connsiteX3" fmla="*/ 895350 w 923925"/>
                <a:gd name="connsiteY3" fmla="*/ 0 h 704850"/>
                <a:gd name="connsiteX4" fmla="*/ 600075 w 923925"/>
                <a:gd name="connsiteY4" fmla="*/ 76200 h 704850"/>
                <a:gd name="connsiteX5" fmla="*/ 0 w 923925"/>
                <a:gd name="connsiteY5" fmla="*/ 466725 h 704850"/>
                <a:gd name="connsiteX0" fmla="*/ 0 w 923925"/>
                <a:gd name="connsiteY0" fmla="*/ 466725 h 704850"/>
                <a:gd name="connsiteX1" fmla="*/ 295275 w 923925"/>
                <a:gd name="connsiteY1" fmla="*/ 704850 h 704850"/>
                <a:gd name="connsiteX2" fmla="*/ 923925 w 923925"/>
                <a:gd name="connsiteY2" fmla="*/ 428625 h 704850"/>
                <a:gd name="connsiteX3" fmla="*/ 895350 w 923925"/>
                <a:gd name="connsiteY3" fmla="*/ 0 h 704850"/>
                <a:gd name="connsiteX4" fmla="*/ 600075 w 923925"/>
                <a:gd name="connsiteY4" fmla="*/ 76200 h 704850"/>
                <a:gd name="connsiteX5" fmla="*/ 0 w 923925"/>
                <a:gd name="connsiteY5" fmla="*/ 466725 h 704850"/>
                <a:gd name="connsiteX0" fmla="*/ 0 w 923925"/>
                <a:gd name="connsiteY0" fmla="*/ 466725 h 704850"/>
                <a:gd name="connsiteX1" fmla="*/ 295275 w 923925"/>
                <a:gd name="connsiteY1" fmla="*/ 704850 h 704850"/>
                <a:gd name="connsiteX2" fmla="*/ 923925 w 923925"/>
                <a:gd name="connsiteY2" fmla="*/ 428625 h 704850"/>
                <a:gd name="connsiteX3" fmla="*/ 895350 w 923925"/>
                <a:gd name="connsiteY3" fmla="*/ 0 h 704850"/>
                <a:gd name="connsiteX4" fmla="*/ 600075 w 923925"/>
                <a:gd name="connsiteY4" fmla="*/ 76200 h 704850"/>
                <a:gd name="connsiteX5" fmla="*/ 0 w 923925"/>
                <a:gd name="connsiteY5" fmla="*/ 466725 h 704850"/>
                <a:gd name="connsiteX0" fmla="*/ 0 w 923925"/>
                <a:gd name="connsiteY0" fmla="*/ 466725 h 704850"/>
                <a:gd name="connsiteX1" fmla="*/ 295275 w 923925"/>
                <a:gd name="connsiteY1" fmla="*/ 704850 h 704850"/>
                <a:gd name="connsiteX2" fmla="*/ 923925 w 923925"/>
                <a:gd name="connsiteY2" fmla="*/ 428625 h 704850"/>
                <a:gd name="connsiteX3" fmla="*/ 895350 w 923925"/>
                <a:gd name="connsiteY3" fmla="*/ 0 h 704850"/>
                <a:gd name="connsiteX4" fmla="*/ 600075 w 923925"/>
                <a:gd name="connsiteY4" fmla="*/ 76200 h 704850"/>
                <a:gd name="connsiteX5" fmla="*/ 0 w 923925"/>
                <a:gd name="connsiteY5" fmla="*/ 466725 h 704850"/>
                <a:gd name="connsiteX0" fmla="*/ 2007 w 925932"/>
                <a:gd name="connsiteY0" fmla="*/ 466725 h 704850"/>
                <a:gd name="connsiteX1" fmla="*/ 297282 w 925932"/>
                <a:gd name="connsiteY1" fmla="*/ 704850 h 704850"/>
                <a:gd name="connsiteX2" fmla="*/ 925932 w 925932"/>
                <a:gd name="connsiteY2" fmla="*/ 428625 h 704850"/>
                <a:gd name="connsiteX3" fmla="*/ 897357 w 925932"/>
                <a:gd name="connsiteY3" fmla="*/ 0 h 704850"/>
                <a:gd name="connsiteX4" fmla="*/ 602082 w 925932"/>
                <a:gd name="connsiteY4" fmla="*/ 76200 h 704850"/>
                <a:gd name="connsiteX5" fmla="*/ 2007 w 925932"/>
                <a:gd name="connsiteY5" fmla="*/ 466725 h 704850"/>
                <a:gd name="connsiteX0" fmla="*/ 2369 w 926294"/>
                <a:gd name="connsiteY0" fmla="*/ 466725 h 704850"/>
                <a:gd name="connsiteX1" fmla="*/ 297644 w 926294"/>
                <a:gd name="connsiteY1" fmla="*/ 704850 h 704850"/>
                <a:gd name="connsiteX2" fmla="*/ 926294 w 926294"/>
                <a:gd name="connsiteY2" fmla="*/ 428625 h 704850"/>
                <a:gd name="connsiteX3" fmla="*/ 897719 w 926294"/>
                <a:gd name="connsiteY3" fmla="*/ 0 h 704850"/>
                <a:gd name="connsiteX4" fmla="*/ 602444 w 926294"/>
                <a:gd name="connsiteY4" fmla="*/ 76200 h 704850"/>
                <a:gd name="connsiteX5" fmla="*/ 2369 w 926294"/>
                <a:gd name="connsiteY5" fmla="*/ 466725 h 704850"/>
                <a:gd name="connsiteX0" fmla="*/ 2369 w 926294"/>
                <a:gd name="connsiteY0" fmla="*/ 466725 h 704850"/>
                <a:gd name="connsiteX1" fmla="*/ 297644 w 926294"/>
                <a:gd name="connsiteY1" fmla="*/ 704850 h 704850"/>
                <a:gd name="connsiteX2" fmla="*/ 926294 w 926294"/>
                <a:gd name="connsiteY2" fmla="*/ 428625 h 704850"/>
                <a:gd name="connsiteX3" fmla="*/ 897719 w 926294"/>
                <a:gd name="connsiteY3" fmla="*/ 0 h 704850"/>
                <a:gd name="connsiteX4" fmla="*/ 602444 w 926294"/>
                <a:gd name="connsiteY4" fmla="*/ 76200 h 704850"/>
                <a:gd name="connsiteX5" fmla="*/ 2369 w 926294"/>
                <a:gd name="connsiteY5" fmla="*/ 466725 h 704850"/>
                <a:gd name="connsiteX0" fmla="*/ 2369 w 926294"/>
                <a:gd name="connsiteY0" fmla="*/ 466725 h 704850"/>
                <a:gd name="connsiteX1" fmla="*/ 297644 w 926294"/>
                <a:gd name="connsiteY1" fmla="*/ 704850 h 704850"/>
                <a:gd name="connsiteX2" fmla="*/ 926294 w 926294"/>
                <a:gd name="connsiteY2" fmla="*/ 428625 h 704850"/>
                <a:gd name="connsiteX3" fmla="*/ 897719 w 926294"/>
                <a:gd name="connsiteY3" fmla="*/ 0 h 704850"/>
                <a:gd name="connsiteX4" fmla="*/ 602444 w 926294"/>
                <a:gd name="connsiteY4" fmla="*/ 76200 h 704850"/>
                <a:gd name="connsiteX5" fmla="*/ 2369 w 926294"/>
                <a:gd name="connsiteY5" fmla="*/ 466725 h 704850"/>
                <a:gd name="connsiteX0" fmla="*/ 2369 w 959784"/>
                <a:gd name="connsiteY0" fmla="*/ 466725 h 704850"/>
                <a:gd name="connsiteX1" fmla="*/ 297644 w 959784"/>
                <a:gd name="connsiteY1" fmla="*/ 704850 h 704850"/>
                <a:gd name="connsiteX2" fmla="*/ 926294 w 959784"/>
                <a:gd name="connsiteY2" fmla="*/ 428625 h 704850"/>
                <a:gd name="connsiteX3" fmla="*/ 897719 w 959784"/>
                <a:gd name="connsiteY3" fmla="*/ 0 h 704850"/>
                <a:gd name="connsiteX4" fmla="*/ 602444 w 959784"/>
                <a:gd name="connsiteY4" fmla="*/ 76200 h 704850"/>
                <a:gd name="connsiteX5" fmla="*/ 2369 w 959784"/>
                <a:gd name="connsiteY5" fmla="*/ 466725 h 704850"/>
                <a:gd name="connsiteX0" fmla="*/ 2369 w 972332"/>
                <a:gd name="connsiteY0" fmla="*/ 466725 h 704850"/>
                <a:gd name="connsiteX1" fmla="*/ 297644 w 972332"/>
                <a:gd name="connsiteY1" fmla="*/ 704850 h 704850"/>
                <a:gd name="connsiteX2" fmla="*/ 926294 w 972332"/>
                <a:gd name="connsiteY2" fmla="*/ 428625 h 704850"/>
                <a:gd name="connsiteX3" fmla="*/ 897719 w 972332"/>
                <a:gd name="connsiteY3" fmla="*/ 0 h 704850"/>
                <a:gd name="connsiteX4" fmla="*/ 602444 w 972332"/>
                <a:gd name="connsiteY4" fmla="*/ 76200 h 704850"/>
                <a:gd name="connsiteX5" fmla="*/ 2369 w 972332"/>
                <a:gd name="connsiteY5" fmla="*/ 466725 h 704850"/>
                <a:gd name="connsiteX0" fmla="*/ 2369 w 987620"/>
                <a:gd name="connsiteY0" fmla="*/ 466725 h 704850"/>
                <a:gd name="connsiteX1" fmla="*/ 297644 w 987620"/>
                <a:gd name="connsiteY1" fmla="*/ 704850 h 704850"/>
                <a:gd name="connsiteX2" fmla="*/ 926294 w 987620"/>
                <a:gd name="connsiteY2" fmla="*/ 428625 h 704850"/>
                <a:gd name="connsiteX3" fmla="*/ 897719 w 987620"/>
                <a:gd name="connsiteY3" fmla="*/ 0 h 704850"/>
                <a:gd name="connsiteX4" fmla="*/ 602444 w 987620"/>
                <a:gd name="connsiteY4" fmla="*/ 76200 h 704850"/>
                <a:gd name="connsiteX5" fmla="*/ 2369 w 987620"/>
                <a:gd name="connsiteY5" fmla="*/ 466725 h 704850"/>
                <a:gd name="connsiteX0" fmla="*/ 2369 w 987620"/>
                <a:gd name="connsiteY0" fmla="*/ 468385 h 706510"/>
                <a:gd name="connsiteX1" fmla="*/ 297644 w 987620"/>
                <a:gd name="connsiteY1" fmla="*/ 706510 h 706510"/>
                <a:gd name="connsiteX2" fmla="*/ 926294 w 987620"/>
                <a:gd name="connsiteY2" fmla="*/ 430285 h 706510"/>
                <a:gd name="connsiteX3" fmla="*/ 897719 w 987620"/>
                <a:gd name="connsiteY3" fmla="*/ 1660 h 706510"/>
                <a:gd name="connsiteX4" fmla="*/ 602444 w 987620"/>
                <a:gd name="connsiteY4" fmla="*/ 77860 h 706510"/>
                <a:gd name="connsiteX5" fmla="*/ 2369 w 987620"/>
                <a:gd name="connsiteY5" fmla="*/ 468385 h 706510"/>
                <a:gd name="connsiteX0" fmla="*/ 2369 w 987620"/>
                <a:gd name="connsiteY0" fmla="*/ 468196 h 706321"/>
                <a:gd name="connsiteX1" fmla="*/ 297644 w 987620"/>
                <a:gd name="connsiteY1" fmla="*/ 706321 h 706321"/>
                <a:gd name="connsiteX2" fmla="*/ 926294 w 987620"/>
                <a:gd name="connsiteY2" fmla="*/ 430096 h 706321"/>
                <a:gd name="connsiteX3" fmla="*/ 897719 w 987620"/>
                <a:gd name="connsiteY3" fmla="*/ 1471 h 706321"/>
                <a:gd name="connsiteX4" fmla="*/ 526244 w 987620"/>
                <a:gd name="connsiteY4" fmla="*/ 87196 h 706321"/>
                <a:gd name="connsiteX5" fmla="*/ 2369 w 987620"/>
                <a:gd name="connsiteY5" fmla="*/ 468196 h 706321"/>
                <a:gd name="connsiteX0" fmla="*/ 2369 w 987620"/>
                <a:gd name="connsiteY0" fmla="*/ 473062 h 711187"/>
                <a:gd name="connsiteX1" fmla="*/ 297644 w 987620"/>
                <a:gd name="connsiteY1" fmla="*/ 711187 h 711187"/>
                <a:gd name="connsiteX2" fmla="*/ 926294 w 987620"/>
                <a:gd name="connsiteY2" fmla="*/ 434962 h 711187"/>
                <a:gd name="connsiteX3" fmla="*/ 897719 w 987620"/>
                <a:gd name="connsiteY3" fmla="*/ 6337 h 711187"/>
                <a:gd name="connsiteX4" fmla="*/ 526244 w 987620"/>
                <a:gd name="connsiteY4" fmla="*/ 92062 h 711187"/>
                <a:gd name="connsiteX5" fmla="*/ 2369 w 987620"/>
                <a:gd name="connsiteY5" fmla="*/ 473062 h 711187"/>
                <a:gd name="connsiteX0" fmla="*/ 2369 w 987620"/>
                <a:gd name="connsiteY0" fmla="*/ 473062 h 711187"/>
                <a:gd name="connsiteX1" fmla="*/ 297644 w 987620"/>
                <a:gd name="connsiteY1" fmla="*/ 711187 h 711187"/>
                <a:gd name="connsiteX2" fmla="*/ 926294 w 987620"/>
                <a:gd name="connsiteY2" fmla="*/ 434962 h 711187"/>
                <a:gd name="connsiteX3" fmla="*/ 897719 w 987620"/>
                <a:gd name="connsiteY3" fmla="*/ 6337 h 711187"/>
                <a:gd name="connsiteX4" fmla="*/ 526244 w 987620"/>
                <a:gd name="connsiteY4" fmla="*/ 92062 h 711187"/>
                <a:gd name="connsiteX5" fmla="*/ 2369 w 987620"/>
                <a:gd name="connsiteY5" fmla="*/ 473062 h 711187"/>
                <a:gd name="connsiteX0" fmla="*/ 2369 w 987620"/>
                <a:gd name="connsiteY0" fmla="*/ 475191 h 713316"/>
                <a:gd name="connsiteX1" fmla="*/ 297644 w 987620"/>
                <a:gd name="connsiteY1" fmla="*/ 713316 h 713316"/>
                <a:gd name="connsiteX2" fmla="*/ 926294 w 987620"/>
                <a:gd name="connsiteY2" fmla="*/ 437091 h 713316"/>
                <a:gd name="connsiteX3" fmla="*/ 897719 w 987620"/>
                <a:gd name="connsiteY3" fmla="*/ 8466 h 713316"/>
                <a:gd name="connsiteX4" fmla="*/ 488144 w 987620"/>
                <a:gd name="connsiteY4" fmla="*/ 84666 h 713316"/>
                <a:gd name="connsiteX5" fmla="*/ 2369 w 987620"/>
                <a:gd name="connsiteY5" fmla="*/ 475191 h 713316"/>
                <a:gd name="connsiteX0" fmla="*/ 2369 w 987620"/>
                <a:gd name="connsiteY0" fmla="*/ 489496 h 727621"/>
                <a:gd name="connsiteX1" fmla="*/ 297644 w 987620"/>
                <a:gd name="connsiteY1" fmla="*/ 727621 h 727621"/>
                <a:gd name="connsiteX2" fmla="*/ 926294 w 987620"/>
                <a:gd name="connsiteY2" fmla="*/ 451396 h 727621"/>
                <a:gd name="connsiteX3" fmla="*/ 897719 w 987620"/>
                <a:gd name="connsiteY3" fmla="*/ 22771 h 727621"/>
                <a:gd name="connsiteX4" fmla="*/ 488144 w 987620"/>
                <a:gd name="connsiteY4" fmla="*/ 98971 h 727621"/>
                <a:gd name="connsiteX5" fmla="*/ 2369 w 987620"/>
                <a:gd name="connsiteY5" fmla="*/ 489496 h 727621"/>
                <a:gd name="connsiteX0" fmla="*/ 2369 w 984580"/>
                <a:gd name="connsiteY0" fmla="*/ 468707 h 706832"/>
                <a:gd name="connsiteX1" fmla="*/ 297644 w 984580"/>
                <a:gd name="connsiteY1" fmla="*/ 706832 h 706832"/>
                <a:gd name="connsiteX2" fmla="*/ 926294 w 984580"/>
                <a:gd name="connsiteY2" fmla="*/ 430607 h 706832"/>
                <a:gd name="connsiteX3" fmla="*/ 888194 w 984580"/>
                <a:gd name="connsiteY3" fmla="*/ 49607 h 706832"/>
                <a:gd name="connsiteX4" fmla="*/ 488144 w 984580"/>
                <a:gd name="connsiteY4" fmla="*/ 78182 h 706832"/>
                <a:gd name="connsiteX5" fmla="*/ 2369 w 984580"/>
                <a:gd name="connsiteY5" fmla="*/ 468707 h 706832"/>
                <a:gd name="connsiteX0" fmla="*/ 2369 w 984580"/>
                <a:gd name="connsiteY0" fmla="*/ 512615 h 750740"/>
                <a:gd name="connsiteX1" fmla="*/ 297644 w 984580"/>
                <a:gd name="connsiteY1" fmla="*/ 750740 h 750740"/>
                <a:gd name="connsiteX2" fmla="*/ 926294 w 984580"/>
                <a:gd name="connsiteY2" fmla="*/ 474515 h 750740"/>
                <a:gd name="connsiteX3" fmla="*/ 888194 w 984580"/>
                <a:gd name="connsiteY3" fmla="*/ 93515 h 750740"/>
                <a:gd name="connsiteX4" fmla="*/ 488144 w 984580"/>
                <a:gd name="connsiteY4" fmla="*/ 122090 h 750740"/>
                <a:gd name="connsiteX5" fmla="*/ 2369 w 984580"/>
                <a:gd name="connsiteY5" fmla="*/ 512615 h 750740"/>
                <a:gd name="connsiteX0" fmla="*/ 2369 w 974649"/>
                <a:gd name="connsiteY0" fmla="*/ 474206 h 712331"/>
                <a:gd name="connsiteX1" fmla="*/ 297644 w 974649"/>
                <a:gd name="connsiteY1" fmla="*/ 712331 h 712331"/>
                <a:gd name="connsiteX2" fmla="*/ 926294 w 974649"/>
                <a:gd name="connsiteY2" fmla="*/ 436106 h 712331"/>
                <a:gd name="connsiteX3" fmla="*/ 850094 w 974649"/>
                <a:gd name="connsiteY3" fmla="*/ 140831 h 712331"/>
                <a:gd name="connsiteX4" fmla="*/ 488144 w 974649"/>
                <a:gd name="connsiteY4" fmla="*/ 83681 h 712331"/>
                <a:gd name="connsiteX5" fmla="*/ 2369 w 974649"/>
                <a:gd name="connsiteY5" fmla="*/ 474206 h 712331"/>
                <a:gd name="connsiteX0" fmla="*/ 2369 w 974649"/>
                <a:gd name="connsiteY0" fmla="*/ 418934 h 657059"/>
                <a:gd name="connsiteX1" fmla="*/ 297644 w 974649"/>
                <a:gd name="connsiteY1" fmla="*/ 657059 h 657059"/>
                <a:gd name="connsiteX2" fmla="*/ 926294 w 974649"/>
                <a:gd name="connsiteY2" fmla="*/ 380834 h 657059"/>
                <a:gd name="connsiteX3" fmla="*/ 850094 w 974649"/>
                <a:gd name="connsiteY3" fmla="*/ 85559 h 657059"/>
                <a:gd name="connsiteX4" fmla="*/ 421469 w 974649"/>
                <a:gd name="connsiteY4" fmla="*/ 133184 h 657059"/>
                <a:gd name="connsiteX5" fmla="*/ 2369 w 974649"/>
                <a:gd name="connsiteY5" fmla="*/ 418934 h 657059"/>
                <a:gd name="connsiteX0" fmla="*/ 2901 w 937081"/>
                <a:gd name="connsiteY0" fmla="*/ 466559 h 657059"/>
                <a:gd name="connsiteX1" fmla="*/ 260076 w 937081"/>
                <a:gd name="connsiteY1" fmla="*/ 657059 h 657059"/>
                <a:gd name="connsiteX2" fmla="*/ 888726 w 937081"/>
                <a:gd name="connsiteY2" fmla="*/ 380834 h 657059"/>
                <a:gd name="connsiteX3" fmla="*/ 812526 w 937081"/>
                <a:gd name="connsiteY3" fmla="*/ 85559 h 657059"/>
                <a:gd name="connsiteX4" fmla="*/ 383901 w 937081"/>
                <a:gd name="connsiteY4" fmla="*/ 133184 h 657059"/>
                <a:gd name="connsiteX5" fmla="*/ 2901 w 937081"/>
                <a:gd name="connsiteY5" fmla="*/ 466559 h 657059"/>
                <a:gd name="connsiteX0" fmla="*/ 2484 w 936664"/>
                <a:gd name="connsiteY0" fmla="*/ 466559 h 666584"/>
                <a:gd name="connsiteX1" fmla="*/ 288234 w 936664"/>
                <a:gd name="connsiteY1" fmla="*/ 666584 h 666584"/>
                <a:gd name="connsiteX2" fmla="*/ 888309 w 936664"/>
                <a:gd name="connsiteY2" fmla="*/ 380834 h 666584"/>
                <a:gd name="connsiteX3" fmla="*/ 812109 w 936664"/>
                <a:gd name="connsiteY3" fmla="*/ 85559 h 666584"/>
                <a:gd name="connsiteX4" fmla="*/ 383484 w 936664"/>
                <a:gd name="connsiteY4" fmla="*/ 133184 h 666584"/>
                <a:gd name="connsiteX5" fmla="*/ 2484 w 936664"/>
                <a:gd name="connsiteY5" fmla="*/ 466559 h 666584"/>
                <a:gd name="connsiteX0" fmla="*/ 2484 w 936664"/>
                <a:gd name="connsiteY0" fmla="*/ 466559 h 666584"/>
                <a:gd name="connsiteX1" fmla="*/ 288234 w 936664"/>
                <a:gd name="connsiteY1" fmla="*/ 666584 h 666584"/>
                <a:gd name="connsiteX2" fmla="*/ 888309 w 936664"/>
                <a:gd name="connsiteY2" fmla="*/ 380834 h 666584"/>
                <a:gd name="connsiteX3" fmla="*/ 812109 w 936664"/>
                <a:gd name="connsiteY3" fmla="*/ 85559 h 666584"/>
                <a:gd name="connsiteX4" fmla="*/ 383484 w 936664"/>
                <a:gd name="connsiteY4" fmla="*/ 133184 h 666584"/>
                <a:gd name="connsiteX5" fmla="*/ 2484 w 936664"/>
                <a:gd name="connsiteY5" fmla="*/ 466559 h 666584"/>
                <a:gd name="connsiteX0" fmla="*/ 2484 w 929328"/>
                <a:gd name="connsiteY0" fmla="*/ 466559 h 666584"/>
                <a:gd name="connsiteX1" fmla="*/ 288234 w 929328"/>
                <a:gd name="connsiteY1" fmla="*/ 666584 h 666584"/>
                <a:gd name="connsiteX2" fmla="*/ 878784 w 929328"/>
                <a:gd name="connsiteY2" fmla="*/ 352259 h 666584"/>
                <a:gd name="connsiteX3" fmla="*/ 812109 w 929328"/>
                <a:gd name="connsiteY3" fmla="*/ 85559 h 666584"/>
                <a:gd name="connsiteX4" fmla="*/ 383484 w 929328"/>
                <a:gd name="connsiteY4" fmla="*/ 133184 h 666584"/>
                <a:gd name="connsiteX5" fmla="*/ 2484 w 929328"/>
                <a:gd name="connsiteY5" fmla="*/ 466559 h 666584"/>
                <a:gd name="connsiteX0" fmla="*/ 2484 w 903999"/>
                <a:gd name="connsiteY0" fmla="*/ 466559 h 666584"/>
                <a:gd name="connsiteX1" fmla="*/ 288234 w 903999"/>
                <a:gd name="connsiteY1" fmla="*/ 666584 h 666584"/>
                <a:gd name="connsiteX2" fmla="*/ 878784 w 903999"/>
                <a:gd name="connsiteY2" fmla="*/ 352259 h 666584"/>
                <a:gd name="connsiteX3" fmla="*/ 812109 w 903999"/>
                <a:gd name="connsiteY3" fmla="*/ 85559 h 666584"/>
                <a:gd name="connsiteX4" fmla="*/ 383484 w 903999"/>
                <a:gd name="connsiteY4" fmla="*/ 133184 h 666584"/>
                <a:gd name="connsiteX5" fmla="*/ 2484 w 903999"/>
                <a:gd name="connsiteY5" fmla="*/ 466559 h 666584"/>
                <a:gd name="connsiteX0" fmla="*/ 2484 w 894229"/>
                <a:gd name="connsiteY0" fmla="*/ 455466 h 655491"/>
                <a:gd name="connsiteX1" fmla="*/ 288234 w 894229"/>
                <a:gd name="connsiteY1" fmla="*/ 655491 h 655491"/>
                <a:gd name="connsiteX2" fmla="*/ 878784 w 894229"/>
                <a:gd name="connsiteY2" fmla="*/ 341166 h 655491"/>
                <a:gd name="connsiteX3" fmla="*/ 745434 w 894229"/>
                <a:gd name="connsiteY3" fmla="*/ 93516 h 655491"/>
                <a:gd name="connsiteX4" fmla="*/ 383484 w 894229"/>
                <a:gd name="connsiteY4" fmla="*/ 122091 h 655491"/>
                <a:gd name="connsiteX5" fmla="*/ 2484 w 894229"/>
                <a:gd name="connsiteY5" fmla="*/ 455466 h 655491"/>
                <a:gd name="connsiteX0" fmla="*/ 2484 w 909836"/>
                <a:gd name="connsiteY0" fmla="*/ 455466 h 655491"/>
                <a:gd name="connsiteX1" fmla="*/ 288234 w 909836"/>
                <a:gd name="connsiteY1" fmla="*/ 655491 h 655491"/>
                <a:gd name="connsiteX2" fmla="*/ 878784 w 909836"/>
                <a:gd name="connsiteY2" fmla="*/ 341166 h 655491"/>
                <a:gd name="connsiteX3" fmla="*/ 745434 w 909836"/>
                <a:gd name="connsiteY3" fmla="*/ 93516 h 655491"/>
                <a:gd name="connsiteX4" fmla="*/ 383484 w 909836"/>
                <a:gd name="connsiteY4" fmla="*/ 122091 h 655491"/>
                <a:gd name="connsiteX5" fmla="*/ 2484 w 909836"/>
                <a:gd name="connsiteY5" fmla="*/ 455466 h 655491"/>
                <a:gd name="connsiteX0" fmla="*/ 2484 w 909836"/>
                <a:gd name="connsiteY0" fmla="*/ 406321 h 606346"/>
                <a:gd name="connsiteX1" fmla="*/ 288234 w 909836"/>
                <a:gd name="connsiteY1" fmla="*/ 606346 h 606346"/>
                <a:gd name="connsiteX2" fmla="*/ 878784 w 909836"/>
                <a:gd name="connsiteY2" fmla="*/ 292021 h 606346"/>
                <a:gd name="connsiteX3" fmla="*/ 745434 w 909836"/>
                <a:gd name="connsiteY3" fmla="*/ 44371 h 606346"/>
                <a:gd name="connsiteX4" fmla="*/ 383484 w 909836"/>
                <a:gd name="connsiteY4" fmla="*/ 72946 h 606346"/>
                <a:gd name="connsiteX5" fmla="*/ 2484 w 909836"/>
                <a:gd name="connsiteY5" fmla="*/ 406321 h 606346"/>
                <a:gd name="connsiteX0" fmla="*/ 2484 w 909836"/>
                <a:gd name="connsiteY0" fmla="*/ 361950 h 561975"/>
                <a:gd name="connsiteX1" fmla="*/ 288234 w 909836"/>
                <a:gd name="connsiteY1" fmla="*/ 561975 h 561975"/>
                <a:gd name="connsiteX2" fmla="*/ 878784 w 909836"/>
                <a:gd name="connsiteY2" fmla="*/ 247650 h 561975"/>
                <a:gd name="connsiteX3" fmla="*/ 745434 w 909836"/>
                <a:gd name="connsiteY3" fmla="*/ 0 h 561975"/>
                <a:gd name="connsiteX4" fmla="*/ 364434 w 909836"/>
                <a:gd name="connsiteY4" fmla="*/ 161925 h 561975"/>
                <a:gd name="connsiteX5" fmla="*/ 2484 w 909836"/>
                <a:gd name="connsiteY5" fmla="*/ 361950 h 561975"/>
                <a:gd name="connsiteX0" fmla="*/ 4330 w 825957"/>
                <a:gd name="connsiteY0" fmla="*/ 419100 h 561975"/>
                <a:gd name="connsiteX1" fmla="*/ 204355 w 825957"/>
                <a:gd name="connsiteY1" fmla="*/ 561975 h 561975"/>
                <a:gd name="connsiteX2" fmla="*/ 794905 w 825957"/>
                <a:gd name="connsiteY2" fmla="*/ 247650 h 561975"/>
                <a:gd name="connsiteX3" fmla="*/ 661555 w 825957"/>
                <a:gd name="connsiteY3" fmla="*/ 0 h 561975"/>
                <a:gd name="connsiteX4" fmla="*/ 280555 w 825957"/>
                <a:gd name="connsiteY4" fmla="*/ 161925 h 561975"/>
                <a:gd name="connsiteX5" fmla="*/ 4330 w 825957"/>
                <a:gd name="connsiteY5" fmla="*/ 419100 h 561975"/>
                <a:gd name="connsiteX0" fmla="*/ 4330 w 825957"/>
                <a:gd name="connsiteY0" fmla="*/ 419100 h 561975"/>
                <a:gd name="connsiteX1" fmla="*/ 204355 w 825957"/>
                <a:gd name="connsiteY1" fmla="*/ 561975 h 561975"/>
                <a:gd name="connsiteX2" fmla="*/ 794905 w 825957"/>
                <a:gd name="connsiteY2" fmla="*/ 247650 h 561975"/>
                <a:gd name="connsiteX3" fmla="*/ 661555 w 825957"/>
                <a:gd name="connsiteY3" fmla="*/ 0 h 561975"/>
                <a:gd name="connsiteX4" fmla="*/ 280555 w 825957"/>
                <a:gd name="connsiteY4" fmla="*/ 161925 h 561975"/>
                <a:gd name="connsiteX5" fmla="*/ 4330 w 825957"/>
                <a:gd name="connsiteY5" fmla="*/ 419100 h 561975"/>
                <a:gd name="connsiteX0" fmla="*/ 2369 w 919246"/>
                <a:gd name="connsiteY0" fmla="*/ 381000 h 561975"/>
                <a:gd name="connsiteX1" fmla="*/ 297644 w 919246"/>
                <a:gd name="connsiteY1" fmla="*/ 561975 h 561975"/>
                <a:gd name="connsiteX2" fmla="*/ 888194 w 919246"/>
                <a:gd name="connsiteY2" fmla="*/ 247650 h 561975"/>
                <a:gd name="connsiteX3" fmla="*/ 754844 w 919246"/>
                <a:gd name="connsiteY3" fmla="*/ 0 h 561975"/>
                <a:gd name="connsiteX4" fmla="*/ 373844 w 919246"/>
                <a:gd name="connsiteY4" fmla="*/ 161925 h 561975"/>
                <a:gd name="connsiteX5" fmla="*/ 2369 w 919246"/>
                <a:gd name="connsiteY5" fmla="*/ 381000 h 561975"/>
                <a:gd name="connsiteX0" fmla="*/ 0 w 916877"/>
                <a:gd name="connsiteY0" fmla="*/ 381000 h 561975"/>
                <a:gd name="connsiteX1" fmla="*/ 295275 w 916877"/>
                <a:gd name="connsiteY1" fmla="*/ 561975 h 561975"/>
                <a:gd name="connsiteX2" fmla="*/ 885825 w 916877"/>
                <a:gd name="connsiteY2" fmla="*/ 247650 h 561975"/>
                <a:gd name="connsiteX3" fmla="*/ 752475 w 916877"/>
                <a:gd name="connsiteY3" fmla="*/ 0 h 561975"/>
                <a:gd name="connsiteX4" fmla="*/ 371475 w 916877"/>
                <a:gd name="connsiteY4" fmla="*/ 161925 h 561975"/>
                <a:gd name="connsiteX5" fmla="*/ 0 w 916877"/>
                <a:gd name="connsiteY5" fmla="*/ 381000 h 561975"/>
                <a:gd name="connsiteX0" fmla="*/ 0 w 908655"/>
                <a:gd name="connsiteY0" fmla="*/ 352425 h 533400"/>
                <a:gd name="connsiteX1" fmla="*/ 295275 w 908655"/>
                <a:gd name="connsiteY1" fmla="*/ 533400 h 533400"/>
                <a:gd name="connsiteX2" fmla="*/ 885825 w 908655"/>
                <a:gd name="connsiteY2" fmla="*/ 219075 h 533400"/>
                <a:gd name="connsiteX3" fmla="*/ 714375 w 908655"/>
                <a:gd name="connsiteY3" fmla="*/ 0 h 533400"/>
                <a:gd name="connsiteX4" fmla="*/ 371475 w 908655"/>
                <a:gd name="connsiteY4" fmla="*/ 133350 h 533400"/>
                <a:gd name="connsiteX5" fmla="*/ 0 w 908655"/>
                <a:gd name="connsiteY5" fmla="*/ 352425 h 533400"/>
                <a:gd name="connsiteX0" fmla="*/ 0 w 908655"/>
                <a:gd name="connsiteY0" fmla="*/ 352425 h 533400"/>
                <a:gd name="connsiteX1" fmla="*/ 295275 w 908655"/>
                <a:gd name="connsiteY1" fmla="*/ 533400 h 533400"/>
                <a:gd name="connsiteX2" fmla="*/ 885825 w 908655"/>
                <a:gd name="connsiteY2" fmla="*/ 219075 h 533400"/>
                <a:gd name="connsiteX3" fmla="*/ 714375 w 908655"/>
                <a:gd name="connsiteY3" fmla="*/ 0 h 533400"/>
                <a:gd name="connsiteX4" fmla="*/ 371475 w 908655"/>
                <a:gd name="connsiteY4" fmla="*/ 133350 h 533400"/>
                <a:gd name="connsiteX5" fmla="*/ 0 w 908655"/>
                <a:gd name="connsiteY5" fmla="*/ 352425 h 533400"/>
                <a:gd name="connsiteX0" fmla="*/ 0 w 908655"/>
                <a:gd name="connsiteY0" fmla="*/ 352425 h 533400"/>
                <a:gd name="connsiteX1" fmla="*/ 295275 w 908655"/>
                <a:gd name="connsiteY1" fmla="*/ 533400 h 533400"/>
                <a:gd name="connsiteX2" fmla="*/ 885825 w 908655"/>
                <a:gd name="connsiteY2" fmla="*/ 219075 h 533400"/>
                <a:gd name="connsiteX3" fmla="*/ 714375 w 908655"/>
                <a:gd name="connsiteY3" fmla="*/ 0 h 533400"/>
                <a:gd name="connsiteX4" fmla="*/ 371475 w 908655"/>
                <a:gd name="connsiteY4" fmla="*/ 133350 h 533400"/>
                <a:gd name="connsiteX5" fmla="*/ 0 w 908655"/>
                <a:gd name="connsiteY5" fmla="*/ 352425 h 533400"/>
                <a:gd name="connsiteX0" fmla="*/ 0 w 908655"/>
                <a:gd name="connsiteY0" fmla="*/ 352425 h 533400"/>
                <a:gd name="connsiteX1" fmla="*/ 295275 w 908655"/>
                <a:gd name="connsiteY1" fmla="*/ 533400 h 533400"/>
                <a:gd name="connsiteX2" fmla="*/ 885825 w 908655"/>
                <a:gd name="connsiteY2" fmla="*/ 219075 h 533400"/>
                <a:gd name="connsiteX3" fmla="*/ 714375 w 908655"/>
                <a:gd name="connsiteY3" fmla="*/ 0 h 533400"/>
                <a:gd name="connsiteX4" fmla="*/ 371475 w 908655"/>
                <a:gd name="connsiteY4" fmla="*/ 133350 h 533400"/>
                <a:gd name="connsiteX5" fmla="*/ 0 w 908655"/>
                <a:gd name="connsiteY5" fmla="*/ 352425 h 533400"/>
                <a:gd name="connsiteX0" fmla="*/ 0 w 880080"/>
                <a:gd name="connsiteY0" fmla="*/ 295275 h 533400"/>
                <a:gd name="connsiteX1" fmla="*/ 266700 w 880080"/>
                <a:gd name="connsiteY1" fmla="*/ 533400 h 533400"/>
                <a:gd name="connsiteX2" fmla="*/ 857250 w 880080"/>
                <a:gd name="connsiteY2" fmla="*/ 219075 h 533400"/>
                <a:gd name="connsiteX3" fmla="*/ 685800 w 880080"/>
                <a:gd name="connsiteY3" fmla="*/ 0 h 533400"/>
                <a:gd name="connsiteX4" fmla="*/ 342900 w 880080"/>
                <a:gd name="connsiteY4" fmla="*/ 133350 h 533400"/>
                <a:gd name="connsiteX5" fmla="*/ 0 w 880080"/>
                <a:gd name="connsiteY5" fmla="*/ 295275 h 533400"/>
                <a:gd name="connsiteX0" fmla="*/ 0 w 880080"/>
                <a:gd name="connsiteY0" fmla="*/ 295275 h 533400"/>
                <a:gd name="connsiteX1" fmla="*/ 266700 w 880080"/>
                <a:gd name="connsiteY1" fmla="*/ 533400 h 533400"/>
                <a:gd name="connsiteX2" fmla="*/ 857250 w 880080"/>
                <a:gd name="connsiteY2" fmla="*/ 219075 h 533400"/>
                <a:gd name="connsiteX3" fmla="*/ 685800 w 880080"/>
                <a:gd name="connsiteY3" fmla="*/ 0 h 533400"/>
                <a:gd name="connsiteX4" fmla="*/ 342900 w 880080"/>
                <a:gd name="connsiteY4" fmla="*/ 133350 h 533400"/>
                <a:gd name="connsiteX5" fmla="*/ 0 w 880080"/>
                <a:gd name="connsiteY5" fmla="*/ 295275 h 533400"/>
                <a:gd name="connsiteX0" fmla="*/ 0 w 880080"/>
                <a:gd name="connsiteY0" fmla="*/ 295275 h 533400"/>
                <a:gd name="connsiteX1" fmla="*/ 266700 w 880080"/>
                <a:gd name="connsiteY1" fmla="*/ 533400 h 533400"/>
                <a:gd name="connsiteX2" fmla="*/ 857250 w 880080"/>
                <a:gd name="connsiteY2" fmla="*/ 219075 h 533400"/>
                <a:gd name="connsiteX3" fmla="*/ 685800 w 880080"/>
                <a:gd name="connsiteY3" fmla="*/ 0 h 533400"/>
                <a:gd name="connsiteX4" fmla="*/ 342900 w 880080"/>
                <a:gd name="connsiteY4" fmla="*/ 133350 h 533400"/>
                <a:gd name="connsiteX5" fmla="*/ 0 w 880080"/>
                <a:gd name="connsiteY5" fmla="*/ 295275 h 533400"/>
                <a:gd name="connsiteX0" fmla="*/ 0 w 880080"/>
                <a:gd name="connsiteY0" fmla="*/ 295275 h 533400"/>
                <a:gd name="connsiteX1" fmla="*/ 266700 w 880080"/>
                <a:gd name="connsiteY1" fmla="*/ 533400 h 533400"/>
                <a:gd name="connsiteX2" fmla="*/ 857250 w 880080"/>
                <a:gd name="connsiteY2" fmla="*/ 219075 h 533400"/>
                <a:gd name="connsiteX3" fmla="*/ 685800 w 880080"/>
                <a:gd name="connsiteY3" fmla="*/ 0 h 533400"/>
                <a:gd name="connsiteX4" fmla="*/ 342900 w 880080"/>
                <a:gd name="connsiteY4" fmla="*/ 133350 h 533400"/>
                <a:gd name="connsiteX5" fmla="*/ 0 w 880080"/>
                <a:gd name="connsiteY5" fmla="*/ 295275 h 533400"/>
                <a:gd name="connsiteX0" fmla="*/ 0 w 880080"/>
                <a:gd name="connsiteY0" fmla="*/ 295275 h 533400"/>
                <a:gd name="connsiteX1" fmla="*/ 266700 w 880080"/>
                <a:gd name="connsiteY1" fmla="*/ 533400 h 533400"/>
                <a:gd name="connsiteX2" fmla="*/ 857250 w 880080"/>
                <a:gd name="connsiteY2" fmla="*/ 219075 h 533400"/>
                <a:gd name="connsiteX3" fmla="*/ 685800 w 880080"/>
                <a:gd name="connsiteY3" fmla="*/ 0 h 533400"/>
                <a:gd name="connsiteX4" fmla="*/ 342900 w 880080"/>
                <a:gd name="connsiteY4" fmla="*/ 133350 h 533400"/>
                <a:gd name="connsiteX5" fmla="*/ 0 w 880080"/>
                <a:gd name="connsiteY5" fmla="*/ 295275 h 533400"/>
                <a:gd name="connsiteX0" fmla="*/ 0 w 880080"/>
                <a:gd name="connsiteY0" fmla="*/ 295275 h 533400"/>
                <a:gd name="connsiteX1" fmla="*/ 266700 w 880080"/>
                <a:gd name="connsiteY1" fmla="*/ 533400 h 533400"/>
                <a:gd name="connsiteX2" fmla="*/ 857250 w 880080"/>
                <a:gd name="connsiteY2" fmla="*/ 219075 h 533400"/>
                <a:gd name="connsiteX3" fmla="*/ 685800 w 880080"/>
                <a:gd name="connsiteY3" fmla="*/ 0 h 533400"/>
                <a:gd name="connsiteX4" fmla="*/ 342900 w 880080"/>
                <a:gd name="connsiteY4" fmla="*/ 133350 h 533400"/>
                <a:gd name="connsiteX5" fmla="*/ 0 w 880080"/>
                <a:gd name="connsiteY5" fmla="*/ 295275 h 533400"/>
                <a:gd name="connsiteX0" fmla="*/ 0 w 880080"/>
                <a:gd name="connsiteY0" fmla="*/ 295275 h 298141"/>
                <a:gd name="connsiteX1" fmla="*/ 857250 w 880080"/>
                <a:gd name="connsiteY1" fmla="*/ 219075 h 298141"/>
                <a:gd name="connsiteX2" fmla="*/ 685800 w 880080"/>
                <a:gd name="connsiteY2" fmla="*/ 0 h 298141"/>
                <a:gd name="connsiteX3" fmla="*/ 342900 w 880080"/>
                <a:gd name="connsiteY3" fmla="*/ 133350 h 298141"/>
                <a:gd name="connsiteX4" fmla="*/ 0 w 880080"/>
                <a:gd name="connsiteY4" fmla="*/ 295275 h 298141"/>
                <a:gd name="connsiteX0" fmla="*/ 0 w 880080"/>
                <a:gd name="connsiteY0" fmla="*/ 295275 h 378434"/>
                <a:gd name="connsiteX1" fmla="*/ 857250 w 880080"/>
                <a:gd name="connsiteY1" fmla="*/ 219075 h 378434"/>
                <a:gd name="connsiteX2" fmla="*/ 685800 w 880080"/>
                <a:gd name="connsiteY2" fmla="*/ 0 h 378434"/>
                <a:gd name="connsiteX3" fmla="*/ 342900 w 880080"/>
                <a:gd name="connsiteY3" fmla="*/ 133350 h 378434"/>
                <a:gd name="connsiteX4" fmla="*/ 0 w 880080"/>
                <a:gd name="connsiteY4" fmla="*/ 295275 h 378434"/>
                <a:gd name="connsiteX0" fmla="*/ 0 w 880080"/>
                <a:gd name="connsiteY0" fmla="*/ 295275 h 432967"/>
                <a:gd name="connsiteX1" fmla="*/ 857250 w 880080"/>
                <a:gd name="connsiteY1" fmla="*/ 219075 h 432967"/>
                <a:gd name="connsiteX2" fmla="*/ 685800 w 880080"/>
                <a:gd name="connsiteY2" fmla="*/ 0 h 432967"/>
                <a:gd name="connsiteX3" fmla="*/ 342900 w 880080"/>
                <a:gd name="connsiteY3" fmla="*/ 133350 h 432967"/>
                <a:gd name="connsiteX4" fmla="*/ 0 w 880080"/>
                <a:gd name="connsiteY4" fmla="*/ 295275 h 432967"/>
                <a:gd name="connsiteX0" fmla="*/ 0 w 857250"/>
                <a:gd name="connsiteY0" fmla="*/ 295275 h 432967"/>
                <a:gd name="connsiteX1" fmla="*/ 857250 w 857250"/>
                <a:gd name="connsiteY1" fmla="*/ 219075 h 432967"/>
                <a:gd name="connsiteX2" fmla="*/ 685800 w 857250"/>
                <a:gd name="connsiteY2" fmla="*/ 0 h 432967"/>
                <a:gd name="connsiteX3" fmla="*/ 342900 w 857250"/>
                <a:gd name="connsiteY3" fmla="*/ 133350 h 432967"/>
                <a:gd name="connsiteX4" fmla="*/ 0 w 857250"/>
                <a:gd name="connsiteY4" fmla="*/ 295275 h 432967"/>
                <a:gd name="connsiteX0" fmla="*/ 0 w 794198"/>
                <a:gd name="connsiteY0" fmla="*/ 295275 h 441269"/>
                <a:gd name="connsiteX1" fmla="*/ 781050 w 794198"/>
                <a:gd name="connsiteY1" fmla="*/ 238125 h 441269"/>
                <a:gd name="connsiteX2" fmla="*/ 685800 w 794198"/>
                <a:gd name="connsiteY2" fmla="*/ 0 h 441269"/>
                <a:gd name="connsiteX3" fmla="*/ 342900 w 794198"/>
                <a:gd name="connsiteY3" fmla="*/ 133350 h 441269"/>
                <a:gd name="connsiteX4" fmla="*/ 0 w 794198"/>
                <a:gd name="connsiteY4" fmla="*/ 295275 h 441269"/>
                <a:gd name="connsiteX0" fmla="*/ 0 w 844906"/>
                <a:gd name="connsiteY0" fmla="*/ 295275 h 441269"/>
                <a:gd name="connsiteX1" fmla="*/ 781050 w 844906"/>
                <a:gd name="connsiteY1" fmla="*/ 238125 h 441269"/>
                <a:gd name="connsiteX2" fmla="*/ 685800 w 844906"/>
                <a:gd name="connsiteY2" fmla="*/ 0 h 441269"/>
                <a:gd name="connsiteX3" fmla="*/ 342900 w 844906"/>
                <a:gd name="connsiteY3" fmla="*/ 133350 h 441269"/>
                <a:gd name="connsiteX4" fmla="*/ 0 w 844906"/>
                <a:gd name="connsiteY4" fmla="*/ 295275 h 441269"/>
                <a:gd name="connsiteX0" fmla="*/ 0 w 828566"/>
                <a:gd name="connsiteY0" fmla="*/ 295275 h 441269"/>
                <a:gd name="connsiteX1" fmla="*/ 781050 w 828566"/>
                <a:gd name="connsiteY1" fmla="*/ 238125 h 441269"/>
                <a:gd name="connsiteX2" fmla="*/ 685800 w 828566"/>
                <a:gd name="connsiteY2" fmla="*/ 0 h 441269"/>
                <a:gd name="connsiteX3" fmla="*/ 342900 w 828566"/>
                <a:gd name="connsiteY3" fmla="*/ 133350 h 441269"/>
                <a:gd name="connsiteX4" fmla="*/ 0 w 828566"/>
                <a:gd name="connsiteY4" fmla="*/ 295275 h 441269"/>
                <a:gd name="connsiteX0" fmla="*/ 0 w 828566"/>
                <a:gd name="connsiteY0" fmla="*/ 295275 h 419263"/>
                <a:gd name="connsiteX1" fmla="*/ 781050 w 828566"/>
                <a:gd name="connsiteY1" fmla="*/ 238125 h 419263"/>
                <a:gd name="connsiteX2" fmla="*/ 685800 w 828566"/>
                <a:gd name="connsiteY2" fmla="*/ 0 h 419263"/>
                <a:gd name="connsiteX3" fmla="*/ 342900 w 828566"/>
                <a:gd name="connsiteY3" fmla="*/ 133350 h 419263"/>
                <a:gd name="connsiteX4" fmla="*/ 0 w 828566"/>
                <a:gd name="connsiteY4" fmla="*/ 295275 h 419263"/>
                <a:gd name="connsiteX0" fmla="*/ 0 w 828566"/>
                <a:gd name="connsiteY0" fmla="*/ 247650 h 391953"/>
                <a:gd name="connsiteX1" fmla="*/ 781050 w 828566"/>
                <a:gd name="connsiteY1" fmla="*/ 238125 h 391953"/>
                <a:gd name="connsiteX2" fmla="*/ 685800 w 828566"/>
                <a:gd name="connsiteY2" fmla="*/ 0 h 391953"/>
                <a:gd name="connsiteX3" fmla="*/ 342900 w 828566"/>
                <a:gd name="connsiteY3" fmla="*/ 133350 h 391953"/>
                <a:gd name="connsiteX4" fmla="*/ 0 w 828566"/>
                <a:gd name="connsiteY4" fmla="*/ 247650 h 391953"/>
                <a:gd name="connsiteX0" fmla="*/ 0 w 809516"/>
                <a:gd name="connsiteY0" fmla="*/ 266700 h 402385"/>
                <a:gd name="connsiteX1" fmla="*/ 762000 w 809516"/>
                <a:gd name="connsiteY1" fmla="*/ 238125 h 402385"/>
                <a:gd name="connsiteX2" fmla="*/ 666750 w 809516"/>
                <a:gd name="connsiteY2" fmla="*/ 0 h 402385"/>
                <a:gd name="connsiteX3" fmla="*/ 323850 w 809516"/>
                <a:gd name="connsiteY3" fmla="*/ 133350 h 402385"/>
                <a:gd name="connsiteX4" fmla="*/ 0 w 809516"/>
                <a:gd name="connsiteY4" fmla="*/ 266700 h 402385"/>
                <a:gd name="connsiteX0" fmla="*/ 0 w 809516"/>
                <a:gd name="connsiteY0" fmla="*/ 266700 h 402385"/>
                <a:gd name="connsiteX1" fmla="*/ 762000 w 809516"/>
                <a:gd name="connsiteY1" fmla="*/ 238125 h 402385"/>
                <a:gd name="connsiteX2" fmla="*/ 666750 w 809516"/>
                <a:gd name="connsiteY2" fmla="*/ 0 h 402385"/>
                <a:gd name="connsiteX3" fmla="*/ 323850 w 809516"/>
                <a:gd name="connsiteY3" fmla="*/ 133350 h 402385"/>
                <a:gd name="connsiteX4" fmla="*/ 0 w 809516"/>
                <a:gd name="connsiteY4" fmla="*/ 266700 h 402385"/>
                <a:gd name="connsiteX0" fmla="*/ 0 w 809516"/>
                <a:gd name="connsiteY0" fmla="*/ 266700 h 406252"/>
                <a:gd name="connsiteX1" fmla="*/ 762000 w 809516"/>
                <a:gd name="connsiteY1" fmla="*/ 238125 h 406252"/>
                <a:gd name="connsiteX2" fmla="*/ 666750 w 809516"/>
                <a:gd name="connsiteY2" fmla="*/ 0 h 406252"/>
                <a:gd name="connsiteX3" fmla="*/ 323850 w 809516"/>
                <a:gd name="connsiteY3" fmla="*/ 133350 h 406252"/>
                <a:gd name="connsiteX4" fmla="*/ 0 w 809516"/>
                <a:gd name="connsiteY4" fmla="*/ 266700 h 406252"/>
                <a:gd name="connsiteX0" fmla="*/ 0 w 809516"/>
                <a:gd name="connsiteY0" fmla="*/ 266700 h 468978"/>
                <a:gd name="connsiteX1" fmla="*/ 446146 w 809516"/>
                <a:gd name="connsiteY1" fmla="*/ 468877 h 468978"/>
                <a:gd name="connsiteX2" fmla="*/ 762000 w 809516"/>
                <a:gd name="connsiteY2" fmla="*/ 238125 h 468978"/>
                <a:gd name="connsiteX3" fmla="*/ 666750 w 809516"/>
                <a:gd name="connsiteY3" fmla="*/ 0 h 468978"/>
                <a:gd name="connsiteX4" fmla="*/ 323850 w 809516"/>
                <a:gd name="connsiteY4" fmla="*/ 133350 h 468978"/>
                <a:gd name="connsiteX5" fmla="*/ 0 w 809516"/>
                <a:gd name="connsiteY5" fmla="*/ 266700 h 468978"/>
                <a:gd name="connsiteX0" fmla="*/ 0 w 809516"/>
                <a:gd name="connsiteY0" fmla="*/ 266700 h 468877"/>
                <a:gd name="connsiteX1" fmla="*/ 446146 w 809516"/>
                <a:gd name="connsiteY1" fmla="*/ 468877 h 468877"/>
                <a:gd name="connsiteX2" fmla="*/ 762000 w 809516"/>
                <a:gd name="connsiteY2" fmla="*/ 238125 h 468877"/>
                <a:gd name="connsiteX3" fmla="*/ 666750 w 809516"/>
                <a:gd name="connsiteY3" fmla="*/ 0 h 468877"/>
                <a:gd name="connsiteX4" fmla="*/ 323850 w 809516"/>
                <a:gd name="connsiteY4" fmla="*/ 133350 h 468877"/>
                <a:gd name="connsiteX5" fmla="*/ 0 w 809516"/>
                <a:gd name="connsiteY5" fmla="*/ 266700 h 468877"/>
                <a:gd name="connsiteX0" fmla="*/ 0 w 809516"/>
                <a:gd name="connsiteY0" fmla="*/ 266700 h 468877"/>
                <a:gd name="connsiteX1" fmla="*/ 446146 w 809516"/>
                <a:gd name="connsiteY1" fmla="*/ 468877 h 468877"/>
                <a:gd name="connsiteX2" fmla="*/ 762000 w 809516"/>
                <a:gd name="connsiteY2" fmla="*/ 238125 h 468877"/>
                <a:gd name="connsiteX3" fmla="*/ 666750 w 809516"/>
                <a:gd name="connsiteY3" fmla="*/ 0 h 468877"/>
                <a:gd name="connsiteX4" fmla="*/ 323850 w 809516"/>
                <a:gd name="connsiteY4" fmla="*/ 133350 h 468877"/>
                <a:gd name="connsiteX5" fmla="*/ 0 w 809516"/>
                <a:gd name="connsiteY5" fmla="*/ 266700 h 468877"/>
                <a:gd name="connsiteX0" fmla="*/ 0 w 815569"/>
                <a:gd name="connsiteY0" fmla="*/ 266700 h 468877"/>
                <a:gd name="connsiteX1" fmla="*/ 446146 w 815569"/>
                <a:gd name="connsiteY1" fmla="*/ 468877 h 468877"/>
                <a:gd name="connsiteX2" fmla="*/ 771525 w 815569"/>
                <a:gd name="connsiteY2" fmla="*/ 304800 h 468877"/>
                <a:gd name="connsiteX3" fmla="*/ 666750 w 815569"/>
                <a:gd name="connsiteY3" fmla="*/ 0 h 468877"/>
                <a:gd name="connsiteX4" fmla="*/ 323850 w 815569"/>
                <a:gd name="connsiteY4" fmla="*/ 133350 h 468877"/>
                <a:gd name="connsiteX5" fmla="*/ 0 w 815569"/>
                <a:gd name="connsiteY5" fmla="*/ 266700 h 468877"/>
                <a:gd name="connsiteX0" fmla="*/ 0 w 795276"/>
                <a:gd name="connsiteY0" fmla="*/ 266700 h 468877"/>
                <a:gd name="connsiteX1" fmla="*/ 446146 w 795276"/>
                <a:gd name="connsiteY1" fmla="*/ 468877 h 468877"/>
                <a:gd name="connsiteX2" fmla="*/ 771525 w 795276"/>
                <a:gd name="connsiteY2" fmla="*/ 304800 h 468877"/>
                <a:gd name="connsiteX3" fmla="*/ 666750 w 795276"/>
                <a:gd name="connsiteY3" fmla="*/ 0 h 468877"/>
                <a:gd name="connsiteX4" fmla="*/ 323850 w 795276"/>
                <a:gd name="connsiteY4" fmla="*/ 133350 h 468877"/>
                <a:gd name="connsiteX5" fmla="*/ 0 w 795276"/>
                <a:gd name="connsiteY5" fmla="*/ 266700 h 468877"/>
                <a:gd name="connsiteX0" fmla="*/ 0 w 795276"/>
                <a:gd name="connsiteY0" fmla="*/ 266700 h 468877"/>
                <a:gd name="connsiteX1" fmla="*/ 446146 w 795276"/>
                <a:gd name="connsiteY1" fmla="*/ 468877 h 468877"/>
                <a:gd name="connsiteX2" fmla="*/ 771525 w 795276"/>
                <a:gd name="connsiteY2" fmla="*/ 304800 h 468877"/>
                <a:gd name="connsiteX3" fmla="*/ 666750 w 795276"/>
                <a:gd name="connsiteY3" fmla="*/ 0 h 468877"/>
                <a:gd name="connsiteX4" fmla="*/ 323850 w 795276"/>
                <a:gd name="connsiteY4" fmla="*/ 133350 h 468877"/>
                <a:gd name="connsiteX5" fmla="*/ 0 w 795276"/>
                <a:gd name="connsiteY5" fmla="*/ 266700 h 468877"/>
                <a:gd name="connsiteX0" fmla="*/ 0 w 795276"/>
                <a:gd name="connsiteY0" fmla="*/ 266700 h 468877"/>
                <a:gd name="connsiteX1" fmla="*/ 446146 w 795276"/>
                <a:gd name="connsiteY1" fmla="*/ 468877 h 468877"/>
                <a:gd name="connsiteX2" fmla="*/ 771525 w 795276"/>
                <a:gd name="connsiteY2" fmla="*/ 304800 h 468877"/>
                <a:gd name="connsiteX3" fmla="*/ 666750 w 795276"/>
                <a:gd name="connsiteY3" fmla="*/ 0 h 468877"/>
                <a:gd name="connsiteX4" fmla="*/ 323850 w 795276"/>
                <a:gd name="connsiteY4" fmla="*/ 133350 h 468877"/>
                <a:gd name="connsiteX5" fmla="*/ 0 w 795276"/>
                <a:gd name="connsiteY5" fmla="*/ 266700 h 468877"/>
                <a:gd name="connsiteX0" fmla="*/ 0 w 795276"/>
                <a:gd name="connsiteY0" fmla="*/ 266700 h 468877"/>
                <a:gd name="connsiteX1" fmla="*/ 446146 w 795276"/>
                <a:gd name="connsiteY1" fmla="*/ 468877 h 468877"/>
                <a:gd name="connsiteX2" fmla="*/ 771525 w 795276"/>
                <a:gd name="connsiteY2" fmla="*/ 304800 h 468877"/>
                <a:gd name="connsiteX3" fmla="*/ 666750 w 795276"/>
                <a:gd name="connsiteY3" fmla="*/ 0 h 468877"/>
                <a:gd name="connsiteX4" fmla="*/ 323850 w 795276"/>
                <a:gd name="connsiteY4" fmla="*/ 133350 h 468877"/>
                <a:gd name="connsiteX5" fmla="*/ 0 w 795276"/>
                <a:gd name="connsiteY5" fmla="*/ 266700 h 468877"/>
                <a:gd name="connsiteX0" fmla="*/ 0 w 795276"/>
                <a:gd name="connsiteY0" fmla="*/ 266700 h 468877"/>
                <a:gd name="connsiteX1" fmla="*/ 446146 w 795276"/>
                <a:gd name="connsiteY1" fmla="*/ 468877 h 468877"/>
                <a:gd name="connsiteX2" fmla="*/ 771525 w 795276"/>
                <a:gd name="connsiteY2" fmla="*/ 304800 h 468877"/>
                <a:gd name="connsiteX3" fmla="*/ 666750 w 795276"/>
                <a:gd name="connsiteY3" fmla="*/ 0 h 468877"/>
                <a:gd name="connsiteX4" fmla="*/ 323850 w 795276"/>
                <a:gd name="connsiteY4" fmla="*/ 133350 h 468877"/>
                <a:gd name="connsiteX5" fmla="*/ 0 w 795276"/>
                <a:gd name="connsiteY5" fmla="*/ 266700 h 468877"/>
                <a:gd name="connsiteX0" fmla="*/ 0 w 795276"/>
                <a:gd name="connsiteY0" fmla="*/ 266700 h 468877"/>
                <a:gd name="connsiteX1" fmla="*/ 446146 w 795276"/>
                <a:gd name="connsiteY1" fmla="*/ 468877 h 468877"/>
                <a:gd name="connsiteX2" fmla="*/ 771525 w 795276"/>
                <a:gd name="connsiteY2" fmla="*/ 304800 h 468877"/>
                <a:gd name="connsiteX3" fmla="*/ 666750 w 795276"/>
                <a:gd name="connsiteY3" fmla="*/ 0 h 468877"/>
                <a:gd name="connsiteX4" fmla="*/ 323850 w 795276"/>
                <a:gd name="connsiteY4" fmla="*/ 133350 h 468877"/>
                <a:gd name="connsiteX5" fmla="*/ 0 w 795276"/>
                <a:gd name="connsiteY5" fmla="*/ 266700 h 468877"/>
                <a:gd name="connsiteX0" fmla="*/ 0 w 795276"/>
                <a:gd name="connsiteY0" fmla="*/ 266700 h 459352"/>
                <a:gd name="connsiteX1" fmla="*/ 303271 w 795276"/>
                <a:gd name="connsiteY1" fmla="*/ 459352 h 459352"/>
                <a:gd name="connsiteX2" fmla="*/ 771525 w 795276"/>
                <a:gd name="connsiteY2" fmla="*/ 304800 h 459352"/>
                <a:gd name="connsiteX3" fmla="*/ 666750 w 795276"/>
                <a:gd name="connsiteY3" fmla="*/ 0 h 459352"/>
                <a:gd name="connsiteX4" fmla="*/ 323850 w 795276"/>
                <a:gd name="connsiteY4" fmla="*/ 133350 h 459352"/>
                <a:gd name="connsiteX5" fmla="*/ 0 w 795276"/>
                <a:gd name="connsiteY5" fmla="*/ 266700 h 459352"/>
                <a:gd name="connsiteX0" fmla="*/ 0 w 789781"/>
                <a:gd name="connsiteY0" fmla="*/ 266700 h 459352"/>
                <a:gd name="connsiteX1" fmla="*/ 303271 w 789781"/>
                <a:gd name="connsiteY1" fmla="*/ 459352 h 459352"/>
                <a:gd name="connsiteX2" fmla="*/ 762000 w 789781"/>
                <a:gd name="connsiteY2" fmla="*/ 247650 h 459352"/>
                <a:gd name="connsiteX3" fmla="*/ 666750 w 789781"/>
                <a:gd name="connsiteY3" fmla="*/ 0 h 459352"/>
                <a:gd name="connsiteX4" fmla="*/ 323850 w 789781"/>
                <a:gd name="connsiteY4" fmla="*/ 133350 h 459352"/>
                <a:gd name="connsiteX5" fmla="*/ 0 w 789781"/>
                <a:gd name="connsiteY5" fmla="*/ 266700 h 459352"/>
                <a:gd name="connsiteX0" fmla="*/ 0 w 789781"/>
                <a:gd name="connsiteY0" fmla="*/ 266700 h 449827"/>
                <a:gd name="connsiteX1" fmla="*/ 255646 w 789781"/>
                <a:gd name="connsiteY1" fmla="*/ 449827 h 449827"/>
                <a:gd name="connsiteX2" fmla="*/ 762000 w 789781"/>
                <a:gd name="connsiteY2" fmla="*/ 247650 h 449827"/>
                <a:gd name="connsiteX3" fmla="*/ 666750 w 789781"/>
                <a:gd name="connsiteY3" fmla="*/ 0 h 449827"/>
                <a:gd name="connsiteX4" fmla="*/ 323850 w 789781"/>
                <a:gd name="connsiteY4" fmla="*/ 133350 h 449827"/>
                <a:gd name="connsiteX5" fmla="*/ 0 w 789781"/>
                <a:gd name="connsiteY5" fmla="*/ 266700 h 449827"/>
                <a:gd name="connsiteX0" fmla="*/ 0 w 789781"/>
                <a:gd name="connsiteY0" fmla="*/ 266700 h 449827"/>
                <a:gd name="connsiteX1" fmla="*/ 255646 w 789781"/>
                <a:gd name="connsiteY1" fmla="*/ 449827 h 449827"/>
                <a:gd name="connsiteX2" fmla="*/ 762000 w 789781"/>
                <a:gd name="connsiteY2" fmla="*/ 247650 h 449827"/>
                <a:gd name="connsiteX3" fmla="*/ 666750 w 789781"/>
                <a:gd name="connsiteY3" fmla="*/ 0 h 449827"/>
                <a:gd name="connsiteX4" fmla="*/ 323850 w 789781"/>
                <a:gd name="connsiteY4" fmla="*/ 133350 h 449827"/>
                <a:gd name="connsiteX5" fmla="*/ 0 w 789781"/>
                <a:gd name="connsiteY5" fmla="*/ 266700 h 449827"/>
                <a:gd name="connsiteX0" fmla="*/ 0 w 789781"/>
                <a:gd name="connsiteY0" fmla="*/ 266700 h 449827"/>
                <a:gd name="connsiteX1" fmla="*/ 255646 w 789781"/>
                <a:gd name="connsiteY1" fmla="*/ 449827 h 449827"/>
                <a:gd name="connsiteX2" fmla="*/ 762000 w 789781"/>
                <a:gd name="connsiteY2" fmla="*/ 247650 h 449827"/>
                <a:gd name="connsiteX3" fmla="*/ 666750 w 789781"/>
                <a:gd name="connsiteY3" fmla="*/ 0 h 449827"/>
                <a:gd name="connsiteX4" fmla="*/ 323850 w 789781"/>
                <a:gd name="connsiteY4" fmla="*/ 133350 h 449827"/>
                <a:gd name="connsiteX5" fmla="*/ 0 w 789781"/>
                <a:gd name="connsiteY5" fmla="*/ 266700 h 449827"/>
                <a:gd name="connsiteX0" fmla="*/ 0 w 789781"/>
                <a:gd name="connsiteY0" fmla="*/ 266700 h 450000"/>
                <a:gd name="connsiteX1" fmla="*/ 255646 w 789781"/>
                <a:gd name="connsiteY1" fmla="*/ 449827 h 450000"/>
                <a:gd name="connsiteX2" fmla="*/ 762000 w 789781"/>
                <a:gd name="connsiteY2" fmla="*/ 247650 h 450000"/>
                <a:gd name="connsiteX3" fmla="*/ 666750 w 789781"/>
                <a:gd name="connsiteY3" fmla="*/ 0 h 450000"/>
                <a:gd name="connsiteX4" fmla="*/ 323850 w 789781"/>
                <a:gd name="connsiteY4" fmla="*/ 133350 h 450000"/>
                <a:gd name="connsiteX5" fmla="*/ 0 w 789781"/>
                <a:gd name="connsiteY5" fmla="*/ 266700 h 450000"/>
                <a:gd name="connsiteX0" fmla="*/ 0 w 825856"/>
                <a:gd name="connsiteY0" fmla="*/ 266700 h 450000"/>
                <a:gd name="connsiteX1" fmla="*/ 255646 w 825856"/>
                <a:gd name="connsiteY1" fmla="*/ 449827 h 450000"/>
                <a:gd name="connsiteX2" fmla="*/ 762000 w 825856"/>
                <a:gd name="connsiteY2" fmla="*/ 247650 h 450000"/>
                <a:gd name="connsiteX3" fmla="*/ 666750 w 825856"/>
                <a:gd name="connsiteY3" fmla="*/ 0 h 450000"/>
                <a:gd name="connsiteX4" fmla="*/ 323850 w 825856"/>
                <a:gd name="connsiteY4" fmla="*/ 133350 h 450000"/>
                <a:gd name="connsiteX5" fmla="*/ 0 w 825856"/>
                <a:gd name="connsiteY5" fmla="*/ 266700 h 450000"/>
                <a:gd name="connsiteX0" fmla="*/ 0 w 820601"/>
                <a:gd name="connsiteY0" fmla="*/ 269162 h 452462"/>
                <a:gd name="connsiteX1" fmla="*/ 255646 w 820601"/>
                <a:gd name="connsiteY1" fmla="*/ 452289 h 452462"/>
                <a:gd name="connsiteX2" fmla="*/ 762000 w 820601"/>
                <a:gd name="connsiteY2" fmla="*/ 250112 h 452462"/>
                <a:gd name="connsiteX3" fmla="*/ 666750 w 820601"/>
                <a:gd name="connsiteY3" fmla="*/ 2462 h 452462"/>
                <a:gd name="connsiteX4" fmla="*/ 323850 w 820601"/>
                <a:gd name="connsiteY4" fmla="*/ 135812 h 452462"/>
                <a:gd name="connsiteX5" fmla="*/ 0 w 820601"/>
                <a:gd name="connsiteY5" fmla="*/ 269162 h 452462"/>
                <a:gd name="connsiteX0" fmla="*/ 0 w 820601"/>
                <a:gd name="connsiteY0" fmla="*/ 269162 h 452779"/>
                <a:gd name="connsiteX1" fmla="*/ 255646 w 820601"/>
                <a:gd name="connsiteY1" fmla="*/ 452289 h 452779"/>
                <a:gd name="connsiteX2" fmla="*/ 762000 w 820601"/>
                <a:gd name="connsiteY2" fmla="*/ 250112 h 452779"/>
                <a:gd name="connsiteX3" fmla="*/ 666750 w 820601"/>
                <a:gd name="connsiteY3" fmla="*/ 2462 h 452779"/>
                <a:gd name="connsiteX4" fmla="*/ 323850 w 820601"/>
                <a:gd name="connsiteY4" fmla="*/ 135812 h 452779"/>
                <a:gd name="connsiteX5" fmla="*/ 0 w 820601"/>
                <a:gd name="connsiteY5" fmla="*/ 269162 h 452779"/>
                <a:gd name="connsiteX0" fmla="*/ 0 w 787521"/>
                <a:gd name="connsiteY0" fmla="*/ 270194 h 453811"/>
                <a:gd name="connsiteX1" fmla="*/ 255646 w 787521"/>
                <a:gd name="connsiteY1" fmla="*/ 453321 h 453811"/>
                <a:gd name="connsiteX2" fmla="*/ 762000 w 787521"/>
                <a:gd name="connsiteY2" fmla="*/ 251144 h 453811"/>
                <a:gd name="connsiteX3" fmla="*/ 666750 w 787521"/>
                <a:gd name="connsiteY3" fmla="*/ 3494 h 453811"/>
                <a:gd name="connsiteX4" fmla="*/ 323850 w 787521"/>
                <a:gd name="connsiteY4" fmla="*/ 136844 h 453811"/>
                <a:gd name="connsiteX5" fmla="*/ 0 w 787521"/>
                <a:gd name="connsiteY5" fmla="*/ 270194 h 453811"/>
                <a:gd name="connsiteX0" fmla="*/ 0 w 787521"/>
                <a:gd name="connsiteY0" fmla="*/ 270194 h 453811"/>
                <a:gd name="connsiteX1" fmla="*/ 255646 w 787521"/>
                <a:gd name="connsiteY1" fmla="*/ 453321 h 453811"/>
                <a:gd name="connsiteX2" fmla="*/ 762000 w 787521"/>
                <a:gd name="connsiteY2" fmla="*/ 251144 h 453811"/>
                <a:gd name="connsiteX3" fmla="*/ 666750 w 787521"/>
                <a:gd name="connsiteY3" fmla="*/ 3494 h 453811"/>
                <a:gd name="connsiteX4" fmla="*/ 342900 w 787521"/>
                <a:gd name="connsiteY4" fmla="*/ 165419 h 453811"/>
                <a:gd name="connsiteX5" fmla="*/ 0 w 787521"/>
                <a:gd name="connsiteY5" fmla="*/ 270194 h 453811"/>
                <a:gd name="connsiteX0" fmla="*/ 0 w 787521"/>
                <a:gd name="connsiteY0" fmla="*/ 270194 h 453811"/>
                <a:gd name="connsiteX1" fmla="*/ 255646 w 787521"/>
                <a:gd name="connsiteY1" fmla="*/ 453321 h 453811"/>
                <a:gd name="connsiteX2" fmla="*/ 762000 w 787521"/>
                <a:gd name="connsiteY2" fmla="*/ 251144 h 453811"/>
                <a:gd name="connsiteX3" fmla="*/ 666750 w 787521"/>
                <a:gd name="connsiteY3" fmla="*/ 3494 h 453811"/>
                <a:gd name="connsiteX4" fmla="*/ 342900 w 787521"/>
                <a:gd name="connsiteY4" fmla="*/ 165419 h 453811"/>
                <a:gd name="connsiteX5" fmla="*/ 0 w 787521"/>
                <a:gd name="connsiteY5" fmla="*/ 270194 h 453811"/>
                <a:gd name="connsiteX0" fmla="*/ 0 w 787521"/>
                <a:gd name="connsiteY0" fmla="*/ 270194 h 453811"/>
                <a:gd name="connsiteX1" fmla="*/ 255646 w 787521"/>
                <a:gd name="connsiteY1" fmla="*/ 453321 h 453811"/>
                <a:gd name="connsiteX2" fmla="*/ 762000 w 787521"/>
                <a:gd name="connsiteY2" fmla="*/ 251144 h 453811"/>
                <a:gd name="connsiteX3" fmla="*/ 666750 w 787521"/>
                <a:gd name="connsiteY3" fmla="*/ 3494 h 453811"/>
                <a:gd name="connsiteX4" fmla="*/ 342900 w 787521"/>
                <a:gd name="connsiteY4" fmla="*/ 165419 h 453811"/>
                <a:gd name="connsiteX5" fmla="*/ 0 w 787521"/>
                <a:gd name="connsiteY5" fmla="*/ 270194 h 453811"/>
                <a:gd name="connsiteX0" fmla="*/ 0 w 787521"/>
                <a:gd name="connsiteY0" fmla="*/ 270194 h 453811"/>
                <a:gd name="connsiteX1" fmla="*/ 255646 w 787521"/>
                <a:gd name="connsiteY1" fmla="*/ 453321 h 453811"/>
                <a:gd name="connsiteX2" fmla="*/ 762000 w 787521"/>
                <a:gd name="connsiteY2" fmla="*/ 251144 h 453811"/>
                <a:gd name="connsiteX3" fmla="*/ 666750 w 787521"/>
                <a:gd name="connsiteY3" fmla="*/ 3494 h 453811"/>
                <a:gd name="connsiteX4" fmla="*/ 342900 w 787521"/>
                <a:gd name="connsiteY4" fmla="*/ 165419 h 453811"/>
                <a:gd name="connsiteX5" fmla="*/ 0 w 787521"/>
                <a:gd name="connsiteY5" fmla="*/ 270194 h 453811"/>
                <a:gd name="connsiteX0" fmla="*/ 0 w 787521"/>
                <a:gd name="connsiteY0" fmla="*/ 270194 h 453811"/>
                <a:gd name="connsiteX1" fmla="*/ 255646 w 787521"/>
                <a:gd name="connsiteY1" fmla="*/ 453321 h 453811"/>
                <a:gd name="connsiteX2" fmla="*/ 762000 w 787521"/>
                <a:gd name="connsiteY2" fmla="*/ 251144 h 453811"/>
                <a:gd name="connsiteX3" fmla="*/ 666750 w 787521"/>
                <a:gd name="connsiteY3" fmla="*/ 3494 h 453811"/>
                <a:gd name="connsiteX4" fmla="*/ 333375 w 787521"/>
                <a:gd name="connsiteY4" fmla="*/ 136844 h 453811"/>
                <a:gd name="connsiteX5" fmla="*/ 0 w 787521"/>
                <a:gd name="connsiteY5" fmla="*/ 270194 h 453811"/>
                <a:gd name="connsiteX0" fmla="*/ 0 w 787521"/>
                <a:gd name="connsiteY0" fmla="*/ 266700 h 450317"/>
                <a:gd name="connsiteX1" fmla="*/ 255646 w 787521"/>
                <a:gd name="connsiteY1" fmla="*/ 449827 h 450317"/>
                <a:gd name="connsiteX2" fmla="*/ 762000 w 787521"/>
                <a:gd name="connsiteY2" fmla="*/ 247650 h 450317"/>
                <a:gd name="connsiteX3" fmla="*/ 666750 w 787521"/>
                <a:gd name="connsiteY3" fmla="*/ 0 h 450317"/>
                <a:gd name="connsiteX4" fmla="*/ 333375 w 787521"/>
                <a:gd name="connsiteY4" fmla="*/ 133350 h 450317"/>
                <a:gd name="connsiteX5" fmla="*/ 0 w 787521"/>
                <a:gd name="connsiteY5" fmla="*/ 266700 h 4503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87521" h="450317">
                  <a:moveTo>
                    <a:pt x="0" y="266700"/>
                  </a:moveTo>
                  <a:cubicBezTo>
                    <a:pt x="10858" y="357546"/>
                    <a:pt x="100071" y="416489"/>
                    <a:pt x="255646" y="449827"/>
                  </a:cubicBezTo>
                  <a:cubicBezTo>
                    <a:pt x="525521" y="454590"/>
                    <a:pt x="677608" y="427396"/>
                    <a:pt x="762000" y="247650"/>
                  </a:cubicBezTo>
                  <a:cubicBezTo>
                    <a:pt x="790575" y="123825"/>
                    <a:pt x="828675" y="9525"/>
                    <a:pt x="666750" y="0"/>
                  </a:cubicBezTo>
                  <a:cubicBezTo>
                    <a:pt x="482600" y="44450"/>
                    <a:pt x="479425" y="-15875"/>
                    <a:pt x="333375" y="133350"/>
                  </a:cubicBezTo>
                  <a:cubicBezTo>
                    <a:pt x="152400" y="234950"/>
                    <a:pt x="219075" y="212725"/>
                    <a:pt x="0" y="266700"/>
                  </a:cubicBezTo>
                  <a:close/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62" name="Freeform 2057">
              <a:extLst>
                <a:ext uri="{FF2B5EF4-FFF2-40B4-BE49-F238E27FC236}">
                  <a16:creationId xmlns:a16="http://schemas.microsoft.com/office/drawing/2014/main" id="{984520A1-5C80-428A-ABE5-AF1836C7DC6B}"/>
                </a:ext>
              </a:extLst>
            </p:cNvPr>
            <p:cNvSpPr/>
            <p:nvPr/>
          </p:nvSpPr>
          <p:spPr>
            <a:xfrm>
              <a:off x="2767594" y="3944340"/>
              <a:ext cx="799687" cy="761071"/>
            </a:xfrm>
            <a:custGeom>
              <a:avLst/>
              <a:gdLst>
                <a:gd name="connsiteX0" fmla="*/ 514350 w 533400"/>
                <a:gd name="connsiteY0" fmla="*/ 0 h 733425"/>
                <a:gd name="connsiteX1" fmla="*/ 533400 w 533400"/>
                <a:gd name="connsiteY1" fmla="*/ 647700 h 733425"/>
                <a:gd name="connsiteX2" fmla="*/ 180975 w 533400"/>
                <a:gd name="connsiteY2" fmla="*/ 733425 h 733425"/>
                <a:gd name="connsiteX3" fmla="*/ 0 w 533400"/>
                <a:gd name="connsiteY3" fmla="*/ 561975 h 733425"/>
                <a:gd name="connsiteX4" fmla="*/ 333375 w 533400"/>
                <a:gd name="connsiteY4" fmla="*/ 114300 h 733425"/>
                <a:gd name="connsiteX5" fmla="*/ 514350 w 533400"/>
                <a:gd name="connsiteY5" fmla="*/ 0 h 733425"/>
                <a:gd name="connsiteX0" fmla="*/ 514350 w 575984"/>
                <a:gd name="connsiteY0" fmla="*/ 0 h 733425"/>
                <a:gd name="connsiteX1" fmla="*/ 533400 w 575984"/>
                <a:gd name="connsiteY1" fmla="*/ 647700 h 733425"/>
                <a:gd name="connsiteX2" fmla="*/ 180975 w 575984"/>
                <a:gd name="connsiteY2" fmla="*/ 733425 h 733425"/>
                <a:gd name="connsiteX3" fmla="*/ 0 w 575984"/>
                <a:gd name="connsiteY3" fmla="*/ 561975 h 733425"/>
                <a:gd name="connsiteX4" fmla="*/ 333375 w 575984"/>
                <a:gd name="connsiteY4" fmla="*/ 114300 h 733425"/>
                <a:gd name="connsiteX5" fmla="*/ 514350 w 575984"/>
                <a:gd name="connsiteY5" fmla="*/ 0 h 733425"/>
                <a:gd name="connsiteX0" fmla="*/ 514350 w 613271"/>
                <a:gd name="connsiteY0" fmla="*/ 0 h 733425"/>
                <a:gd name="connsiteX1" fmla="*/ 533400 w 613271"/>
                <a:gd name="connsiteY1" fmla="*/ 647700 h 733425"/>
                <a:gd name="connsiteX2" fmla="*/ 180975 w 613271"/>
                <a:gd name="connsiteY2" fmla="*/ 733425 h 733425"/>
                <a:gd name="connsiteX3" fmla="*/ 0 w 613271"/>
                <a:gd name="connsiteY3" fmla="*/ 561975 h 733425"/>
                <a:gd name="connsiteX4" fmla="*/ 333375 w 613271"/>
                <a:gd name="connsiteY4" fmla="*/ 114300 h 733425"/>
                <a:gd name="connsiteX5" fmla="*/ 514350 w 613271"/>
                <a:gd name="connsiteY5" fmla="*/ 0 h 733425"/>
                <a:gd name="connsiteX0" fmla="*/ 514350 w 613271"/>
                <a:gd name="connsiteY0" fmla="*/ 0 h 733425"/>
                <a:gd name="connsiteX1" fmla="*/ 533400 w 613271"/>
                <a:gd name="connsiteY1" fmla="*/ 647700 h 733425"/>
                <a:gd name="connsiteX2" fmla="*/ 180975 w 613271"/>
                <a:gd name="connsiteY2" fmla="*/ 733425 h 733425"/>
                <a:gd name="connsiteX3" fmla="*/ 0 w 613271"/>
                <a:gd name="connsiteY3" fmla="*/ 561975 h 733425"/>
                <a:gd name="connsiteX4" fmla="*/ 333375 w 613271"/>
                <a:gd name="connsiteY4" fmla="*/ 114300 h 733425"/>
                <a:gd name="connsiteX5" fmla="*/ 514350 w 613271"/>
                <a:gd name="connsiteY5" fmla="*/ 0 h 733425"/>
                <a:gd name="connsiteX0" fmla="*/ 514350 w 613271"/>
                <a:gd name="connsiteY0" fmla="*/ 0 h 751546"/>
                <a:gd name="connsiteX1" fmla="*/ 533400 w 613271"/>
                <a:gd name="connsiteY1" fmla="*/ 647700 h 751546"/>
                <a:gd name="connsiteX2" fmla="*/ 180975 w 613271"/>
                <a:gd name="connsiteY2" fmla="*/ 733425 h 751546"/>
                <a:gd name="connsiteX3" fmla="*/ 0 w 613271"/>
                <a:gd name="connsiteY3" fmla="*/ 561975 h 751546"/>
                <a:gd name="connsiteX4" fmla="*/ 333375 w 613271"/>
                <a:gd name="connsiteY4" fmla="*/ 114300 h 751546"/>
                <a:gd name="connsiteX5" fmla="*/ 514350 w 613271"/>
                <a:gd name="connsiteY5" fmla="*/ 0 h 751546"/>
                <a:gd name="connsiteX0" fmla="*/ 514350 w 613271"/>
                <a:gd name="connsiteY0" fmla="*/ 0 h 751546"/>
                <a:gd name="connsiteX1" fmla="*/ 533400 w 613271"/>
                <a:gd name="connsiteY1" fmla="*/ 647700 h 751546"/>
                <a:gd name="connsiteX2" fmla="*/ 180975 w 613271"/>
                <a:gd name="connsiteY2" fmla="*/ 733425 h 751546"/>
                <a:gd name="connsiteX3" fmla="*/ 0 w 613271"/>
                <a:gd name="connsiteY3" fmla="*/ 561975 h 751546"/>
                <a:gd name="connsiteX4" fmla="*/ 333375 w 613271"/>
                <a:gd name="connsiteY4" fmla="*/ 114300 h 751546"/>
                <a:gd name="connsiteX5" fmla="*/ 514350 w 613271"/>
                <a:gd name="connsiteY5" fmla="*/ 0 h 751546"/>
                <a:gd name="connsiteX0" fmla="*/ 514350 w 613271"/>
                <a:gd name="connsiteY0" fmla="*/ 0 h 751546"/>
                <a:gd name="connsiteX1" fmla="*/ 533400 w 613271"/>
                <a:gd name="connsiteY1" fmla="*/ 647700 h 751546"/>
                <a:gd name="connsiteX2" fmla="*/ 180975 w 613271"/>
                <a:gd name="connsiteY2" fmla="*/ 733425 h 751546"/>
                <a:gd name="connsiteX3" fmla="*/ 0 w 613271"/>
                <a:gd name="connsiteY3" fmla="*/ 561975 h 751546"/>
                <a:gd name="connsiteX4" fmla="*/ 333375 w 613271"/>
                <a:gd name="connsiteY4" fmla="*/ 114300 h 751546"/>
                <a:gd name="connsiteX5" fmla="*/ 514350 w 613271"/>
                <a:gd name="connsiteY5" fmla="*/ 0 h 751546"/>
                <a:gd name="connsiteX0" fmla="*/ 523875 w 622796"/>
                <a:gd name="connsiteY0" fmla="*/ 0 h 751546"/>
                <a:gd name="connsiteX1" fmla="*/ 542925 w 622796"/>
                <a:gd name="connsiteY1" fmla="*/ 647700 h 751546"/>
                <a:gd name="connsiteX2" fmla="*/ 190500 w 622796"/>
                <a:gd name="connsiteY2" fmla="*/ 733425 h 751546"/>
                <a:gd name="connsiteX3" fmla="*/ 0 w 622796"/>
                <a:gd name="connsiteY3" fmla="*/ 533400 h 751546"/>
                <a:gd name="connsiteX4" fmla="*/ 342900 w 622796"/>
                <a:gd name="connsiteY4" fmla="*/ 114300 h 751546"/>
                <a:gd name="connsiteX5" fmla="*/ 523875 w 622796"/>
                <a:gd name="connsiteY5" fmla="*/ 0 h 751546"/>
                <a:gd name="connsiteX0" fmla="*/ 523875 w 622796"/>
                <a:gd name="connsiteY0" fmla="*/ 0 h 751546"/>
                <a:gd name="connsiteX1" fmla="*/ 542925 w 622796"/>
                <a:gd name="connsiteY1" fmla="*/ 647700 h 751546"/>
                <a:gd name="connsiteX2" fmla="*/ 190500 w 622796"/>
                <a:gd name="connsiteY2" fmla="*/ 733425 h 751546"/>
                <a:gd name="connsiteX3" fmla="*/ 0 w 622796"/>
                <a:gd name="connsiteY3" fmla="*/ 533400 h 751546"/>
                <a:gd name="connsiteX4" fmla="*/ 342900 w 622796"/>
                <a:gd name="connsiteY4" fmla="*/ 114300 h 751546"/>
                <a:gd name="connsiteX5" fmla="*/ 523875 w 622796"/>
                <a:gd name="connsiteY5" fmla="*/ 0 h 751546"/>
                <a:gd name="connsiteX0" fmla="*/ 533400 w 632321"/>
                <a:gd name="connsiteY0" fmla="*/ 0 h 751546"/>
                <a:gd name="connsiteX1" fmla="*/ 552450 w 632321"/>
                <a:gd name="connsiteY1" fmla="*/ 647700 h 751546"/>
                <a:gd name="connsiteX2" fmla="*/ 200025 w 632321"/>
                <a:gd name="connsiteY2" fmla="*/ 733425 h 751546"/>
                <a:gd name="connsiteX3" fmla="*/ 0 w 632321"/>
                <a:gd name="connsiteY3" fmla="*/ 542925 h 751546"/>
                <a:gd name="connsiteX4" fmla="*/ 352425 w 632321"/>
                <a:gd name="connsiteY4" fmla="*/ 114300 h 751546"/>
                <a:gd name="connsiteX5" fmla="*/ 533400 w 632321"/>
                <a:gd name="connsiteY5" fmla="*/ 0 h 751546"/>
                <a:gd name="connsiteX0" fmla="*/ 552170 w 651091"/>
                <a:gd name="connsiteY0" fmla="*/ 0 h 751546"/>
                <a:gd name="connsiteX1" fmla="*/ 571220 w 651091"/>
                <a:gd name="connsiteY1" fmla="*/ 647700 h 751546"/>
                <a:gd name="connsiteX2" fmla="*/ 218795 w 651091"/>
                <a:gd name="connsiteY2" fmla="*/ 733425 h 751546"/>
                <a:gd name="connsiteX3" fmla="*/ 18770 w 651091"/>
                <a:gd name="connsiteY3" fmla="*/ 542925 h 751546"/>
                <a:gd name="connsiteX4" fmla="*/ 371195 w 651091"/>
                <a:gd name="connsiteY4" fmla="*/ 114300 h 751546"/>
                <a:gd name="connsiteX5" fmla="*/ 552170 w 651091"/>
                <a:gd name="connsiteY5" fmla="*/ 0 h 751546"/>
                <a:gd name="connsiteX0" fmla="*/ 535088 w 634009"/>
                <a:gd name="connsiteY0" fmla="*/ 0 h 751546"/>
                <a:gd name="connsiteX1" fmla="*/ 554138 w 634009"/>
                <a:gd name="connsiteY1" fmla="*/ 647700 h 751546"/>
                <a:gd name="connsiteX2" fmla="*/ 201713 w 634009"/>
                <a:gd name="connsiteY2" fmla="*/ 733425 h 751546"/>
                <a:gd name="connsiteX3" fmla="*/ 1688 w 634009"/>
                <a:gd name="connsiteY3" fmla="*/ 542925 h 751546"/>
                <a:gd name="connsiteX4" fmla="*/ 354113 w 634009"/>
                <a:gd name="connsiteY4" fmla="*/ 114300 h 751546"/>
                <a:gd name="connsiteX5" fmla="*/ 535088 w 634009"/>
                <a:gd name="connsiteY5" fmla="*/ 0 h 751546"/>
                <a:gd name="connsiteX0" fmla="*/ 535088 w 634009"/>
                <a:gd name="connsiteY0" fmla="*/ 0 h 751546"/>
                <a:gd name="connsiteX1" fmla="*/ 554138 w 634009"/>
                <a:gd name="connsiteY1" fmla="*/ 647700 h 751546"/>
                <a:gd name="connsiteX2" fmla="*/ 201713 w 634009"/>
                <a:gd name="connsiteY2" fmla="*/ 733425 h 751546"/>
                <a:gd name="connsiteX3" fmla="*/ 1688 w 634009"/>
                <a:gd name="connsiteY3" fmla="*/ 542925 h 751546"/>
                <a:gd name="connsiteX4" fmla="*/ 325538 w 634009"/>
                <a:gd name="connsiteY4" fmla="*/ 152400 h 751546"/>
                <a:gd name="connsiteX5" fmla="*/ 535088 w 634009"/>
                <a:gd name="connsiteY5" fmla="*/ 0 h 751546"/>
                <a:gd name="connsiteX0" fmla="*/ 535088 w 634009"/>
                <a:gd name="connsiteY0" fmla="*/ 0 h 751546"/>
                <a:gd name="connsiteX1" fmla="*/ 554138 w 634009"/>
                <a:gd name="connsiteY1" fmla="*/ 647700 h 751546"/>
                <a:gd name="connsiteX2" fmla="*/ 201713 w 634009"/>
                <a:gd name="connsiteY2" fmla="*/ 733425 h 751546"/>
                <a:gd name="connsiteX3" fmla="*/ 1688 w 634009"/>
                <a:gd name="connsiteY3" fmla="*/ 542925 h 751546"/>
                <a:gd name="connsiteX4" fmla="*/ 325538 w 634009"/>
                <a:gd name="connsiteY4" fmla="*/ 152400 h 751546"/>
                <a:gd name="connsiteX5" fmla="*/ 535088 w 634009"/>
                <a:gd name="connsiteY5" fmla="*/ 0 h 751546"/>
                <a:gd name="connsiteX0" fmla="*/ 535088 w 634009"/>
                <a:gd name="connsiteY0" fmla="*/ 0 h 751546"/>
                <a:gd name="connsiteX1" fmla="*/ 554138 w 634009"/>
                <a:gd name="connsiteY1" fmla="*/ 647700 h 751546"/>
                <a:gd name="connsiteX2" fmla="*/ 201713 w 634009"/>
                <a:gd name="connsiteY2" fmla="*/ 733425 h 751546"/>
                <a:gd name="connsiteX3" fmla="*/ 1688 w 634009"/>
                <a:gd name="connsiteY3" fmla="*/ 542925 h 751546"/>
                <a:gd name="connsiteX4" fmla="*/ 325538 w 634009"/>
                <a:gd name="connsiteY4" fmla="*/ 152400 h 751546"/>
                <a:gd name="connsiteX5" fmla="*/ 535088 w 634009"/>
                <a:gd name="connsiteY5" fmla="*/ 0 h 751546"/>
                <a:gd name="connsiteX0" fmla="*/ 535088 w 634009"/>
                <a:gd name="connsiteY0" fmla="*/ 0 h 751546"/>
                <a:gd name="connsiteX1" fmla="*/ 554138 w 634009"/>
                <a:gd name="connsiteY1" fmla="*/ 647700 h 751546"/>
                <a:gd name="connsiteX2" fmla="*/ 201713 w 634009"/>
                <a:gd name="connsiteY2" fmla="*/ 733425 h 751546"/>
                <a:gd name="connsiteX3" fmla="*/ 1688 w 634009"/>
                <a:gd name="connsiteY3" fmla="*/ 542925 h 751546"/>
                <a:gd name="connsiteX4" fmla="*/ 325538 w 634009"/>
                <a:gd name="connsiteY4" fmla="*/ 152400 h 751546"/>
                <a:gd name="connsiteX5" fmla="*/ 535088 w 634009"/>
                <a:gd name="connsiteY5" fmla="*/ 0 h 751546"/>
                <a:gd name="connsiteX0" fmla="*/ 535088 w 634009"/>
                <a:gd name="connsiteY0" fmla="*/ 0 h 751546"/>
                <a:gd name="connsiteX1" fmla="*/ 554138 w 634009"/>
                <a:gd name="connsiteY1" fmla="*/ 647700 h 751546"/>
                <a:gd name="connsiteX2" fmla="*/ 201713 w 634009"/>
                <a:gd name="connsiteY2" fmla="*/ 733425 h 751546"/>
                <a:gd name="connsiteX3" fmla="*/ 1688 w 634009"/>
                <a:gd name="connsiteY3" fmla="*/ 542925 h 751546"/>
                <a:gd name="connsiteX4" fmla="*/ 325538 w 634009"/>
                <a:gd name="connsiteY4" fmla="*/ 152400 h 751546"/>
                <a:gd name="connsiteX5" fmla="*/ 535088 w 634009"/>
                <a:gd name="connsiteY5" fmla="*/ 0 h 751546"/>
                <a:gd name="connsiteX0" fmla="*/ 535088 w 634009"/>
                <a:gd name="connsiteY0" fmla="*/ 963 h 752509"/>
                <a:gd name="connsiteX1" fmla="*/ 554138 w 634009"/>
                <a:gd name="connsiteY1" fmla="*/ 648663 h 752509"/>
                <a:gd name="connsiteX2" fmla="*/ 201713 w 634009"/>
                <a:gd name="connsiteY2" fmla="*/ 734388 h 752509"/>
                <a:gd name="connsiteX3" fmla="*/ 1688 w 634009"/>
                <a:gd name="connsiteY3" fmla="*/ 543888 h 752509"/>
                <a:gd name="connsiteX4" fmla="*/ 325538 w 634009"/>
                <a:gd name="connsiteY4" fmla="*/ 153363 h 752509"/>
                <a:gd name="connsiteX5" fmla="*/ 535088 w 634009"/>
                <a:gd name="connsiteY5" fmla="*/ 963 h 752509"/>
                <a:gd name="connsiteX0" fmla="*/ 535088 w 634009"/>
                <a:gd name="connsiteY0" fmla="*/ 0 h 751546"/>
                <a:gd name="connsiteX1" fmla="*/ 554138 w 634009"/>
                <a:gd name="connsiteY1" fmla="*/ 647700 h 751546"/>
                <a:gd name="connsiteX2" fmla="*/ 201713 w 634009"/>
                <a:gd name="connsiteY2" fmla="*/ 733425 h 751546"/>
                <a:gd name="connsiteX3" fmla="*/ 1688 w 634009"/>
                <a:gd name="connsiteY3" fmla="*/ 542925 h 751546"/>
                <a:gd name="connsiteX4" fmla="*/ 325538 w 634009"/>
                <a:gd name="connsiteY4" fmla="*/ 152400 h 751546"/>
                <a:gd name="connsiteX5" fmla="*/ 535088 w 634009"/>
                <a:gd name="connsiteY5" fmla="*/ 0 h 751546"/>
                <a:gd name="connsiteX0" fmla="*/ 535088 w 634009"/>
                <a:gd name="connsiteY0" fmla="*/ 0 h 751546"/>
                <a:gd name="connsiteX1" fmla="*/ 554138 w 634009"/>
                <a:gd name="connsiteY1" fmla="*/ 647700 h 751546"/>
                <a:gd name="connsiteX2" fmla="*/ 201713 w 634009"/>
                <a:gd name="connsiteY2" fmla="*/ 733425 h 751546"/>
                <a:gd name="connsiteX3" fmla="*/ 1688 w 634009"/>
                <a:gd name="connsiteY3" fmla="*/ 542925 h 751546"/>
                <a:gd name="connsiteX4" fmla="*/ 258863 w 634009"/>
                <a:gd name="connsiteY4" fmla="*/ 152400 h 751546"/>
                <a:gd name="connsiteX5" fmla="*/ 535088 w 634009"/>
                <a:gd name="connsiteY5" fmla="*/ 0 h 751546"/>
                <a:gd name="connsiteX0" fmla="*/ 563325 w 662246"/>
                <a:gd name="connsiteY0" fmla="*/ 0 h 751546"/>
                <a:gd name="connsiteX1" fmla="*/ 582375 w 662246"/>
                <a:gd name="connsiteY1" fmla="*/ 647700 h 751546"/>
                <a:gd name="connsiteX2" fmla="*/ 229950 w 662246"/>
                <a:gd name="connsiteY2" fmla="*/ 733425 h 751546"/>
                <a:gd name="connsiteX3" fmla="*/ 1350 w 662246"/>
                <a:gd name="connsiteY3" fmla="*/ 542925 h 751546"/>
                <a:gd name="connsiteX4" fmla="*/ 287100 w 662246"/>
                <a:gd name="connsiteY4" fmla="*/ 152400 h 751546"/>
                <a:gd name="connsiteX5" fmla="*/ 563325 w 662246"/>
                <a:gd name="connsiteY5" fmla="*/ 0 h 751546"/>
                <a:gd name="connsiteX0" fmla="*/ 591674 w 690595"/>
                <a:gd name="connsiteY0" fmla="*/ 0 h 751546"/>
                <a:gd name="connsiteX1" fmla="*/ 610724 w 690595"/>
                <a:gd name="connsiteY1" fmla="*/ 647700 h 751546"/>
                <a:gd name="connsiteX2" fmla="*/ 258299 w 690595"/>
                <a:gd name="connsiteY2" fmla="*/ 733425 h 751546"/>
                <a:gd name="connsiteX3" fmla="*/ 1124 w 690595"/>
                <a:gd name="connsiteY3" fmla="*/ 514350 h 751546"/>
                <a:gd name="connsiteX4" fmla="*/ 315449 w 690595"/>
                <a:gd name="connsiteY4" fmla="*/ 152400 h 751546"/>
                <a:gd name="connsiteX5" fmla="*/ 591674 w 690595"/>
                <a:gd name="connsiteY5" fmla="*/ 0 h 751546"/>
                <a:gd name="connsiteX0" fmla="*/ 591674 w 705762"/>
                <a:gd name="connsiteY0" fmla="*/ 0 h 751546"/>
                <a:gd name="connsiteX1" fmla="*/ 610724 w 705762"/>
                <a:gd name="connsiteY1" fmla="*/ 647700 h 751546"/>
                <a:gd name="connsiteX2" fmla="*/ 258299 w 705762"/>
                <a:gd name="connsiteY2" fmla="*/ 733425 h 751546"/>
                <a:gd name="connsiteX3" fmla="*/ 1124 w 705762"/>
                <a:gd name="connsiteY3" fmla="*/ 514350 h 751546"/>
                <a:gd name="connsiteX4" fmla="*/ 315449 w 705762"/>
                <a:gd name="connsiteY4" fmla="*/ 152400 h 751546"/>
                <a:gd name="connsiteX5" fmla="*/ 591674 w 705762"/>
                <a:gd name="connsiteY5" fmla="*/ 0 h 751546"/>
                <a:gd name="connsiteX0" fmla="*/ 591674 w 719146"/>
                <a:gd name="connsiteY0" fmla="*/ 0 h 751546"/>
                <a:gd name="connsiteX1" fmla="*/ 610724 w 719146"/>
                <a:gd name="connsiteY1" fmla="*/ 647700 h 751546"/>
                <a:gd name="connsiteX2" fmla="*/ 258299 w 719146"/>
                <a:gd name="connsiteY2" fmla="*/ 733425 h 751546"/>
                <a:gd name="connsiteX3" fmla="*/ 1124 w 719146"/>
                <a:gd name="connsiteY3" fmla="*/ 514350 h 751546"/>
                <a:gd name="connsiteX4" fmla="*/ 315449 w 719146"/>
                <a:gd name="connsiteY4" fmla="*/ 152400 h 751546"/>
                <a:gd name="connsiteX5" fmla="*/ 591674 w 719146"/>
                <a:gd name="connsiteY5" fmla="*/ 0 h 751546"/>
                <a:gd name="connsiteX0" fmla="*/ 601199 w 723836"/>
                <a:gd name="connsiteY0" fmla="*/ 0 h 761071"/>
                <a:gd name="connsiteX1" fmla="*/ 610724 w 723836"/>
                <a:gd name="connsiteY1" fmla="*/ 657225 h 761071"/>
                <a:gd name="connsiteX2" fmla="*/ 258299 w 723836"/>
                <a:gd name="connsiteY2" fmla="*/ 742950 h 761071"/>
                <a:gd name="connsiteX3" fmla="*/ 1124 w 723836"/>
                <a:gd name="connsiteY3" fmla="*/ 523875 h 761071"/>
                <a:gd name="connsiteX4" fmla="*/ 315449 w 723836"/>
                <a:gd name="connsiteY4" fmla="*/ 161925 h 761071"/>
                <a:gd name="connsiteX5" fmla="*/ 601199 w 723836"/>
                <a:gd name="connsiteY5" fmla="*/ 0 h 761071"/>
                <a:gd name="connsiteX0" fmla="*/ 658065 w 780702"/>
                <a:gd name="connsiteY0" fmla="*/ 0 h 761071"/>
                <a:gd name="connsiteX1" fmla="*/ 667590 w 780702"/>
                <a:gd name="connsiteY1" fmla="*/ 657225 h 761071"/>
                <a:gd name="connsiteX2" fmla="*/ 315165 w 780702"/>
                <a:gd name="connsiteY2" fmla="*/ 742950 h 761071"/>
                <a:gd name="connsiteX3" fmla="*/ 840 w 780702"/>
                <a:gd name="connsiteY3" fmla="*/ 523875 h 761071"/>
                <a:gd name="connsiteX4" fmla="*/ 372315 w 780702"/>
                <a:gd name="connsiteY4" fmla="*/ 161925 h 761071"/>
                <a:gd name="connsiteX5" fmla="*/ 658065 w 780702"/>
                <a:gd name="connsiteY5" fmla="*/ 0 h 761071"/>
                <a:gd name="connsiteX0" fmla="*/ 658065 w 780702"/>
                <a:gd name="connsiteY0" fmla="*/ 0 h 761071"/>
                <a:gd name="connsiteX1" fmla="*/ 667590 w 780702"/>
                <a:gd name="connsiteY1" fmla="*/ 657225 h 761071"/>
                <a:gd name="connsiteX2" fmla="*/ 315165 w 780702"/>
                <a:gd name="connsiteY2" fmla="*/ 742950 h 761071"/>
                <a:gd name="connsiteX3" fmla="*/ 840 w 780702"/>
                <a:gd name="connsiteY3" fmla="*/ 523875 h 761071"/>
                <a:gd name="connsiteX4" fmla="*/ 372315 w 780702"/>
                <a:gd name="connsiteY4" fmla="*/ 161925 h 761071"/>
                <a:gd name="connsiteX5" fmla="*/ 658065 w 780702"/>
                <a:gd name="connsiteY5" fmla="*/ 0 h 761071"/>
                <a:gd name="connsiteX0" fmla="*/ 677050 w 799687"/>
                <a:gd name="connsiteY0" fmla="*/ 0 h 761071"/>
                <a:gd name="connsiteX1" fmla="*/ 686575 w 799687"/>
                <a:gd name="connsiteY1" fmla="*/ 657225 h 761071"/>
                <a:gd name="connsiteX2" fmla="*/ 334150 w 799687"/>
                <a:gd name="connsiteY2" fmla="*/ 742950 h 761071"/>
                <a:gd name="connsiteX3" fmla="*/ 775 w 799687"/>
                <a:gd name="connsiteY3" fmla="*/ 571500 h 761071"/>
                <a:gd name="connsiteX4" fmla="*/ 391300 w 799687"/>
                <a:gd name="connsiteY4" fmla="*/ 161925 h 761071"/>
                <a:gd name="connsiteX5" fmla="*/ 677050 w 799687"/>
                <a:gd name="connsiteY5" fmla="*/ 0 h 7610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99687" h="761071">
                  <a:moveTo>
                    <a:pt x="677050" y="0"/>
                  </a:moveTo>
                  <a:cubicBezTo>
                    <a:pt x="845325" y="244475"/>
                    <a:pt x="832625" y="469900"/>
                    <a:pt x="686575" y="657225"/>
                  </a:cubicBezTo>
                  <a:cubicBezTo>
                    <a:pt x="550050" y="781050"/>
                    <a:pt x="404000" y="771525"/>
                    <a:pt x="334150" y="742950"/>
                  </a:cubicBezTo>
                  <a:cubicBezTo>
                    <a:pt x="216675" y="657225"/>
                    <a:pt x="-15100" y="676275"/>
                    <a:pt x="775" y="571500"/>
                  </a:cubicBezTo>
                  <a:cubicBezTo>
                    <a:pt x="410350" y="508000"/>
                    <a:pt x="438925" y="473075"/>
                    <a:pt x="391300" y="161925"/>
                  </a:cubicBezTo>
                  <a:cubicBezTo>
                    <a:pt x="423050" y="25400"/>
                    <a:pt x="531000" y="69850"/>
                    <a:pt x="677050" y="0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63" name="Freeform 2053">
              <a:extLst>
                <a:ext uri="{FF2B5EF4-FFF2-40B4-BE49-F238E27FC236}">
                  <a16:creationId xmlns:a16="http://schemas.microsoft.com/office/drawing/2014/main" id="{0BB68793-33A0-4EF0-906B-2FAD7F795006}"/>
                </a:ext>
              </a:extLst>
            </p:cNvPr>
            <p:cNvSpPr/>
            <p:nvPr/>
          </p:nvSpPr>
          <p:spPr>
            <a:xfrm rot="729172">
              <a:off x="2087789" y="3544222"/>
              <a:ext cx="1108213" cy="819288"/>
            </a:xfrm>
            <a:custGeom>
              <a:avLst/>
              <a:gdLst>
                <a:gd name="connsiteX0" fmla="*/ 914400 w 1057275"/>
                <a:gd name="connsiteY0" fmla="*/ 0 h 857250"/>
                <a:gd name="connsiteX1" fmla="*/ 0 w 1057275"/>
                <a:gd name="connsiteY1" fmla="*/ 381000 h 857250"/>
                <a:gd name="connsiteX2" fmla="*/ 314325 w 1057275"/>
                <a:gd name="connsiteY2" fmla="*/ 857250 h 857250"/>
                <a:gd name="connsiteX3" fmla="*/ 866775 w 1057275"/>
                <a:gd name="connsiteY3" fmla="*/ 542925 h 857250"/>
                <a:gd name="connsiteX4" fmla="*/ 819150 w 1057275"/>
                <a:gd name="connsiteY4" fmla="*/ 247650 h 857250"/>
                <a:gd name="connsiteX5" fmla="*/ 1057275 w 1057275"/>
                <a:gd name="connsiteY5" fmla="*/ 114300 h 857250"/>
                <a:gd name="connsiteX6" fmla="*/ 914400 w 1057275"/>
                <a:gd name="connsiteY6" fmla="*/ 0 h 857250"/>
                <a:gd name="connsiteX0" fmla="*/ 914400 w 1057275"/>
                <a:gd name="connsiteY0" fmla="*/ 0 h 857250"/>
                <a:gd name="connsiteX1" fmla="*/ 0 w 1057275"/>
                <a:gd name="connsiteY1" fmla="*/ 381000 h 857250"/>
                <a:gd name="connsiteX2" fmla="*/ 314325 w 1057275"/>
                <a:gd name="connsiteY2" fmla="*/ 857250 h 857250"/>
                <a:gd name="connsiteX3" fmla="*/ 866775 w 1057275"/>
                <a:gd name="connsiteY3" fmla="*/ 542925 h 857250"/>
                <a:gd name="connsiteX4" fmla="*/ 819150 w 1057275"/>
                <a:gd name="connsiteY4" fmla="*/ 247650 h 857250"/>
                <a:gd name="connsiteX5" fmla="*/ 1057275 w 1057275"/>
                <a:gd name="connsiteY5" fmla="*/ 114300 h 857250"/>
                <a:gd name="connsiteX6" fmla="*/ 914400 w 1057275"/>
                <a:gd name="connsiteY6" fmla="*/ 0 h 857250"/>
                <a:gd name="connsiteX0" fmla="*/ 914400 w 1057275"/>
                <a:gd name="connsiteY0" fmla="*/ 0 h 857250"/>
                <a:gd name="connsiteX1" fmla="*/ 0 w 1057275"/>
                <a:gd name="connsiteY1" fmla="*/ 381000 h 857250"/>
                <a:gd name="connsiteX2" fmla="*/ 314325 w 1057275"/>
                <a:gd name="connsiteY2" fmla="*/ 857250 h 857250"/>
                <a:gd name="connsiteX3" fmla="*/ 866775 w 1057275"/>
                <a:gd name="connsiteY3" fmla="*/ 542925 h 857250"/>
                <a:gd name="connsiteX4" fmla="*/ 819150 w 1057275"/>
                <a:gd name="connsiteY4" fmla="*/ 247650 h 857250"/>
                <a:gd name="connsiteX5" fmla="*/ 1057275 w 1057275"/>
                <a:gd name="connsiteY5" fmla="*/ 114300 h 857250"/>
                <a:gd name="connsiteX6" fmla="*/ 914400 w 1057275"/>
                <a:gd name="connsiteY6" fmla="*/ 0 h 857250"/>
                <a:gd name="connsiteX0" fmla="*/ 866775 w 1009650"/>
                <a:gd name="connsiteY0" fmla="*/ 0 h 857250"/>
                <a:gd name="connsiteX1" fmla="*/ 0 w 1009650"/>
                <a:gd name="connsiteY1" fmla="*/ 400050 h 857250"/>
                <a:gd name="connsiteX2" fmla="*/ 266700 w 1009650"/>
                <a:gd name="connsiteY2" fmla="*/ 857250 h 857250"/>
                <a:gd name="connsiteX3" fmla="*/ 819150 w 1009650"/>
                <a:gd name="connsiteY3" fmla="*/ 542925 h 857250"/>
                <a:gd name="connsiteX4" fmla="*/ 771525 w 1009650"/>
                <a:gd name="connsiteY4" fmla="*/ 247650 h 857250"/>
                <a:gd name="connsiteX5" fmla="*/ 1009650 w 1009650"/>
                <a:gd name="connsiteY5" fmla="*/ 114300 h 857250"/>
                <a:gd name="connsiteX6" fmla="*/ 866775 w 1009650"/>
                <a:gd name="connsiteY6" fmla="*/ 0 h 857250"/>
                <a:gd name="connsiteX0" fmla="*/ 866775 w 1009650"/>
                <a:gd name="connsiteY0" fmla="*/ 0 h 857250"/>
                <a:gd name="connsiteX1" fmla="*/ 0 w 1009650"/>
                <a:gd name="connsiteY1" fmla="*/ 400050 h 857250"/>
                <a:gd name="connsiteX2" fmla="*/ 266700 w 1009650"/>
                <a:gd name="connsiteY2" fmla="*/ 857250 h 857250"/>
                <a:gd name="connsiteX3" fmla="*/ 819150 w 1009650"/>
                <a:gd name="connsiteY3" fmla="*/ 542925 h 857250"/>
                <a:gd name="connsiteX4" fmla="*/ 771525 w 1009650"/>
                <a:gd name="connsiteY4" fmla="*/ 247650 h 857250"/>
                <a:gd name="connsiteX5" fmla="*/ 1009650 w 1009650"/>
                <a:gd name="connsiteY5" fmla="*/ 114300 h 857250"/>
                <a:gd name="connsiteX6" fmla="*/ 866775 w 1009650"/>
                <a:gd name="connsiteY6" fmla="*/ 0 h 857250"/>
                <a:gd name="connsiteX0" fmla="*/ 908732 w 1051607"/>
                <a:gd name="connsiteY0" fmla="*/ 0 h 857250"/>
                <a:gd name="connsiteX1" fmla="*/ 41957 w 1051607"/>
                <a:gd name="connsiteY1" fmla="*/ 400050 h 857250"/>
                <a:gd name="connsiteX2" fmla="*/ 308657 w 1051607"/>
                <a:gd name="connsiteY2" fmla="*/ 857250 h 857250"/>
                <a:gd name="connsiteX3" fmla="*/ 861107 w 1051607"/>
                <a:gd name="connsiteY3" fmla="*/ 542925 h 857250"/>
                <a:gd name="connsiteX4" fmla="*/ 813482 w 1051607"/>
                <a:gd name="connsiteY4" fmla="*/ 247650 h 857250"/>
                <a:gd name="connsiteX5" fmla="*/ 1051607 w 1051607"/>
                <a:gd name="connsiteY5" fmla="*/ 114300 h 857250"/>
                <a:gd name="connsiteX6" fmla="*/ 908732 w 1051607"/>
                <a:gd name="connsiteY6" fmla="*/ 0 h 857250"/>
                <a:gd name="connsiteX0" fmla="*/ 915125 w 1058000"/>
                <a:gd name="connsiteY0" fmla="*/ 0 h 857562"/>
                <a:gd name="connsiteX1" fmla="*/ 48350 w 1058000"/>
                <a:gd name="connsiteY1" fmla="*/ 400050 h 857562"/>
                <a:gd name="connsiteX2" fmla="*/ 315050 w 1058000"/>
                <a:gd name="connsiteY2" fmla="*/ 857250 h 857562"/>
                <a:gd name="connsiteX3" fmla="*/ 867500 w 1058000"/>
                <a:gd name="connsiteY3" fmla="*/ 542925 h 857562"/>
                <a:gd name="connsiteX4" fmla="*/ 819875 w 1058000"/>
                <a:gd name="connsiteY4" fmla="*/ 247650 h 857562"/>
                <a:gd name="connsiteX5" fmla="*/ 1058000 w 1058000"/>
                <a:gd name="connsiteY5" fmla="*/ 114300 h 857562"/>
                <a:gd name="connsiteX6" fmla="*/ 915125 w 1058000"/>
                <a:gd name="connsiteY6" fmla="*/ 0 h 857562"/>
                <a:gd name="connsiteX0" fmla="*/ 915125 w 1058000"/>
                <a:gd name="connsiteY0" fmla="*/ 0 h 857562"/>
                <a:gd name="connsiteX1" fmla="*/ 48350 w 1058000"/>
                <a:gd name="connsiteY1" fmla="*/ 400050 h 857562"/>
                <a:gd name="connsiteX2" fmla="*/ 315050 w 1058000"/>
                <a:gd name="connsiteY2" fmla="*/ 857250 h 857562"/>
                <a:gd name="connsiteX3" fmla="*/ 867500 w 1058000"/>
                <a:gd name="connsiteY3" fmla="*/ 542925 h 857562"/>
                <a:gd name="connsiteX4" fmla="*/ 819875 w 1058000"/>
                <a:gd name="connsiteY4" fmla="*/ 247650 h 857562"/>
                <a:gd name="connsiteX5" fmla="*/ 1058000 w 1058000"/>
                <a:gd name="connsiteY5" fmla="*/ 114300 h 857562"/>
                <a:gd name="connsiteX6" fmla="*/ 915125 w 1058000"/>
                <a:gd name="connsiteY6" fmla="*/ 0 h 857562"/>
                <a:gd name="connsiteX0" fmla="*/ 915125 w 1058000"/>
                <a:gd name="connsiteY0" fmla="*/ 0 h 857562"/>
                <a:gd name="connsiteX1" fmla="*/ 48350 w 1058000"/>
                <a:gd name="connsiteY1" fmla="*/ 400050 h 857562"/>
                <a:gd name="connsiteX2" fmla="*/ 315050 w 1058000"/>
                <a:gd name="connsiteY2" fmla="*/ 857250 h 857562"/>
                <a:gd name="connsiteX3" fmla="*/ 867500 w 1058000"/>
                <a:gd name="connsiteY3" fmla="*/ 542925 h 857562"/>
                <a:gd name="connsiteX4" fmla="*/ 819875 w 1058000"/>
                <a:gd name="connsiteY4" fmla="*/ 247650 h 857562"/>
                <a:gd name="connsiteX5" fmla="*/ 1058000 w 1058000"/>
                <a:gd name="connsiteY5" fmla="*/ 114300 h 857562"/>
                <a:gd name="connsiteX6" fmla="*/ 915125 w 1058000"/>
                <a:gd name="connsiteY6" fmla="*/ 0 h 857562"/>
                <a:gd name="connsiteX0" fmla="*/ 915125 w 1058000"/>
                <a:gd name="connsiteY0" fmla="*/ 0 h 857562"/>
                <a:gd name="connsiteX1" fmla="*/ 48350 w 1058000"/>
                <a:gd name="connsiteY1" fmla="*/ 400050 h 857562"/>
                <a:gd name="connsiteX2" fmla="*/ 315050 w 1058000"/>
                <a:gd name="connsiteY2" fmla="*/ 857250 h 857562"/>
                <a:gd name="connsiteX3" fmla="*/ 867500 w 1058000"/>
                <a:gd name="connsiteY3" fmla="*/ 542925 h 857562"/>
                <a:gd name="connsiteX4" fmla="*/ 819875 w 1058000"/>
                <a:gd name="connsiteY4" fmla="*/ 247650 h 857562"/>
                <a:gd name="connsiteX5" fmla="*/ 1058000 w 1058000"/>
                <a:gd name="connsiteY5" fmla="*/ 114300 h 857562"/>
                <a:gd name="connsiteX6" fmla="*/ 915125 w 1058000"/>
                <a:gd name="connsiteY6" fmla="*/ 0 h 857562"/>
                <a:gd name="connsiteX0" fmla="*/ 915125 w 1058000"/>
                <a:gd name="connsiteY0" fmla="*/ 0 h 857562"/>
                <a:gd name="connsiteX1" fmla="*/ 48350 w 1058000"/>
                <a:gd name="connsiteY1" fmla="*/ 400050 h 857562"/>
                <a:gd name="connsiteX2" fmla="*/ 315050 w 1058000"/>
                <a:gd name="connsiteY2" fmla="*/ 857250 h 857562"/>
                <a:gd name="connsiteX3" fmla="*/ 867500 w 1058000"/>
                <a:gd name="connsiteY3" fmla="*/ 542925 h 857562"/>
                <a:gd name="connsiteX4" fmla="*/ 819875 w 1058000"/>
                <a:gd name="connsiteY4" fmla="*/ 247650 h 857562"/>
                <a:gd name="connsiteX5" fmla="*/ 1058000 w 1058000"/>
                <a:gd name="connsiteY5" fmla="*/ 114300 h 857562"/>
                <a:gd name="connsiteX6" fmla="*/ 915125 w 1058000"/>
                <a:gd name="connsiteY6" fmla="*/ 0 h 857562"/>
                <a:gd name="connsiteX0" fmla="*/ 915125 w 1058000"/>
                <a:gd name="connsiteY0" fmla="*/ 0 h 857562"/>
                <a:gd name="connsiteX1" fmla="*/ 48350 w 1058000"/>
                <a:gd name="connsiteY1" fmla="*/ 400050 h 857562"/>
                <a:gd name="connsiteX2" fmla="*/ 315050 w 1058000"/>
                <a:gd name="connsiteY2" fmla="*/ 857250 h 857562"/>
                <a:gd name="connsiteX3" fmla="*/ 867500 w 1058000"/>
                <a:gd name="connsiteY3" fmla="*/ 542925 h 857562"/>
                <a:gd name="connsiteX4" fmla="*/ 819875 w 1058000"/>
                <a:gd name="connsiteY4" fmla="*/ 247650 h 857562"/>
                <a:gd name="connsiteX5" fmla="*/ 1058000 w 1058000"/>
                <a:gd name="connsiteY5" fmla="*/ 114300 h 857562"/>
                <a:gd name="connsiteX6" fmla="*/ 915125 w 1058000"/>
                <a:gd name="connsiteY6" fmla="*/ 0 h 857562"/>
                <a:gd name="connsiteX0" fmla="*/ 915125 w 1058000"/>
                <a:gd name="connsiteY0" fmla="*/ 0 h 857562"/>
                <a:gd name="connsiteX1" fmla="*/ 48350 w 1058000"/>
                <a:gd name="connsiteY1" fmla="*/ 400050 h 857562"/>
                <a:gd name="connsiteX2" fmla="*/ 315050 w 1058000"/>
                <a:gd name="connsiteY2" fmla="*/ 857250 h 857562"/>
                <a:gd name="connsiteX3" fmla="*/ 867500 w 1058000"/>
                <a:gd name="connsiteY3" fmla="*/ 542925 h 857562"/>
                <a:gd name="connsiteX4" fmla="*/ 857975 w 1058000"/>
                <a:gd name="connsiteY4" fmla="*/ 285750 h 857562"/>
                <a:gd name="connsiteX5" fmla="*/ 1058000 w 1058000"/>
                <a:gd name="connsiteY5" fmla="*/ 114300 h 857562"/>
                <a:gd name="connsiteX6" fmla="*/ 915125 w 1058000"/>
                <a:gd name="connsiteY6" fmla="*/ 0 h 857562"/>
                <a:gd name="connsiteX0" fmla="*/ 915125 w 1058000"/>
                <a:gd name="connsiteY0" fmla="*/ 0 h 857562"/>
                <a:gd name="connsiteX1" fmla="*/ 48350 w 1058000"/>
                <a:gd name="connsiteY1" fmla="*/ 400050 h 857562"/>
                <a:gd name="connsiteX2" fmla="*/ 315050 w 1058000"/>
                <a:gd name="connsiteY2" fmla="*/ 857250 h 857562"/>
                <a:gd name="connsiteX3" fmla="*/ 867500 w 1058000"/>
                <a:gd name="connsiteY3" fmla="*/ 542925 h 857562"/>
                <a:gd name="connsiteX4" fmla="*/ 857975 w 1058000"/>
                <a:gd name="connsiteY4" fmla="*/ 285750 h 857562"/>
                <a:gd name="connsiteX5" fmla="*/ 1058000 w 1058000"/>
                <a:gd name="connsiteY5" fmla="*/ 114300 h 857562"/>
                <a:gd name="connsiteX6" fmla="*/ 915125 w 1058000"/>
                <a:gd name="connsiteY6" fmla="*/ 0 h 857562"/>
                <a:gd name="connsiteX0" fmla="*/ 915125 w 1058000"/>
                <a:gd name="connsiteY0" fmla="*/ 0 h 857562"/>
                <a:gd name="connsiteX1" fmla="*/ 48350 w 1058000"/>
                <a:gd name="connsiteY1" fmla="*/ 400050 h 857562"/>
                <a:gd name="connsiteX2" fmla="*/ 315050 w 1058000"/>
                <a:gd name="connsiteY2" fmla="*/ 857250 h 857562"/>
                <a:gd name="connsiteX3" fmla="*/ 867500 w 1058000"/>
                <a:gd name="connsiteY3" fmla="*/ 542925 h 857562"/>
                <a:gd name="connsiteX4" fmla="*/ 857975 w 1058000"/>
                <a:gd name="connsiteY4" fmla="*/ 285750 h 857562"/>
                <a:gd name="connsiteX5" fmla="*/ 1058000 w 1058000"/>
                <a:gd name="connsiteY5" fmla="*/ 114300 h 857562"/>
                <a:gd name="connsiteX6" fmla="*/ 915125 w 1058000"/>
                <a:gd name="connsiteY6" fmla="*/ 0 h 857562"/>
                <a:gd name="connsiteX0" fmla="*/ 915125 w 1058608"/>
                <a:gd name="connsiteY0" fmla="*/ 0 h 857562"/>
                <a:gd name="connsiteX1" fmla="*/ 48350 w 1058608"/>
                <a:gd name="connsiteY1" fmla="*/ 400050 h 857562"/>
                <a:gd name="connsiteX2" fmla="*/ 315050 w 1058608"/>
                <a:gd name="connsiteY2" fmla="*/ 857250 h 857562"/>
                <a:gd name="connsiteX3" fmla="*/ 867500 w 1058608"/>
                <a:gd name="connsiteY3" fmla="*/ 542925 h 857562"/>
                <a:gd name="connsiteX4" fmla="*/ 857975 w 1058608"/>
                <a:gd name="connsiteY4" fmla="*/ 285750 h 857562"/>
                <a:gd name="connsiteX5" fmla="*/ 1058000 w 1058608"/>
                <a:gd name="connsiteY5" fmla="*/ 114300 h 857562"/>
                <a:gd name="connsiteX6" fmla="*/ 915125 w 1058608"/>
                <a:gd name="connsiteY6" fmla="*/ 0 h 857562"/>
                <a:gd name="connsiteX0" fmla="*/ 915125 w 1058000"/>
                <a:gd name="connsiteY0" fmla="*/ 0 h 857562"/>
                <a:gd name="connsiteX1" fmla="*/ 48350 w 1058000"/>
                <a:gd name="connsiteY1" fmla="*/ 400050 h 857562"/>
                <a:gd name="connsiteX2" fmla="*/ 315050 w 1058000"/>
                <a:gd name="connsiteY2" fmla="*/ 857250 h 857562"/>
                <a:gd name="connsiteX3" fmla="*/ 867500 w 1058000"/>
                <a:gd name="connsiteY3" fmla="*/ 542925 h 857562"/>
                <a:gd name="connsiteX4" fmla="*/ 857975 w 1058000"/>
                <a:gd name="connsiteY4" fmla="*/ 285750 h 857562"/>
                <a:gd name="connsiteX5" fmla="*/ 1058000 w 1058000"/>
                <a:gd name="connsiteY5" fmla="*/ 114300 h 857562"/>
                <a:gd name="connsiteX6" fmla="*/ 915125 w 1058000"/>
                <a:gd name="connsiteY6" fmla="*/ 0 h 857562"/>
                <a:gd name="connsiteX0" fmla="*/ 915125 w 1058000"/>
                <a:gd name="connsiteY0" fmla="*/ 0 h 857562"/>
                <a:gd name="connsiteX1" fmla="*/ 48350 w 1058000"/>
                <a:gd name="connsiteY1" fmla="*/ 400050 h 857562"/>
                <a:gd name="connsiteX2" fmla="*/ 315050 w 1058000"/>
                <a:gd name="connsiteY2" fmla="*/ 857250 h 857562"/>
                <a:gd name="connsiteX3" fmla="*/ 867500 w 1058000"/>
                <a:gd name="connsiteY3" fmla="*/ 542925 h 857562"/>
                <a:gd name="connsiteX4" fmla="*/ 857975 w 1058000"/>
                <a:gd name="connsiteY4" fmla="*/ 285750 h 857562"/>
                <a:gd name="connsiteX5" fmla="*/ 1058000 w 1058000"/>
                <a:gd name="connsiteY5" fmla="*/ 114300 h 857562"/>
                <a:gd name="connsiteX6" fmla="*/ 915125 w 1058000"/>
                <a:gd name="connsiteY6" fmla="*/ 0 h 857562"/>
                <a:gd name="connsiteX0" fmla="*/ 848450 w 1058000"/>
                <a:gd name="connsiteY0" fmla="*/ 0 h 876612"/>
                <a:gd name="connsiteX1" fmla="*/ 48350 w 1058000"/>
                <a:gd name="connsiteY1" fmla="*/ 419100 h 876612"/>
                <a:gd name="connsiteX2" fmla="*/ 315050 w 1058000"/>
                <a:gd name="connsiteY2" fmla="*/ 876300 h 876612"/>
                <a:gd name="connsiteX3" fmla="*/ 867500 w 1058000"/>
                <a:gd name="connsiteY3" fmla="*/ 561975 h 876612"/>
                <a:gd name="connsiteX4" fmla="*/ 857975 w 1058000"/>
                <a:gd name="connsiteY4" fmla="*/ 304800 h 876612"/>
                <a:gd name="connsiteX5" fmla="*/ 1058000 w 1058000"/>
                <a:gd name="connsiteY5" fmla="*/ 133350 h 876612"/>
                <a:gd name="connsiteX6" fmla="*/ 848450 w 1058000"/>
                <a:gd name="connsiteY6" fmla="*/ 0 h 876612"/>
                <a:gd name="connsiteX0" fmla="*/ 848450 w 1058000"/>
                <a:gd name="connsiteY0" fmla="*/ 0 h 876612"/>
                <a:gd name="connsiteX1" fmla="*/ 48350 w 1058000"/>
                <a:gd name="connsiteY1" fmla="*/ 419100 h 876612"/>
                <a:gd name="connsiteX2" fmla="*/ 315050 w 1058000"/>
                <a:gd name="connsiteY2" fmla="*/ 876300 h 876612"/>
                <a:gd name="connsiteX3" fmla="*/ 867500 w 1058000"/>
                <a:gd name="connsiteY3" fmla="*/ 561975 h 876612"/>
                <a:gd name="connsiteX4" fmla="*/ 857975 w 1058000"/>
                <a:gd name="connsiteY4" fmla="*/ 304800 h 876612"/>
                <a:gd name="connsiteX5" fmla="*/ 1058000 w 1058000"/>
                <a:gd name="connsiteY5" fmla="*/ 133350 h 876612"/>
                <a:gd name="connsiteX6" fmla="*/ 848450 w 1058000"/>
                <a:gd name="connsiteY6" fmla="*/ 0 h 876612"/>
                <a:gd name="connsiteX0" fmla="*/ 848450 w 1058000"/>
                <a:gd name="connsiteY0" fmla="*/ 0 h 876612"/>
                <a:gd name="connsiteX1" fmla="*/ 48350 w 1058000"/>
                <a:gd name="connsiteY1" fmla="*/ 419100 h 876612"/>
                <a:gd name="connsiteX2" fmla="*/ 315050 w 1058000"/>
                <a:gd name="connsiteY2" fmla="*/ 876300 h 876612"/>
                <a:gd name="connsiteX3" fmla="*/ 867500 w 1058000"/>
                <a:gd name="connsiteY3" fmla="*/ 561975 h 876612"/>
                <a:gd name="connsiteX4" fmla="*/ 886550 w 1058000"/>
                <a:gd name="connsiteY4" fmla="*/ 323850 h 876612"/>
                <a:gd name="connsiteX5" fmla="*/ 1058000 w 1058000"/>
                <a:gd name="connsiteY5" fmla="*/ 133350 h 876612"/>
                <a:gd name="connsiteX6" fmla="*/ 848450 w 1058000"/>
                <a:gd name="connsiteY6" fmla="*/ 0 h 876612"/>
                <a:gd name="connsiteX0" fmla="*/ 848450 w 1058000"/>
                <a:gd name="connsiteY0" fmla="*/ 0 h 876612"/>
                <a:gd name="connsiteX1" fmla="*/ 48350 w 1058000"/>
                <a:gd name="connsiteY1" fmla="*/ 419100 h 876612"/>
                <a:gd name="connsiteX2" fmla="*/ 315050 w 1058000"/>
                <a:gd name="connsiteY2" fmla="*/ 876300 h 876612"/>
                <a:gd name="connsiteX3" fmla="*/ 867500 w 1058000"/>
                <a:gd name="connsiteY3" fmla="*/ 561975 h 876612"/>
                <a:gd name="connsiteX4" fmla="*/ 886550 w 1058000"/>
                <a:gd name="connsiteY4" fmla="*/ 323850 h 876612"/>
                <a:gd name="connsiteX5" fmla="*/ 1058000 w 1058000"/>
                <a:gd name="connsiteY5" fmla="*/ 133350 h 876612"/>
                <a:gd name="connsiteX6" fmla="*/ 848450 w 1058000"/>
                <a:gd name="connsiteY6" fmla="*/ 0 h 876612"/>
                <a:gd name="connsiteX0" fmla="*/ 848450 w 1058000"/>
                <a:gd name="connsiteY0" fmla="*/ 0 h 876612"/>
                <a:gd name="connsiteX1" fmla="*/ 48350 w 1058000"/>
                <a:gd name="connsiteY1" fmla="*/ 419100 h 876612"/>
                <a:gd name="connsiteX2" fmla="*/ 315050 w 1058000"/>
                <a:gd name="connsiteY2" fmla="*/ 876300 h 876612"/>
                <a:gd name="connsiteX3" fmla="*/ 867500 w 1058000"/>
                <a:gd name="connsiteY3" fmla="*/ 561975 h 876612"/>
                <a:gd name="connsiteX4" fmla="*/ 886550 w 1058000"/>
                <a:gd name="connsiteY4" fmla="*/ 323850 h 876612"/>
                <a:gd name="connsiteX5" fmla="*/ 1058000 w 1058000"/>
                <a:gd name="connsiteY5" fmla="*/ 133350 h 876612"/>
                <a:gd name="connsiteX6" fmla="*/ 848450 w 1058000"/>
                <a:gd name="connsiteY6" fmla="*/ 0 h 876612"/>
                <a:gd name="connsiteX0" fmla="*/ 848450 w 1058000"/>
                <a:gd name="connsiteY0" fmla="*/ 0 h 876612"/>
                <a:gd name="connsiteX1" fmla="*/ 48350 w 1058000"/>
                <a:gd name="connsiteY1" fmla="*/ 419100 h 876612"/>
                <a:gd name="connsiteX2" fmla="*/ 315050 w 1058000"/>
                <a:gd name="connsiteY2" fmla="*/ 876300 h 876612"/>
                <a:gd name="connsiteX3" fmla="*/ 886550 w 1058000"/>
                <a:gd name="connsiteY3" fmla="*/ 323850 h 876612"/>
                <a:gd name="connsiteX4" fmla="*/ 1058000 w 1058000"/>
                <a:gd name="connsiteY4" fmla="*/ 133350 h 876612"/>
                <a:gd name="connsiteX5" fmla="*/ 848450 w 1058000"/>
                <a:gd name="connsiteY5" fmla="*/ 0 h 876612"/>
                <a:gd name="connsiteX0" fmla="*/ 848450 w 1058000"/>
                <a:gd name="connsiteY0" fmla="*/ 0 h 876612"/>
                <a:gd name="connsiteX1" fmla="*/ 48350 w 1058000"/>
                <a:gd name="connsiteY1" fmla="*/ 419100 h 876612"/>
                <a:gd name="connsiteX2" fmla="*/ 315050 w 1058000"/>
                <a:gd name="connsiteY2" fmla="*/ 876300 h 876612"/>
                <a:gd name="connsiteX3" fmla="*/ 886550 w 1058000"/>
                <a:gd name="connsiteY3" fmla="*/ 323850 h 876612"/>
                <a:gd name="connsiteX4" fmla="*/ 1058000 w 1058000"/>
                <a:gd name="connsiteY4" fmla="*/ 133350 h 876612"/>
                <a:gd name="connsiteX5" fmla="*/ 848450 w 1058000"/>
                <a:gd name="connsiteY5" fmla="*/ 0 h 876612"/>
                <a:gd name="connsiteX0" fmla="*/ 848450 w 1058000"/>
                <a:gd name="connsiteY0" fmla="*/ 0 h 876612"/>
                <a:gd name="connsiteX1" fmla="*/ 48350 w 1058000"/>
                <a:gd name="connsiteY1" fmla="*/ 419100 h 876612"/>
                <a:gd name="connsiteX2" fmla="*/ 315050 w 1058000"/>
                <a:gd name="connsiteY2" fmla="*/ 876300 h 876612"/>
                <a:gd name="connsiteX3" fmla="*/ 877025 w 1058000"/>
                <a:gd name="connsiteY3" fmla="*/ 381000 h 876612"/>
                <a:gd name="connsiteX4" fmla="*/ 1058000 w 1058000"/>
                <a:gd name="connsiteY4" fmla="*/ 133350 h 876612"/>
                <a:gd name="connsiteX5" fmla="*/ 848450 w 1058000"/>
                <a:gd name="connsiteY5" fmla="*/ 0 h 876612"/>
                <a:gd name="connsiteX0" fmla="*/ 848450 w 1058000"/>
                <a:gd name="connsiteY0" fmla="*/ 0 h 876612"/>
                <a:gd name="connsiteX1" fmla="*/ 48350 w 1058000"/>
                <a:gd name="connsiteY1" fmla="*/ 419100 h 876612"/>
                <a:gd name="connsiteX2" fmla="*/ 315050 w 1058000"/>
                <a:gd name="connsiteY2" fmla="*/ 876300 h 876612"/>
                <a:gd name="connsiteX3" fmla="*/ 877025 w 1058000"/>
                <a:gd name="connsiteY3" fmla="*/ 381000 h 876612"/>
                <a:gd name="connsiteX4" fmla="*/ 1058000 w 1058000"/>
                <a:gd name="connsiteY4" fmla="*/ 133350 h 876612"/>
                <a:gd name="connsiteX5" fmla="*/ 848450 w 1058000"/>
                <a:gd name="connsiteY5" fmla="*/ 0 h 876612"/>
                <a:gd name="connsiteX0" fmla="*/ 848450 w 1058000"/>
                <a:gd name="connsiteY0" fmla="*/ 0 h 876612"/>
                <a:gd name="connsiteX1" fmla="*/ 48350 w 1058000"/>
                <a:gd name="connsiteY1" fmla="*/ 419100 h 876612"/>
                <a:gd name="connsiteX2" fmla="*/ 315050 w 1058000"/>
                <a:gd name="connsiteY2" fmla="*/ 876300 h 876612"/>
                <a:gd name="connsiteX3" fmla="*/ 877025 w 1058000"/>
                <a:gd name="connsiteY3" fmla="*/ 381000 h 876612"/>
                <a:gd name="connsiteX4" fmla="*/ 1058000 w 1058000"/>
                <a:gd name="connsiteY4" fmla="*/ 133350 h 876612"/>
                <a:gd name="connsiteX5" fmla="*/ 848450 w 1058000"/>
                <a:gd name="connsiteY5" fmla="*/ 0 h 876612"/>
                <a:gd name="connsiteX0" fmla="*/ 848450 w 1058000"/>
                <a:gd name="connsiteY0" fmla="*/ 0 h 876612"/>
                <a:gd name="connsiteX1" fmla="*/ 48350 w 1058000"/>
                <a:gd name="connsiteY1" fmla="*/ 419100 h 876612"/>
                <a:gd name="connsiteX2" fmla="*/ 315050 w 1058000"/>
                <a:gd name="connsiteY2" fmla="*/ 876300 h 876612"/>
                <a:gd name="connsiteX3" fmla="*/ 877025 w 1058000"/>
                <a:gd name="connsiteY3" fmla="*/ 381000 h 876612"/>
                <a:gd name="connsiteX4" fmla="*/ 1058000 w 1058000"/>
                <a:gd name="connsiteY4" fmla="*/ 133350 h 876612"/>
                <a:gd name="connsiteX5" fmla="*/ 848450 w 1058000"/>
                <a:gd name="connsiteY5" fmla="*/ 0 h 876612"/>
                <a:gd name="connsiteX0" fmla="*/ 848450 w 947893"/>
                <a:gd name="connsiteY0" fmla="*/ 122 h 876734"/>
                <a:gd name="connsiteX1" fmla="*/ 48350 w 947893"/>
                <a:gd name="connsiteY1" fmla="*/ 419222 h 876734"/>
                <a:gd name="connsiteX2" fmla="*/ 315050 w 947893"/>
                <a:gd name="connsiteY2" fmla="*/ 876422 h 876734"/>
                <a:gd name="connsiteX3" fmla="*/ 877025 w 947893"/>
                <a:gd name="connsiteY3" fmla="*/ 381122 h 876734"/>
                <a:gd name="connsiteX4" fmla="*/ 848450 w 947893"/>
                <a:gd name="connsiteY4" fmla="*/ 122 h 876734"/>
                <a:gd name="connsiteX0" fmla="*/ 848450 w 958274"/>
                <a:gd name="connsiteY0" fmla="*/ 122 h 876734"/>
                <a:gd name="connsiteX1" fmla="*/ 48350 w 958274"/>
                <a:gd name="connsiteY1" fmla="*/ 419222 h 876734"/>
                <a:gd name="connsiteX2" fmla="*/ 315050 w 958274"/>
                <a:gd name="connsiteY2" fmla="*/ 876422 h 876734"/>
                <a:gd name="connsiteX3" fmla="*/ 896075 w 958274"/>
                <a:gd name="connsiteY3" fmla="*/ 381122 h 876734"/>
                <a:gd name="connsiteX4" fmla="*/ 848450 w 958274"/>
                <a:gd name="connsiteY4" fmla="*/ 122 h 876734"/>
                <a:gd name="connsiteX0" fmla="*/ 848450 w 1027683"/>
                <a:gd name="connsiteY0" fmla="*/ 152 h 876764"/>
                <a:gd name="connsiteX1" fmla="*/ 48350 w 1027683"/>
                <a:gd name="connsiteY1" fmla="*/ 419252 h 876764"/>
                <a:gd name="connsiteX2" fmla="*/ 315050 w 1027683"/>
                <a:gd name="connsiteY2" fmla="*/ 876452 h 876764"/>
                <a:gd name="connsiteX3" fmla="*/ 896075 w 1027683"/>
                <a:gd name="connsiteY3" fmla="*/ 381152 h 876764"/>
                <a:gd name="connsiteX4" fmla="*/ 848450 w 1027683"/>
                <a:gd name="connsiteY4" fmla="*/ 152 h 876764"/>
                <a:gd name="connsiteX0" fmla="*/ 848450 w 1075799"/>
                <a:gd name="connsiteY0" fmla="*/ 0 h 876612"/>
                <a:gd name="connsiteX1" fmla="*/ 48350 w 1075799"/>
                <a:gd name="connsiteY1" fmla="*/ 419100 h 876612"/>
                <a:gd name="connsiteX2" fmla="*/ 315050 w 1075799"/>
                <a:gd name="connsiteY2" fmla="*/ 876300 h 876612"/>
                <a:gd name="connsiteX3" fmla="*/ 896075 w 1075799"/>
                <a:gd name="connsiteY3" fmla="*/ 381000 h 876612"/>
                <a:gd name="connsiteX4" fmla="*/ 848450 w 1075799"/>
                <a:gd name="connsiteY4" fmla="*/ 0 h 876612"/>
                <a:gd name="connsiteX0" fmla="*/ 810350 w 1059209"/>
                <a:gd name="connsiteY0" fmla="*/ 0 h 876612"/>
                <a:gd name="connsiteX1" fmla="*/ 48350 w 1059209"/>
                <a:gd name="connsiteY1" fmla="*/ 419100 h 876612"/>
                <a:gd name="connsiteX2" fmla="*/ 315050 w 1059209"/>
                <a:gd name="connsiteY2" fmla="*/ 876300 h 876612"/>
                <a:gd name="connsiteX3" fmla="*/ 896075 w 1059209"/>
                <a:gd name="connsiteY3" fmla="*/ 381000 h 876612"/>
                <a:gd name="connsiteX4" fmla="*/ 810350 w 1059209"/>
                <a:gd name="connsiteY4" fmla="*/ 0 h 876612"/>
                <a:gd name="connsiteX0" fmla="*/ 810350 w 1092130"/>
                <a:gd name="connsiteY0" fmla="*/ 0 h 876612"/>
                <a:gd name="connsiteX1" fmla="*/ 48350 w 1092130"/>
                <a:gd name="connsiteY1" fmla="*/ 419100 h 876612"/>
                <a:gd name="connsiteX2" fmla="*/ 315050 w 1092130"/>
                <a:gd name="connsiteY2" fmla="*/ 876300 h 876612"/>
                <a:gd name="connsiteX3" fmla="*/ 896075 w 1092130"/>
                <a:gd name="connsiteY3" fmla="*/ 381000 h 876612"/>
                <a:gd name="connsiteX4" fmla="*/ 810350 w 1092130"/>
                <a:gd name="connsiteY4" fmla="*/ 0 h 876612"/>
                <a:gd name="connsiteX0" fmla="*/ 810350 w 1092130"/>
                <a:gd name="connsiteY0" fmla="*/ 0 h 876612"/>
                <a:gd name="connsiteX1" fmla="*/ 48350 w 1092130"/>
                <a:gd name="connsiteY1" fmla="*/ 419100 h 876612"/>
                <a:gd name="connsiteX2" fmla="*/ 315050 w 1092130"/>
                <a:gd name="connsiteY2" fmla="*/ 876300 h 876612"/>
                <a:gd name="connsiteX3" fmla="*/ 896075 w 1092130"/>
                <a:gd name="connsiteY3" fmla="*/ 381000 h 876612"/>
                <a:gd name="connsiteX4" fmla="*/ 810350 w 1092130"/>
                <a:gd name="connsiteY4" fmla="*/ 0 h 876612"/>
                <a:gd name="connsiteX0" fmla="*/ 802712 w 1084492"/>
                <a:gd name="connsiteY0" fmla="*/ 0 h 819571"/>
                <a:gd name="connsiteX1" fmla="*/ 40712 w 1084492"/>
                <a:gd name="connsiteY1" fmla="*/ 419100 h 819571"/>
                <a:gd name="connsiteX2" fmla="*/ 383612 w 1084492"/>
                <a:gd name="connsiteY2" fmla="*/ 819150 h 819571"/>
                <a:gd name="connsiteX3" fmla="*/ 888437 w 1084492"/>
                <a:gd name="connsiteY3" fmla="*/ 381000 h 819571"/>
                <a:gd name="connsiteX4" fmla="*/ 802712 w 1084492"/>
                <a:gd name="connsiteY4" fmla="*/ 0 h 819571"/>
                <a:gd name="connsiteX0" fmla="*/ 751047 w 1032827"/>
                <a:gd name="connsiteY0" fmla="*/ 0 h 819492"/>
                <a:gd name="connsiteX1" fmla="*/ 46197 w 1032827"/>
                <a:gd name="connsiteY1" fmla="*/ 381000 h 819492"/>
                <a:gd name="connsiteX2" fmla="*/ 331947 w 1032827"/>
                <a:gd name="connsiteY2" fmla="*/ 819150 h 819492"/>
                <a:gd name="connsiteX3" fmla="*/ 836772 w 1032827"/>
                <a:gd name="connsiteY3" fmla="*/ 381000 h 819492"/>
                <a:gd name="connsiteX4" fmla="*/ 751047 w 1032827"/>
                <a:gd name="connsiteY4" fmla="*/ 0 h 819492"/>
                <a:gd name="connsiteX0" fmla="*/ 723268 w 1005048"/>
                <a:gd name="connsiteY0" fmla="*/ 0 h 819527"/>
                <a:gd name="connsiteX1" fmla="*/ 18418 w 1005048"/>
                <a:gd name="connsiteY1" fmla="*/ 381000 h 819527"/>
                <a:gd name="connsiteX2" fmla="*/ 304168 w 1005048"/>
                <a:gd name="connsiteY2" fmla="*/ 819150 h 819527"/>
                <a:gd name="connsiteX3" fmla="*/ 808993 w 1005048"/>
                <a:gd name="connsiteY3" fmla="*/ 381000 h 819527"/>
                <a:gd name="connsiteX4" fmla="*/ 723268 w 1005048"/>
                <a:gd name="connsiteY4" fmla="*/ 0 h 819527"/>
                <a:gd name="connsiteX0" fmla="*/ 726577 w 1008357"/>
                <a:gd name="connsiteY0" fmla="*/ 0 h 819150"/>
                <a:gd name="connsiteX1" fmla="*/ 21727 w 1008357"/>
                <a:gd name="connsiteY1" fmla="*/ 381000 h 819150"/>
                <a:gd name="connsiteX2" fmla="*/ 307477 w 1008357"/>
                <a:gd name="connsiteY2" fmla="*/ 819150 h 819150"/>
                <a:gd name="connsiteX3" fmla="*/ 812302 w 1008357"/>
                <a:gd name="connsiteY3" fmla="*/ 381000 h 819150"/>
                <a:gd name="connsiteX4" fmla="*/ 726577 w 1008357"/>
                <a:gd name="connsiteY4" fmla="*/ 0 h 819150"/>
                <a:gd name="connsiteX0" fmla="*/ 726577 w 1008357"/>
                <a:gd name="connsiteY0" fmla="*/ 0 h 819150"/>
                <a:gd name="connsiteX1" fmla="*/ 21727 w 1008357"/>
                <a:gd name="connsiteY1" fmla="*/ 381000 h 819150"/>
                <a:gd name="connsiteX2" fmla="*/ 307477 w 1008357"/>
                <a:gd name="connsiteY2" fmla="*/ 819150 h 819150"/>
                <a:gd name="connsiteX3" fmla="*/ 812302 w 1008357"/>
                <a:gd name="connsiteY3" fmla="*/ 381000 h 819150"/>
                <a:gd name="connsiteX4" fmla="*/ 726577 w 1008357"/>
                <a:gd name="connsiteY4" fmla="*/ 0 h 819150"/>
                <a:gd name="connsiteX0" fmla="*/ 726577 w 1008357"/>
                <a:gd name="connsiteY0" fmla="*/ 0 h 819150"/>
                <a:gd name="connsiteX1" fmla="*/ 21727 w 1008357"/>
                <a:gd name="connsiteY1" fmla="*/ 381000 h 819150"/>
                <a:gd name="connsiteX2" fmla="*/ 307477 w 1008357"/>
                <a:gd name="connsiteY2" fmla="*/ 819150 h 819150"/>
                <a:gd name="connsiteX3" fmla="*/ 812302 w 1008357"/>
                <a:gd name="connsiteY3" fmla="*/ 381000 h 819150"/>
                <a:gd name="connsiteX4" fmla="*/ 726577 w 1008357"/>
                <a:gd name="connsiteY4" fmla="*/ 0 h 819150"/>
                <a:gd name="connsiteX0" fmla="*/ 756241 w 1038021"/>
                <a:gd name="connsiteY0" fmla="*/ 0 h 819150"/>
                <a:gd name="connsiteX1" fmla="*/ 51391 w 1038021"/>
                <a:gd name="connsiteY1" fmla="*/ 381000 h 819150"/>
                <a:gd name="connsiteX2" fmla="*/ 337141 w 1038021"/>
                <a:gd name="connsiteY2" fmla="*/ 819150 h 819150"/>
                <a:gd name="connsiteX3" fmla="*/ 841966 w 1038021"/>
                <a:gd name="connsiteY3" fmla="*/ 381000 h 819150"/>
                <a:gd name="connsiteX4" fmla="*/ 756241 w 1038021"/>
                <a:gd name="connsiteY4" fmla="*/ 0 h 819150"/>
                <a:gd name="connsiteX0" fmla="*/ 756241 w 1038021"/>
                <a:gd name="connsiteY0" fmla="*/ 127 h 819277"/>
                <a:gd name="connsiteX1" fmla="*/ 51391 w 1038021"/>
                <a:gd name="connsiteY1" fmla="*/ 381127 h 819277"/>
                <a:gd name="connsiteX2" fmla="*/ 337141 w 1038021"/>
                <a:gd name="connsiteY2" fmla="*/ 819277 h 819277"/>
                <a:gd name="connsiteX3" fmla="*/ 841966 w 1038021"/>
                <a:gd name="connsiteY3" fmla="*/ 381127 h 819277"/>
                <a:gd name="connsiteX4" fmla="*/ 756241 w 1038021"/>
                <a:gd name="connsiteY4" fmla="*/ 127 h 819277"/>
                <a:gd name="connsiteX0" fmla="*/ 789773 w 1071553"/>
                <a:gd name="connsiteY0" fmla="*/ 138 h 819288"/>
                <a:gd name="connsiteX1" fmla="*/ 46823 w 1071553"/>
                <a:gd name="connsiteY1" fmla="*/ 362088 h 819288"/>
                <a:gd name="connsiteX2" fmla="*/ 370673 w 1071553"/>
                <a:gd name="connsiteY2" fmla="*/ 819288 h 819288"/>
                <a:gd name="connsiteX3" fmla="*/ 875498 w 1071553"/>
                <a:gd name="connsiteY3" fmla="*/ 381138 h 819288"/>
                <a:gd name="connsiteX4" fmla="*/ 789773 w 1071553"/>
                <a:gd name="connsiteY4" fmla="*/ 138 h 819288"/>
                <a:gd name="connsiteX0" fmla="*/ 801061 w 1082841"/>
                <a:gd name="connsiteY0" fmla="*/ 138 h 819288"/>
                <a:gd name="connsiteX1" fmla="*/ 58111 w 1082841"/>
                <a:gd name="connsiteY1" fmla="*/ 362088 h 819288"/>
                <a:gd name="connsiteX2" fmla="*/ 381961 w 1082841"/>
                <a:gd name="connsiteY2" fmla="*/ 819288 h 819288"/>
                <a:gd name="connsiteX3" fmla="*/ 886786 w 1082841"/>
                <a:gd name="connsiteY3" fmla="*/ 381138 h 819288"/>
                <a:gd name="connsiteX4" fmla="*/ 801061 w 1082841"/>
                <a:gd name="connsiteY4" fmla="*/ 138 h 819288"/>
                <a:gd name="connsiteX0" fmla="*/ 801061 w 1089831"/>
                <a:gd name="connsiteY0" fmla="*/ 138 h 819288"/>
                <a:gd name="connsiteX1" fmla="*/ 58111 w 1089831"/>
                <a:gd name="connsiteY1" fmla="*/ 362088 h 819288"/>
                <a:gd name="connsiteX2" fmla="*/ 381961 w 1089831"/>
                <a:gd name="connsiteY2" fmla="*/ 819288 h 819288"/>
                <a:gd name="connsiteX3" fmla="*/ 886786 w 1089831"/>
                <a:gd name="connsiteY3" fmla="*/ 381138 h 819288"/>
                <a:gd name="connsiteX4" fmla="*/ 801061 w 1089831"/>
                <a:gd name="connsiteY4" fmla="*/ 138 h 819288"/>
                <a:gd name="connsiteX0" fmla="*/ 801061 w 1108213"/>
                <a:gd name="connsiteY0" fmla="*/ 138 h 819288"/>
                <a:gd name="connsiteX1" fmla="*/ 58111 w 1108213"/>
                <a:gd name="connsiteY1" fmla="*/ 362088 h 819288"/>
                <a:gd name="connsiteX2" fmla="*/ 381961 w 1108213"/>
                <a:gd name="connsiteY2" fmla="*/ 819288 h 819288"/>
                <a:gd name="connsiteX3" fmla="*/ 886786 w 1108213"/>
                <a:gd name="connsiteY3" fmla="*/ 381138 h 819288"/>
                <a:gd name="connsiteX4" fmla="*/ 801061 w 1108213"/>
                <a:gd name="connsiteY4" fmla="*/ 138 h 819288"/>
                <a:gd name="connsiteX0" fmla="*/ 801061 w 1108213"/>
                <a:gd name="connsiteY0" fmla="*/ 138 h 819288"/>
                <a:gd name="connsiteX1" fmla="*/ 58111 w 1108213"/>
                <a:gd name="connsiteY1" fmla="*/ 362088 h 819288"/>
                <a:gd name="connsiteX2" fmla="*/ 381961 w 1108213"/>
                <a:gd name="connsiteY2" fmla="*/ 819288 h 819288"/>
                <a:gd name="connsiteX3" fmla="*/ 886786 w 1108213"/>
                <a:gd name="connsiteY3" fmla="*/ 381138 h 819288"/>
                <a:gd name="connsiteX4" fmla="*/ 801061 w 1108213"/>
                <a:gd name="connsiteY4" fmla="*/ 138 h 8192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08213" h="819288">
                  <a:moveTo>
                    <a:pt x="801061" y="138"/>
                  </a:moveTo>
                  <a:cubicBezTo>
                    <a:pt x="239086" y="-6212"/>
                    <a:pt x="210511" y="206513"/>
                    <a:pt x="58111" y="362088"/>
                  </a:cubicBezTo>
                  <a:cubicBezTo>
                    <a:pt x="-129214" y="600213"/>
                    <a:pt x="178761" y="781188"/>
                    <a:pt x="381961" y="819288"/>
                  </a:cubicBezTo>
                  <a:cubicBezTo>
                    <a:pt x="607386" y="793888"/>
                    <a:pt x="705811" y="790713"/>
                    <a:pt x="886786" y="381138"/>
                  </a:cubicBezTo>
                  <a:cubicBezTo>
                    <a:pt x="1185236" y="187463"/>
                    <a:pt x="1205874" y="12838"/>
                    <a:pt x="801061" y="138"/>
                  </a:cubicBez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64" name="Freeform 2054">
              <a:extLst>
                <a:ext uri="{FF2B5EF4-FFF2-40B4-BE49-F238E27FC236}">
                  <a16:creationId xmlns:a16="http://schemas.microsoft.com/office/drawing/2014/main" id="{E2EA2A9F-0F76-4A4F-9D3A-4E6E0381CCD0}"/>
                </a:ext>
              </a:extLst>
            </p:cNvPr>
            <p:cNvSpPr/>
            <p:nvPr/>
          </p:nvSpPr>
          <p:spPr>
            <a:xfrm rot="20938665">
              <a:off x="2783102" y="3569867"/>
              <a:ext cx="664953" cy="552450"/>
            </a:xfrm>
            <a:custGeom>
              <a:avLst/>
              <a:gdLst>
                <a:gd name="connsiteX0" fmla="*/ 85725 w 561975"/>
                <a:gd name="connsiteY0" fmla="*/ 0 h 485775"/>
                <a:gd name="connsiteX1" fmla="*/ 561975 w 561975"/>
                <a:gd name="connsiteY1" fmla="*/ 219075 h 485775"/>
                <a:gd name="connsiteX2" fmla="*/ 361950 w 561975"/>
                <a:gd name="connsiteY2" fmla="*/ 485775 h 485775"/>
                <a:gd name="connsiteX3" fmla="*/ 0 w 561975"/>
                <a:gd name="connsiteY3" fmla="*/ 476250 h 485775"/>
                <a:gd name="connsiteX4" fmla="*/ 85725 w 561975"/>
                <a:gd name="connsiteY4" fmla="*/ 0 h 485775"/>
                <a:gd name="connsiteX0" fmla="*/ 85725 w 561975"/>
                <a:gd name="connsiteY0" fmla="*/ 0 h 485775"/>
                <a:gd name="connsiteX1" fmla="*/ 561975 w 561975"/>
                <a:gd name="connsiteY1" fmla="*/ 219075 h 485775"/>
                <a:gd name="connsiteX2" fmla="*/ 361950 w 561975"/>
                <a:gd name="connsiteY2" fmla="*/ 485775 h 485775"/>
                <a:gd name="connsiteX3" fmla="*/ 0 w 561975"/>
                <a:gd name="connsiteY3" fmla="*/ 476250 h 485775"/>
                <a:gd name="connsiteX4" fmla="*/ 85725 w 561975"/>
                <a:gd name="connsiteY4" fmla="*/ 0 h 485775"/>
                <a:gd name="connsiteX0" fmla="*/ 85725 w 561975"/>
                <a:gd name="connsiteY0" fmla="*/ 12268 h 498043"/>
                <a:gd name="connsiteX1" fmla="*/ 561975 w 561975"/>
                <a:gd name="connsiteY1" fmla="*/ 231343 h 498043"/>
                <a:gd name="connsiteX2" fmla="*/ 361950 w 561975"/>
                <a:gd name="connsiteY2" fmla="*/ 498043 h 498043"/>
                <a:gd name="connsiteX3" fmla="*/ 0 w 561975"/>
                <a:gd name="connsiteY3" fmla="*/ 488518 h 498043"/>
                <a:gd name="connsiteX4" fmla="*/ 85725 w 561975"/>
                <a:gd name="connsiteY4" fmla="*/ 12268 h 498043"/>
                <a:gd name="connsiteX0" fmla="*/ 85725 w 561975"/>
                <a:gd name="connsiteY0" fmla="*/ 12268 h 498043"/>
                <a:gd name="connsiteX1" fmla="*/ 561975 w 561975"/>
                <a:gd name="connsiteY1" fmla="*/ 231343 h 498043"/>
                <a:gd name="connsiteX2" fmla="*/ 361950 w 561975"/>
                <a:gd name="connsiteY2" fmla="*/ 498043 h 498043"/>
                <a:gd name="connsiteX3" fmla="*/ 0 w 561975"/>
                <a:gd name="connsiteY3" fmla="*/ 488518 h 498043"/>
                <a:gd name="connsiteX4" fmla="*/ 85725 w 561975"/>
                <a:gd name="connsiteY4" fmla="*/ 12268 h 498043"/>
                <a:gd name="connsiteX0" fmla="*/ 114690 w 590940"/>
                <a:gd name="connsiteY0" fmla="*/ 12268 h 498043"/>
                <a:gd name="connsiteX1" fmla="*/ 590940 w 590940"/>
                <a:gd name="connsiteY1" fmla="*/ 231343 h 498043"/>
                <a:gd name="connsiteX2" fmla="*/ 390915 w 590940"/>
                <a:gd name="connsiteY2" fmla="*/ 498043 h 498043"/>
                <a:gd name="connsiteX3" fmla="*/ 28965 w 590940"/>
                <a:gd name="connsiteY3" fmla="*/ 488518 h 498043"/>
                <a:gd name="connsiteX4" fmla="*/ 114690 w 590940"/>
                <a:gd name="connsiteY4" fmla="*/ 12268 h 498043"/>
                <a:gd name="connsiteX0" fmla="*/ 114690 w 590940"/>
                <a:gd name="connsiteY0" fmla="*/ 12268 h 508833"/>
                <a:gd name="connsiteX1" fmla="*/ 590940 w 590940"/>
                <a:gd name="connsiteY1" fmla="*/ 231343 h 508833"/>
                <a:gd name="connsiteX2" fmla="*/ 390915 w 590940"/>
                <a:gd name="connsiteY2" fmla="*/ 498043 h 508833"/>
                <a:gd name="connsiteX3" fmla="*/ 28965 w 590940"/>
                <a:gd name="connsiteY3" fmla="*/ 488518 h 508833"/>
                <a:gd name="connsiteX4" fmla="*/ 114690 w 590940"/>
                <a:gd name="connsiteY4" fmla="*/ 12268 h 508833"/>
                <a:gd name="connsiteX0" fmla="*/ 114690 w 590940"/>
                <a:gd name="connsiteY0" fmla="*/ 12268 h 518297"/>
                <a:gd name="connsiteX1" fmla="*/ 590940 w 590940"/>
                <a:gd name="connsiteY1" fmla="*/ 231343 h 518297"/>
                <a:gd name="connsiteX2" fmla="*/ 390915 w 590940"/>
                <a:gd name="connsiteY2" fmla="*/ 498043 h 518297"/>
                <a:gd name="connsiteX3" fmla="*/ 28965 w 590940"/>
                <a:gd name="connsiteY3" fmla="*/ 488518 h 518297"/>
                <a:gd name="connsiteX4" fmla="*/ 114690 w 590940"/>
                <a:gd name="connsiteY4" fmla="*/ 12268 h 518297"/>
                <a:gd name="connsiteX0" fmla="*/ 114690 w 590940"/>
                <a:gd name="connsiteY0" fmla="*/ 12268 h 518297"/>
                <a:gd name="connsiteX1" fmla="*/ 590940 w 590940"/>
                <a:gd name="connsiteY1" fmla="*/ 231343 h 518297"/>
                <a:gd name="connsiteX2" fmla="*/ 390915 w 590940"/>
                <a:gd name="connsiteY2" fmla="*/ 498043 h 518297"/>
                <a:gd name="connsiteX3" fmla="*/ 28965 w 590940"/>
                <a:gd name="connsiteY3" fmla="*/ 488518 h 518297"/>
                <a:gd name="connsiteX4" fmla="*/ 114690 w 590940"/>
                <a:gd name="connsiteY4" fmla="*/ 12268 h 518297"/>
                <a:gd name="connsiteX0" fmla="*/ 114690 w 590940"/>
                <a:gd name="connsiteY0" fmla="*/ 12268 h 518297"/>
                <a:gd name="connsiteX1" fmla="*/ 590940 w 590940"/>
                <a:gd name="connsiteY1" fmla="*/ 231343 h 518297"/>
                <a:gd name="connsiteX2" fmla="*/ 390915 w 590940"/>
                <a:gd name="connsiteY2" fmla="*/ 498043 h 518297"/>
                <a:gd name="connsiteX3" fmla="*/ 28965 w 590940"/>
                <a:gd name="connsiteY3" fmla="*/ 488518 h 518297"/>
                <a:gd name="connsiteX4" fmla="*/ 114690 w 590940"/>
                <a:gd name="connsiteY4" fmla="*/ 12268 h 518297"/>
                <a:gd name="connsiteX0" fmla="*/ 114690 w 590940"/>
                <a:gd name="connsiteY0" fmla="*/ 9258 h 515287"/>
                <a:gd name="connsiteX1" fmla="*/ 590940 w 590940"/>
                <a:gd name="connsiteY1" fmla="*/ 228333 h 515287"/>
                <a:gd name="connsiteX2" fmla="*/ 390915 w 590940"/>
                <a:gd name="connsiteY2" fmla="*/ 495033 h 515287"/>
                <a:gd name="connsiteX3" fmla="*/ 28965 w 590940"/>
                <a:gd name="connsiteY3" fmla="*/ 485508 h 515287"/>
                <a:gd name="connsiteX4" fmla="*/ 114690 w 590940"/>
                <a:gd name="connsiteY4" fmla="*/ 9258 h 515287"/>
                <a:gd name="connsiteX0" fmla="*/ 114690 w 590940"/>
                <a:gd name="connsiteY0" fmla="*/ 9258 h 495033"/>
                <a:gd name="connsiteX1" fmla="*/ 590940 w 590940"/>
                <a:gd name="connsiteY1" fmla="*/ 228333 h 495033"/>
                <a:gd name="connsiteX2" fmla="*/ 390915 w 590940"/>
                <a:gd name="connsiteY2" fmla="*/ 495033 h 495033"/>
                <a:gd name="connsiteX3" fmla="*/ 28965 w 590940"/>
                <a:gd name="connsiteY3" fmla="*/ 485508 h 495033"/>
                <a:gd name="connsiteX4" fmla="*/ 114690 w 590940"/>
                <a:gd name="connsiteY4" fmla="*/ 9258 h 495033"/>
                <a:gd name="connsiteX0" fmla="*/ 95473 w 571723"/>
                <a:gd name="connsiteY0" fmla="*/ 9258 h 495033"/>
                <a:gd name="connsiteX1" fmla="*/ 571723 w 571723"/>
                <a:gd name="connsiteY1" fmla="*/ 228333 h 495033"/>
                <a:gd name="connsiteX2" fmla="*/ 371698 w 571723"/>
                <a:gd name="connsiteY2" fmla="*/ 495033 h 495033"/>
                <a:gd name="connsiteX3" fmla="*/ 9748 w 571723"/>
                <a:gd name="connsiteY3" fmla="*/ 485508 h 495033"/>
                <a:gd name="connsiteX4" fmla="*/ 95473 w 571723"/>
                <a:gd name="connsiteY4" fmla="*/ 9258 h 495033"/>
                <a:gd name="connsiteX0" fmla="*/ 127602 w 603852"/>
                <a:gd name="connsiteY0" fmla="*/ 9258 h 495033"/>
                <a:gd name="connsiteX1" fmla="*/ 603852 w 603852"/>
                <a:gd name="connsiteY1" fmla="*/ 228333 h 495033"/>
                <a:gd name="connsiteX2" fmla="*/ 403827 w 603852"/>
                <a:gd name="connsiteY2" fmla="*/ 495033 h 495033"/>
                <a:gd name="connsiteX3" fmla="*/ 41877 w 603852"/>
                <a:gd name="connsiteY3" fmla="*/ 485508 h 495033"/>
                <a:gd name="connsiteX4" fmla="*/ 127602 w 603852"/>
                <a:gd name="connsiteY4" fmla="*/ 9258 h 495033"/>
                <a:gd name="connsiteX0" fmla="*/ 128767 w 605017"/>
                <a:gd name="connsiteY0" fmla="*/ 9258 h 495033"/>
                <a:gd name="connsiteX1" fmla="*/ 605017 w 605017"/>
                <a:gd name="connsiteY1" fmla="*/ 228333 h 495033"/>
                <a:gd name="connsiteX2" fmla="*/ 404992 w 605017"/>
                <a:gd name="connsiteY2" fmla="*/ 495033 h 495033"/>
                <a:gd name="connsiteX3" fmla="*/ 43042 w 605017"/>
                <a:gd name="connsiteY3" fmla="*/ 485508 h 495033"/>
                <a:gd name="connsiteX4" fmla="*/ 128767 w 605017"/>
                <a:gd name="connsiteY4" fmla="*/ 9258 h 495033"/>
                <a:gd name="connsiteX0" fmla="*/ 122532 w 598782"/>
                <a:gd name="connsiteY0" fmla="*/ 9258 h 495033"/>
                <a:gd name="connsiteX1" fmla="*/ 598782 w 598782"/>
                <a:gd name="connsiteY1" fmla="*/ 228333 h 495033"/>
                <a:gd name="connsiteX2" fmla="*/ 398757 w 598782"/>
                <a:gd name="connsiteY2" fmla="*/ 495033 h 495033"/>
                <a:gd name="connsiteX3" fmla="*/ 36807 w 598782"/>
                <a:gd name="connsiteY3" fmla="*/ 485508 h 495033"/>
                <a:gd name="connsiteX4" fmla="*/ 122532 w 598782"/>
                <a:gd name="connsiteY4" fmla="*/ 9258 h 495033"/>
                <a:gd name="connsiteX0" fmla="*/ 122532 w 598782"/>
                <a:gd name="connsiteY0" fmla="*/ 9258 h 495033"/>
                <a:gd name="connsiteX1" fmla="*/ 598782 w 598782"/>
                <a:gd name="connsiteY1" fmla="*/ 228333 h 495033"/>
                <a:gd name="connsiteX2" fmla="*/ 398757 w 598782"/>
                <a:gd name="connsiteY2" fmla="*/ 495033 h 495033"/>
                <a:gd name="connsiteX3" fmla="*/ 36807 w 598782"/>
                <a:gd name="connsiteY3" fmla="*/ 485508 h 495033"/>
                <a:gd name="connsiteX4" fmla="*/ 122532 w 598782"/>
                <a:gd name="connsiteY4" fmla="*/ 9258 h 495033"/>
                <a:gd name="connsiteX0" fmla="*/ 145167 w 621417"/>
                <a:gd name="connsiteY0" fmla="*/ 9258 h 495033"/>
                <a:gd name="connsiteX1" fmla="*/ 621417 w 621417"/>
                <a:gd name="connsiteY1" fmla="*/ 228333 h 495033"/>
                <a:gd name="connsiteX2" fmla="*/ 421392 w 621417"/>
                <a:gd name="connsiteY2" fmla="*/ 495033 h 495033"/>
                <a:gd name="connsiteX3" fmla="*/ 59442 w 621417"/>
                <a:gd name="connsiteY3" fmla="*/ 485508 h 495033"/>
                <a:gd name="connsiteX4" fmla="*/ 145167 w 621417"/>
                <a:gd name="connsiteY4" fmla="*/ 9258 h 495033"/>
                <a:gd name="connsiteX0" fmla="*/ 145167 w 621417"/>
                <a:gd name="connsiteY0" fmla="*/ 9258 h 509367"/>
                <a:gd name="connsiteX1" fmla="*/ 621417 w 621417"/>
                <a:gd name="connsiteY1" fmla="*/ 228333 h 509367"/>
                <a:gd name="connsiteX2" fmla="*/ 421392 w 621417"/>
                <a:gd name="connsiteY2" fmla="*/ 495033 h 509367"/>
                <a:gd name="connsiteX3" fmla="*/ 59442 w 621417"/>
                <a:gd name="connsiteY3" fmla="*/ 485508 h 509367"/>
                <a:gd name="connsiteX4" fmla="*/ 145167 w 621417"/>
                <a:gd name="connsiteY4" fmla="*/ 9258 h 509367"/>
                <a:gd name="connsiteX0" fmla="*/ 145167 w 621417"/>
                <a:gd name="connsiteY0" fmla="*/ 9258 h 504429"/>
                <a:gd name="connsiteX1" fmla="*/ 621417 w 621417"/>
                <a:gd name="connsiteY1" fmla="*/ 228333 h 504429"/>
                <a:gd name="connsiteX2" fmla="*/ 421392 w 621417"/>
                <a:gd name="connsiteY2" fmla="*/ 495033 h 504429"/>
                <a:gd name="connsiteX3" fmla="*/ 59442 w 621417"/>
                <a:gd name="connsiteY3" fmla="*/ 485508 h 504429"/>
                <a:gd name="connsiteX4" fmla="*/ 145167 w 621417"/>
                <a:gd name="connsiteY4" fmla="*/ 9258 h 504429"/>
                <a:gd name="connsiteX0" fmla="*/ 145167 w 621417"/>
                <a:gd name="connsiteY0" fmla="*/ 9258 h 504429"/>
                <a:gd name="connsiteX1" fmla="*/ 621417 w 621417"/>
                <a:gd name="connsiteY1" fmla="*/ 228333 h 504429"/>
                <a:gd name="connsiteX2" fmla="*/ 421392 w 621417"/>
                <a:gd name="connsiteY2" fmla="*/ 495033 h 504429"/>
                <a:gd name="connsiteX3" fmla="*/ 59442 w 621417"/>
                <a:gd name="connsiteY3" fmla="*/ 485508 h 504429"/>
                <a:gd name="connsiteX4" fmla="*/ 145167 w 621417"/>
                <a:gd name="connsiteY4" fmla="*/ 9258 h 504429"/>
                <a:gd name="connsiteX0" fmla="*/ 145167 w 625276"/>
                <a:gd name="connsiteY0" fmla="*/ 9258 h 505046"/>
                <a:gd name="connsiteX1" fmla="*/ 621417 w 625276"/>
                <a:gd name="connsiteY1" fmla="*/ 228333 h 505046"/>
                <a:gd name="connsiteX2" fmla="*/ 488067 w 625276"/>
                <a:gd name="connsiteY2" fmla="*/ 504558 h 505046"/>
                <a:gd name="connsiteX3" fmla="*/ 59442 w 625276"/>
                <a:gd name="connsiteY3" fmla="*/ 485508 h 505046"/>
                <a:gd name="connsiteX4" fmla="*/ 145167 w 625276"/>
                <a:gd name="connsiteY4" fmla="*/ 9258 h 505046"/>
                <a:gd name="connsiteX0" fmla="*/ 145167 w 625276"/>
                <a:gd name="connsiteY0" fmla="*/ 9258 h 509439"/>
                <a:gd name="connsiteX1" fmla="*/ 621417 w 625276"/>
                <a:gd name="connsiteY1" fmla="*/ 228333 h 509439"/>
                <a:gd name="connsiteX2" fmla="*/ 488067 w 625276"/>
                <a:gd name="connsiteY2" fmla="*/ 504558 h 509439"/>
                <a:gd name="connsiteX3" fmla="*/ 59442 w 625276"/>
                <a:gd name="connsiteY3" fmla="*/ 485508 h 509439"/>
                <a:gd name="connsiteX4" fmla="*/ 145167 w 625276"/>
                <a:gd name="connsiteY4" fmla="*/ 9258 h 509439"/>
                <a:gd name="connsiteX0" fmla="*/ 145167 w 637261"/>
                <a:gd name="connsiteY0" fmla="*/ 9258 h 509439"/>
                <a:gd name="connsiteX1" fmla="*/ 621417 w 637261"/>
                <a:gd name="connsiteY1" fmla="*/ 228333 h 509439"/>
                <a:gd name="connsiteX2" fmla="*/ 488067 w 637261"/>
                <a:gd name="connsiteY2" fmla="*/ 504558 h 509439"/>
                <a:gd name="connsiteX3" fmla="*/ 59442 w 637261"/>
                <a:gd name="connsiteY3" fmla="*/ 485508 h 509439"/>
                <a:gd name="connsiteX4" fmla="*/ 145167 w 637261"/>
                <a:gd name="connsiteY4" fmla="*/ 9258 h 509439"/>
                <a:gd name="connsiteX0" fmla="*/ 145167 w 637261"/>
                <a:gd name="connsiteY0" fmla="*/ 9258 h 548325"/>
                <a:gd name="connsiteX1" fmla="*/ 621417 w 637261"/>
                <a:gd name="connsiteY1" fmla="*/ 228333 h 548325"/>
                <a:gd name="connsiteX2" fmla="*/ 488067 w 637261"/>
                <a:gd name="connsiteY2" fmla="*/ 504558 h 548325"/>
                <a:gd name="connsiteX3" fmla="*/ 59442 w 637261"/>
                <a:gd name="connsiteY3" fmla="*/ 485508 h 548325"/>
                <a:gd name="connsiteX4" fmla="*/ 145167 w 637261"/>
                <a:gd name="connsiteY4" fmla="*/ 9258 h 548325"/>
                <a:gd name="connsiteX0" fmla="*/ 160844 w 652938"/>
                <a:gd name="connsiteY0" fmla="*/ 9258 h 548325"/>
                <a:gd name="connsiteX1" fmla="*/ 637094 w 652938"/>
                <a:gd name="connsiteY1" fmla="*/ 228333 h 548325"/>
                <a:gd name="connsiteX2" fmla="*/ 503744 w 652938"/>
                <a:gd name="connsiteY2" fmla="*/ 504558 h 548325"/>
                <a:gd name="connsiteX3" fmla="*/ 75119 w 652938"/>
                <a:gd name="connsiteY3" fmla="*/ 485508 h 548325"/>
                <a:gd name="connsiteX4" fmla="*/ 160844 w 652938"/>
                <a:gd name="connsiteY4" fmla="*/ 9258 h 548325"/>
                <a:gd name="connsiteX0" fmla="*/ 261595 w 639389"/>
                <a:gd name="connsiteY0" fmla="*/ 5718 h 601935"/>
                <a:gd name="connsiteX1" fmla="*/ 623545 w 639389"/>
                <a:gd name="connsiteY1" fmla="*/ 281943 h 601935"/>
                <a:gd name="connsiteX2" fmla="*/ 490195 w 639389"/>
                <a:gd name="connsiteY2" fmla="*/ 558168 h 601935"/>
                <a:gd name="connsiteX3" fmla="*/ 61570 w 639389"/>
                <a:gd name="connsiteY3" fmla="*/ 539118 h 601935"/>
                <a:gd name="connsiteX4" fmla="*/ 261595 w 639389"/>
                <a:gd name="connsiteY4" fmla="*/ 5718 h 601935"/>
                <a:gd name="connsiteX0" fmla="*/ 218968 w 644387"/>
                <a:gd name="connsiteY0" fmla="*/ 5718 h 601935"/>
                <a:gd name="connsiteX1" fmla="*/ 628543 w 644387"/>
                <a:gd name="connsiteY1" fmla="*/ 281943 h 601935"/>
                <a:gd name="connsiteX2" fmla="*/ 495193 w 644387"/>
                <a:gd name="connsiteY2" fmla="*/ 558168 h 601935"/>
                <a:gd name="connsiteX3" fmla="*/ 66568 w 644387"/>
                <a:gd name="connsiteY3" fmla="*/ 539118 h 601935"/>
                <a:gd name="connsiteX4" fmla="*/ 218968 w 644387"/>
                <a:gd name="connsiteY4" fmla="*/ 5718 h 601935"/>
                <a:gd name="connsiteX0" fmla="*/ 218968 w 644387"/>
                <a:gd name="connsiteY0" fmla="*/ 0 h 596217"/>
                <a:gd name="connsiteX1" fmla="*/ 628543 w 644387"/>
                <a:gd name="connsiteY1" fmla="*/ 276225 h 596217"/>
                <a:gd name="connsiteX2" fmla="*/ 495193 w 644387"/>
                <a:gd name="connsiteY2" fmla="*/ 552450 h 596217"/>
                <a:gd name="connsiteX3" fmla="*/ 66568 w 644387"/>
                <a:gd name="connsiteY3" fmla="*/ 533400 h 596217"/>
                <a:gd name="connsiteX4" fmla="*/ 218968 w 644387"/>
                <a:gd name="connsiteY4" fmla="*/ 0 h 596217"/>
                <a:gd name="connsiteX0" fmla="*/ 212616 w 638035"/>
                <a:gd name="connsiteY0" fmla="*/ 0 h 596217"/>
                <a:gd name="connsiteX1" fmla="*/ 622191 w 638035"/>
                <a:gd name="connsiteY1" fmla="*/ 276225 h 596217"/>
                <a:gd name="connsiteX2" fmla="*/ 488841 w 638035"/>
                <a:gd name="connsiteY2" fmla="*/ 552450 h 596217"/>
                <a:gd name="connsiteX3" fmla="*/ 60216 w 638035"/>
                <a:gd name="connsiteY3" fmla="*/ 533400 h 596217"/>
                <a:gd name="connsiteX4" fmla="*/ 212616 w 638035"/>
                <a:gd name="connsiteY4" fmla="*/ 0 h 596217"/>
                <a:gd name="connsiteX0" fmla="*/ 212616 w 623715"/>
                <a:gd name="connsiteY0" fmla="*/ 0 h 596217"/>
                <a:gd name="connsiteX1" fmla="*/ 593616 w 623715"/>
                <a:gd name="connsiteY1" fmla="*/ 285750 h 596217"/>
                <a:gd name="connsiteX2" fmla="*/ 488841 w 623715"/>
                <a:gd name="connsiteY2" fmla="*/ 552450 h 596217"/>
                <a:gd name="connsiteX3" fmla="*/ 60216 w 623715"/>
                <a:gd name="connsiteY3" fmla="*/ 533400 h 596217"/>
                <a:gd name="connsiteX4" fmla="*/ 212616 w 623715"/>
                <a:gd name="connsiteY4" fmla="*/ 0 h 596217"/>
                <a:gd name="connsiteX0" fmla="*/ 212616 w 623715"/>
                <a:gd name="connsiteY0" fmla="*/ 20444 h 616661"/>
                <a:gd name="connsiteX1" fmla="*/ 427381 w 623715"/>
                <a:gd name="connsiteY1" fmla="*/ 147574 h 616661"/>
                <a:gd name="connsiteX2" fmla="*/ 593616 w 623715"/>
                <a:gd name="connsiteY2" fmla="*/ 306194 h 616661"/>
                <a:gd name="connsiteX3" fmla="*/ 488841 w 623715"/>
                <a:gd name="connsiteY3" fmla="*/ 572894 h 616661"/>
                <a:gd name="connsiteX4" fmla="*/ 60216 w 623715"/>
                <a:gd name="connsiteY4" fmla="*/ 553844 h 616661"/>
                <a:gd name="connsiteX5" fmla="*/ 212616 w 623715"/>
                <a:gd name="connsiteY5" fmla="*/ 20444 h 616661"/>
                <a:gd name="connsiteX0" fmla="*/ 212616 w 623715"/>
                <a:gd name="connsiteY0" fmla="*/ 4818 h 601035"/>
                <a:gd name="connsiteX1" fmla="*/ 593616 w 623715"/>
                <a:gd name="connsiteY1" fmla="*/ 290568 h 601035"/>
                <a:gd name="connsiteX2" fmla="*/ 488841 w 623715"/>
                <a:gd name="connsiteY2" fmla="*/ 557268 h 601035"/>
                <a:gd name="connsiteX3" fmla="*/ 60216 w 623715"/>
                <a:gd name="connsiteY3" fmla="*/ 538218 h 601035"/>
                <a:gd name="connsiteX4" fmla="*/ 212616 w 623715"/>
                <a:gd name="connsiteY4" fmla="*/ 4818 h 601035"/>
                <a:gd name="connsiteX0" fmla="*/ 212616 w 623715"/>
                <a:gd name="connsiteY0" fmla="*/ 6614 h 602831"/>
                <a:gd name="connsiteX1" fmla="*/ 593616 w 623715"/>
                <a:gd name="connsiteY1" fmla="*/ 292364 h 602831"/>
                <a:gd name="connsiteX2" fmla="*/ 488841 w 623715"/>
                <a:gd name="connsiteY2" fmla="*/ 559064 h 602831"/>
                <a:gd name="connsiteX3" fmla="*/ 60216 w 623715"/>
                <a:gd name="connsiteY3" fmla="*/ 540014 h 602831"/>
                <a:gd name="connsiteX4" fmla="*/ 212616 w 623715"/>
                <a:gd name="connsiteY4" fmla="*/ 6614 h 602831"/>
                <a:gd name="connsiteX0" fmla="*/ 212616 w 623715"/>
                <a:gd name="connsiteY0" fmla="*/ 0 h 596217"/>
                <a:gd name="connsiteX1" fmla="*/ 593616 w 623715"/>
                <a:gd name="connsiteY1" fmla="*/ 285750 h 596217"/>
                <a:gd name="connsiteX2" fmla="*/ 488841 w 623715"/>
                <a:gd name="connsiteY2" fmla="*/ 552450 h 596217"/>
                <a:gd name="connsiteX3" fmla="*/ 60216 w 623715"/>
                <a:gd name="connsiteY3" fmla="*/ 533400 h 596217"/>
                <a:gd name="connsiteX4" fmla="*/ 212616 w 623715"/>
                <a:gd name="connsiteY4" fmla="*/ 0 h 596217"/>
                <a:gd name="connsiteX0" fmla="*/ 212616 w 660460"/>
                <a:gd name="connsiteY0" fmla="*/ 0 h 596217"/>
                <a:gd name="connsiteX1" fmla="*/ 593616 w 660460"/>
                <a:gd name="connsiteY1" fmla="*/ 285750 h 596217"/>
                <a:gd name="connsiteX2" fmla="*/ 488841 w 660460"/>
                <a:gd name="connsiteY2" fmla="*/ 552450 h 596217"/>
                <a:gd name="connsiteX3" fmla="*/ 60216 w 660460"/>
                <a:gd name="connsiteY3" fmla="*/ 533400 h 596217"/>
                <a:gd name="connsiteX4" fmla="*/ 212616 w 660460"/>
                <a:gd name="connsiteY4" fmla="*/ 0 h 596217"/>
                <a:gd name="connsiteX0" fmla="*/ 212616 w 656560"/>
                <a:gd name="connsiteY0" fmla="*/ 0 h 596217"/>
                <a:gd name="connsiteX1" fmla="*/ 593616 w 656560"/>
                <a:gd name="connsiteY1" fmla="*/ 285750 h 596217"/>
                <a:gd name="connsiteX2" fmla="*/ 488841 w 656560"/>
                <a:gd name="connsiteY2" fmla="*/ 552450 h 596217"/>
                <a:gd name="connsiteX3" fmla="*/ 60216 w 656560"/>
                <a:gd name="connsiteY3" fmla="*/ 533400 h 596217"/>
                <a:gd name="connsiteX4" fmla="*/ 212616 w 656560"/>
                <a:gd name="connsiteY4" fmla="*/ 0 h 596217"/>
                <a:gd name="connsiteX0" fmla="*/ 212616 w 674007"/>
                <a:gd name="connsiteY0" fmla="*/ 0 h 596217"/>
                <a:gd name="connsiteX1" fmla="*/ 622191 w 674007"/>
                <a:gd name="connsiteY1" fmla="*/ 285750 h 596217"/>
                <a:gd name="connsiteX2" fmla="*/ 488841 w 674007"/>
                <a:gd name="connsiteY2" fmla="*/ 552450 h 596217"/>
                <a:gd name="connsiteX3" fmla="*/ 60216 w 674007"/>
                <a:gd name="connsiteY3" fmla="*/ 533400 h 596217"/>
                <a:gd name="connsiteX4" fmla="*/ 212616 w 674007"/>
                <a:gd name="connsiteY4" fmla="*/ 0 h 596217"/>
                <a:gd name="connsiteX0" fmla="*/ 212616 w 674007"/>
                <a:gd name="connsiteY0" fmla="*/ 0 h 596217"/>
                <a:gd name="connsiteX1" fmla="*/ 622191 w 674007"/>
                <a:gd name="connsiteY1" fmla="*/ 285750 h 596217"/>
                <a:gd name="connsiteX2" fmla="*/ 488841 w 674007"/>
                <a:gd name="connsiteY2" fmla="*/ 552450 h 596217"/>
                <a:gd name="connsiteX3" fmla="*/ 60216 w 674007"/>
                <a:gd name="connsiteY3" fmla="*/ 533400 h 596217"/>
                <a:gd name="connsiteX4" fmla="*/ 212616 w 674007"/>
                <a:gd name="connsiteY4" fmla="*/ 0 h 596217"/>
                <a:gd name="connsiteX0" fmla="*/ 260306 w 721697"/>
                <a:gd name="connsiteY0" fmla="*/ 0 h 612261"/>
                <a:gd name="connsiteX1" fmla="*/ 669881 w 721697"/>
                <a:gd name="connsiteY1" fmla="*/ 285750 h 612261"/>
                <a:gd name="connsiteX2" fmla="*/ 536531 w 721697"/>
                <a:gd name="connsiteY2" fmla="*/ 552450 h 612261"/>
                <a:gd name="connsiteX3" fmla="*/ 55697 w 721697"/>
                <a:gd name="connsiteY3" fmla="*/ 552342 h 612261"/>
                <a:gd name="connsiteX4" fmla="*/ 260306 w 721697"/>
                <a:gd name="connsiteY4" fmla="*/ 0 h 612261"/>
                <a:gd name="connsiteX0" fmla="*/ 260306 w 721697"/>
                <a:gd name="connsiteY0" fmla="*/ 0 h 559759"/>
                <a:gd name="connsiteX1" fmla="*/ 669881 w 721697"/>
                <a:gd name="connsiteY1" fmla="*/ 285750 h 559759"/>
                <a:gd name="connsiteX2" fmla="*/ 536531 w 721697"/>
                <a:gd name="connsiteY2" fmla="*/ 552450 h 559759"/>
                <a:gd name="connsiteX3" fmla="*/ 55697 w 721697"/>
                <a:gd name="connsiteY3" fmla="*/ 552342 h 559759"/>
                <a:gd name="connsiteX4" fmla="*/ 260306 w 721697"/>
                <a:gd name="connsiteY4" fmla="*/ 0 h 559759"/>
                <a:gd name="connsiteX0" fmla="*/ 231274 w 692665"/>
                <a:gd name="connsiteY0" fmla="*/ 0 h 552450"/>
                <a:gd name="connsiteX1" fmla="*/ 640849 w 692665"/>
                <a:gd name="connsiteY1" fmla="*/ 285750 h 552450"/>
                <a:gd name="connsiteX2" fmla="*/ 507499 w 692665"/>
                <a:gd name="connsiteY2" fmla="*/ 552450 h 552450"/>
                <a:gd name="connsiteX3" fmla="*/ 58355 w 692665"/>
                <a:gd name="connsiteY3" fmla="*/ 539106 h 552450"/>
                <a:gd name="connsiteX4" fmla="*/ 231274 w 692665"/>
                <a:gd name="connsiteY4" fmla="*/ 0 h 552450"/>
                <a:gd name="connsiteX0" fmla="*/ 203562 w 664953"/>
                <a:gd name="connsiteY0" fmla="*/ 0 h 552450"/>
                <a:gd name="connsiteX1" fmla="*/ 613137 w 664953"/>
                <a:gd name="connsiteY1" fmla="*/ 285750 h 552450"/>
                <a:gd name="connsiteX2" fmla="*/ 479787 w 664953"/>
                <a:gd name="connsiteY2" fmla="*/ 552450 h 552450"/>
                <a:gd name="connsiteX3" fmla="*/ 30643 w 664953"/>
                <a:gd name="connsiteY3" fmla="*/ 539106 h 552450"/>
                <a:gd name="connsiteX4" fmla="*/ 203562 w 664953"/>
                <a:gd name="connsiteY4" fmla="*/ 0 h 552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64953" h="552450">
                  <a:moveTo>
                    <a:pt x="203562" y="0"/>
                  </a:moveTo>
                  <a:cubicBezTo>
                    <a:pt x="473437" y="53975"/>
                    <a:pt x="509950" y="136525"/>
                    <a:pt x="613137" y="285750"/>
                  </a:cubicBezTo>
                  <a:cubicBezTo>
                    <a:pt x="689337" y="460375"/>
                    <a:pt x="708387" y="530225"/>
                    <a:pt x="479787" y="552450"/>
                  </a:cubicBezTo>
                  <a:cubicBezTo>
                    <a:pt x="168637" y="425450"/>
                    <a:pt x="273859" y="583016"/>
                    <a:pt x="30643" y="539106"/>
                  </a:cubicBezTo>
                  <a:cubicBezTo>
                    <a:pt x="-117699" y="224002"/>
                    <a:pt x="327387" y="311150"/>
                    <a:pt x="203562" y="0"/>
                  </a:cubicBez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465" name="Group 2061">
            <a:extLst>
              <a:ext uri="{FF2B5EF4-FFF2-40B4-BE49-F238E27FC236}">
                <a16:creationId xmlns:a16="http://schemas.microsoft.com/office/drawing/2014/main" id="{0B6BC7BA-05C9-4B27-8C31-9914AEA2B659}"/>
              </a:ext>
            </a:extLst>
          </p:cNvPr>
          <p:cNvGrpSpPr/>
          <p:nvPr/>
        </p:nvGrpSpPr>
        <p:grpSpPr>
          <a:xfrm>
            <a:off x="2884987" y="4027576"/>
            <a:ext cx="330629" cy="330629"/>
            <a:chOff x="2376865" y="3778393"/>
            <a:chExt cx="297724" cy="297724"/>
          </a:xfrm>
        </p:grpSpPr>
        <p:sp>
          <p:nvSpPr>
            <p:cNvPr id="466" name="Oval 107">
              <a:extLst>
                <a:ext uri="{FF2B5EF4-FFF2-40B4-BE49-F238E27FC236}">
                  <a16:creationId xmlns:a16="http://schemas.microsoft.com/office/drawing/2014/main" id="{72AB1956-E03C-4077-914B-D22D5C908E38}"/>
                </a:ext>
              </a:extLst>
            </p:cNvPr>
            <p:cNvSpPr/>
            <p:nvPr/>
          </p:nvSpPr>
          <p:spPr>
            <a:xfrm>
              <a:off x="2376865" y="3778393"/>
              <a:ext cx="297724" cy="297724"/>
            </a:xfrm>
            <a:prstGeom prst="ellipse">
              <a:avLst/>
            </a:prstGeom>
            <a:solidFill>
              <a:schemeClr val="accent2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467" name="TextBox 466">
              <a:extLst>
                <a:ext uri="{FF2B5EF4-FFF2-40B4-BE49-F238E27FC236}">
                  <a16:creationId xmlns:a16="http://schemas.microsoft.com/office/drawing/2014/main" id="{711E6EDF-029D-4028-83E9-9EF11620A407}"/>
                </a:ext>
              </a:extLst>
            </p:cNvPr>
            <p:cNvSpPr txBox="1"/>
            <p:nvPr/>
          </p:nvSpPr>
          <p:spPr>
            <a:xfrm>
              <a:off x="2456719" y="3819533"/>
              <a:ext cx="138017" cy="215444"/>
            </a:xfrm>
            <a:prstGeom prst="rect">
              <a:avLst/>
            </a:prstGeom>
            <a:noFill/>
          </p:spPr>
          <p:txBody>
            <a:bodyPr wrap="square" tIns="0" bIns="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1</a:t>
              </a:r>
            </a:p>
          </p:txBody>
        </p:sp>
      </p:grpSp>
      <p:grpSp>
        <p:nvGrpSpPr>
          <p:cNvPr id="468" name="Group 2064">
            <a:extLst>
              <a:ext uri="{FF2B5EF4-FFF2-40B4-BE49-F238E27FC236}">
                <a16:creationId xmlns:a16="http://schemas.microsoft.com/office/drawing/2014/main" id="{59AFC999-271F-4A54-9F29-BC90520A34D2}"/>
              </a:ext>
            </a:extLst>
          </p:cNvPr>
          <p:cNvGrpSpPr/>
          <p:nvPr/>
        </p:nvGrpSpPr>
        <p:grpSpPr>
          <a:xfrm>
            <a:off x="3766636" y="4584774"/>
            <a:ext cx="330629" cy="330629"/>
            <a:chOff x="3143872" y="4241436"/>
            <a:chExt cx="297724" cy="297724"/>
          </a:xfrm>
        </p:grpSpPr>
        <p:sp>
          <p:nvSpPr>
            <p:cNvPr id="469" name="Oval 111">
              <a:extLst>
                <a:ext uri="{FF2B5EF4-FFF2-40B4-BE49-F238E27FC236}">
                  <a16:creationId xmlns:a16="http://schemas.microsoft.com/office/drawing/2014/main" id="{CB7512B4-E279-4D57-8B47-F9AA6DFED70A}"/>
                </a:ext>
              </a:extLst>
            </p:cNvPr>
            <p:cNvSpPr/>
            <p:nvPr/>
          </p:nvSpPr>
          <p:spPr>
            <a:xfrm>
              <a:off x="3143872" y="4241436"/>
              <a:ext cx="297724" cy="297724"/>
            </a:xfrm>
            <a:prstGeom prst="ellipse">
              <a:avLst/>
            </a:prstGeom>
            <a:solidFill>
              <a:schemeClr val="accent1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470" name="TextBox 469">
              <a:extLst>
                <a:ext uri="{FF2B5EF4-FFF2-40B4-BE49-F238E27FC236}">
                  <a16:creationId xmlns:a16="http://schemas.microsoft.com/office/drawing/2014/main" id="{302AA0CE-A39D-4CE1-8543-B123C1A7DBE5}"/>
                </a:ext>
              </a:extLst>
            </p:cNvPr>
            <p:cNvSpPr txBox="1"/>
            <p:nvPr/>
          </p:nvSpPr>
          <p:spPr>
            <a:xfrm>
              <a:off x="3223726" y="4282576"/>
              <a:ext cx="138017" cy="215444"/>
            </a:xfrm>
            <a:prstGeom prst="rect">
              <a:avLst/>
            </a:prstGeom>
            <a:noFill/>
          </p:spPr>
          <p:txBody>
            <a:bodyPr wrap="square" tIns="0" bIns="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4</a:t>
              </a:r>
            </a:p>
          </p:txBody>
        </p:sp>
      </p:grpSp>
      <p:grpSp>
        <p:nvGrpSpPr>
          <p:cNvPr id="471" name="Group 120">
            <a:extLst>
              <a:ext uri="{FF2B5EF4-FFF2-40B4-BE49-F238E27FC236}">
                <a16:creationId xmlns:a16="http://schemas.microsoft.com/office/drawing/2014/main" id="{5035DC12-87F8-4124-8AEE-E50254CC48B2}"/>
              </a:ext>
            </a:extLst>
          </p:cNvPr>
          <p:cNvGrpSpPr/>
          <p:nvPr/>
        </p:nvGrpSpPr>
        <p:grpSpPr>
          <a:xfrm>
            <a:off x="3639740" y="3955724"/>
            <a:ext cx="330629" cy="330629"/>
            <a:chOff x="3143872" y="4241436"/>
            <a:chExt cx="297724" cy="297724"/>
          </a:xfrm>
        </p:grpSpPr>
        <p:sp>
          <p:nvSpPr>
            <p:cNvPr id="472" name="Oval 121">
              <a:extLst>
                <a:ext uri="{FF2B5EF4-FFF2-40B4-BE49-F238E27FC236}">
                  <a16:creationId xmlns:a16="http://schemas.microsoft.com/office/drawing/2014/main" id="{E63AB3B5-2662-46AE-851A-017BB37AAECC}"/>
                </a:ext>
              </a:extLst>
            </p:cNvPr>
            <p:cNvSpPr/>
            <p:nvPr/>
          </p:nvSpPr>
          <p:spPr>
            <a:xfrm>
              <a:off x="3143872" y="4241436"/>
              <a:ext cx="297724" cy="297724"/>
            </a:xfrm>
            <a:prstGeom prst="ellipse">
              <a:avLst/>
            </a:prstGeom>
            <a:solidFill>
              <a:schemeClr val="accent3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473" name="TextBox 472">
              <a:extLst>
                <a:ext uri="{FF2B5EF4-FFF2-40B4-BE49-F238E27FC236}">
                  <a16:creationId xmlns:a16="http://schemas.microsoft.com/office/drawing/2014/main" id="{8E38473F-7589-480D-A62B-2B2B637FF5E3}"/>
                </a:ext>
              </a:extLst>
            </p:cNvPr>
            <p:cNvSpPr txBox="1"/>
            <p:nvPr/>
          </p:nvSpPr>
          <p:spPr>
            <a:xfrm>
              <a:off x="3223726" y="4282576"/>
              <a:ext cx="138017" cy="215444"/>
            </a:xfrm>
            <a:prstGeom prst="rect">
              <a:avLst/>
            </a:prstGeom>
            <a:noFill/>
          </p:spPr>
          <p:txBody>
            <a:bodyPr wrap="square" tIns="0" bIns="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2</a:t>
              </a:r>
            </a:p>
          </p:txBody>
        </p:sp>
      </p:grpSp>
      <p:grpSp>
        <p:nvGrpSpPr>
          <p:cNvPr id="474" name="Group 123">
            <a:extLst>
              <a:ext uri="{FF2B5EF4-FFF2-40B4-BE49-F238E27FC236}">
                <a16:creationId xmlns:a16="http://schemas.microsoft.com/office/drawing/2014/main" id="{351C7325-AF14-4635-8875-1102FD7BB55D}"/>
              </a:ext>
            </a:extLst>
          </p:cNvPr>
          <p:cNvGrpSpPr/>
          <p:nvPr/>
        </p:nvGrpSpPr>
        <p:grpSpPr>
          <a:xfrm>
            <a:off x="3333512" y="4457430"/>
            <a:ext cx="330629" cy="330629"/>
            <a:chOff x="3143872" y="4241436"/>
            <a:chExt cx="297724" cy="297724"/>
          </a:xfrm>
        </p:grpSpPr>
        <p:sp>
          <p:nvSpPr>
            <p:cNvPr id="475" name="Oval 124">
              <a:extLst>
                <a:ext uri="{FF2B5EF4-FFF2-40B4-BE49-F238E27FC236}">
                  <a16:creationId xmlns:a16="http://schemas.microsoft.com/office/drawing/2014/main" id="{45250761-701D-446C-98AA-571920EB009B}"/>
                </a:ext>
              </a:extLst>
            </p:cNvPr>
            <p:cNvSpPr/>
            <p:nvPr/>
          </p:nvSpPr>
          <p:spPr>
            <a:xfrm>
              <a:off x="3143872" y="4241436"/>
              <a:ext cx="297724" cy="297724"/>
            </a:xfrm>
            <a:prstGeom prst="ellipse">
              <a:avLst/>
            </a:prstGeom>
            <a:solidFill>
              <a:schemeClr val="accent4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476" name="TextBox 475">
              <a:extLst>
                <a:ext uri="{FF2B5EF4-FFF2-40B4-BE49-F238E27FC236}">
                  <a16:creationId xmlns:a16="http://schemas.microsoft.com/office/drawing/2014/main" id="{2419647F-0CCF-49C4-8C96-0930BC12C012}"/>
                </a:ext>
              </a:extLst>
            </p:cNvPr>
            <p:cNvSpPr txBox="1"/>
            <p:nvPr/>
          </p:nvSpPr>
          <p:spPr>
            <a:xfrm>
              <a:off x="3223726" y="4282576"/>
              <a:ext cx="138017" cy="215444"/>
            </a:xfrm>
            <a:prstGeom prst="rect">
              <a:avLst/>
            </a:prstGeom>
            <a:noFill/>
          </p:spPr>
          <p:txBody>
            <a:bodyPr wrap="square" tIns="0" bIns="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3</a:t>
              </a:r>
            </a:p>
          </p:txBody>
        </p:sp>
      </p:grpSp>
      <p:sp>
        <p:nvSpPr>
          <p:cNvPr id="477" name="Rectangle 4">
            <a:extLst>
              <a:ext uri="{FF2B5EF4-FFF2-40B4-BE49-F238E27FC236}">
                <a16:creationId xmlns:a16="http://schemas.microsoft.com/office/drawing/2014/main" id="{EA714A22-E889-4C7A-94A4-E69B4C3A9014}"/>
              </a:ext>
            </a:extLst>
          </p:cNvPr>
          <p:cNvSpPr/>
          <p:nvPr/>
        </p:nvSpPr>
        <p:spPr>
          <a:xfrm>
            <a:off x="6329166" y="1803568"/>
            <a:ext cx="4977010" cy="12228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78" name="Oval 9">
            <a:extLst>
              <a:ext uri="{FF2B5EF4-FFF2-40B4-BE49-F238E27FC236}">
                <a16:creationId xmlns:a16="http://schemas.microsoft.com/office/drawing/2014/main" id="{27C56319-EE9F-42EC-B590-086C836C2B87}"/>
              </a:ext>
            </a:extLst>
          </p:cNvPr>
          <p:cNvSpPr/>
          <p:nvPr/>
        </p:nvSpPr>
        <p:spPr>
          <a:xfrm>
            <a:off x="6508456" y="3257624"/>
            <a:ext cx="430886" cy="430886"/>
          </a:xfrm>
          <a:prstGeom prst="ellipse">
            <a:avLst/>
          </a:prstGeom>
          <a:solidFill>
            <a:schemeClr val="accent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479" name="TextBox 478">
            <a:extLst>
              <a:ext uri="{FF2B5EF4-FFF2-40B4-BE49-F238E27FC236}">
                <a16:creationId xmlns:a16="http://schemas.microsoft.com/office/drawing/2014/main" id="{723D8D2E-E19F-4B63-95DF-A81F918705DB}"/>
              </a:ext>
            </a:extLst>
          </p:cNvPr>
          <p:cNvSpPr txBox="1"/>
          <p:nvPr/>
        </p:nvSpPr>
        <p:spPr>
          <a:xfrm>
            <a:off x="6983613" y="3242236"/>
            <a:ext cx="447496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Example Text : Get a modern PowerPoint  Presentation that is beautifully designed. I believe that this Template will your Time.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80" name="TextBox 479">
            <a:extLst>
              <a:ext uri="{FF2B5EF4-FFF2-40B4-BE49-F238E27FC236}">
                <a16:creationId xmlns:a16="http://schemas.microsoft.com/office/drawing/2014/main" id="{CD46D8C0-F404-4D8D-9751-D8324766A969}"/>
              </a:ext>
            </a:extLst>
          </p:cNvPr>
          <p:cNvSpPr txBox="1"/>
          <p:nvPr/>
        </p:nvSpPr>
        <p:spPr>
          <a:xfrm>
            <a:off x="6624025" y="3365345"/>
            <a:ext cx="199748" cy="215444"/>
          </a:xfrm>
          <a:prstGeom prst="rect">
            <a:avLst/>
          </a:prstGeom>
          <a:noFill/>
        </p:spPr>
        <p:txBody>
          <a:bodyPr wrap="square" tIns="0" bIns="0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1</a:t>
            </a:r>
          </a:p>
        </p:txBody>
      </p:sp>
      <p:sp>
        <p:nvSpPr>
          <p:cNvPr id="481" name="Oval 31">
            <a:extLst>
              <a:ext uri="{FF2B5EF4-FFF2-40B4-BE49-F238E27FC236}">
                <a16:creationId xmlns:a16="http://schemas.microsoft.com/office/drawing/2014/main" id="{EF9C2B1E-67C6-4A72-8DEF-B890F0A212C6}"/>
              </a:ext>
            </a:extLst>
          </p:cNvPr>
          <p:cNvSpPr/>
          <p:nvPr/>
        </p:nvSpPr>
        <p:spPr>
          <a:xfrm>
            <a:off x="6508456" y="4035516"/>
            <a:ext cx="430886" cy="430886"/>
          </a:xfrm>
          <a:prstGeom prst="ellipse">
            <a:avLst/>
          </a:prstGeom>
          <a:solidFill>
            <a:schemeClr val="accent3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482" name="TextBox 481">
            <a:extLst>
              <a:ext uri="{FF2B5EF4-FFF2-40B4-BE49-F238E27FC236}">
                <a16:creationId xmlns:a16="http://schemas.microsoft.com/office/drawing/2014/main" id="{2935CCBB-1706-456D-BAEA-A0A9A6B7A7EC}"/>
              </a:ext>
            </a:extLst>
          </p:cNvPr>
          <p:cNvSpPr txBox="1"/>
          <p:nvPr/>
        </p:nvSpPr>
        <p:spPr>
          <a:xfrm>
            <a:off x="6983613" y="4020128"/>
            <a:ext cx="447496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Example Text : Get a modern PowerPoint  Presentation that is beautifully designed. I believe that this Template will your Time.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83" name="TextBox 482">
            <a:extLst>
              <a:ext uri="{FF2B5EF4-FFF2-40B4-BE49-F238E27FC236}">
                <a16:creationId xmlns:a16="http://schemas.microsoft.com/office/drawing/2014/main" id="{265C2666-4224-4DD5-909A-3FAD65C59351}"/>
              </a:ext>
            </a:extLst>
          </p:cNvPr>
          <p:cNvSpPr txBox="1"/>
          <p:nvPr/>
        </p:nvSpPr>
        <p:spPr>
          <a:xfrm>
            <a:off x="6624025" y="4143237"/>
            <a:ext cx="199748" cy="215444"/>
          </a:xfrm>
          <a:prstGeom prst="rect">
            <a:avLst/>
          </a:prstGeom>
          <a:noFill/>
        </p:spPr>
        <p:txBody>
          <a:bodyPr wrap="square" tIns="0" bIns="0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2</a:t>
            </a:r>
          </a:p>
        </p:txBody>
      </p:sp>
      <p:sp>
        <p:nvSpPr>
          <p:cNvPr id="484" name="Oval 35">
            <a:extLst>
              <a:ext uri="{FF2B5EF4-FFF2-40B4-BE49-F238E27FC236}">
                <a16:creationId xmlns:a16="http://schemas.microsoft.com/office/drawing/2014/main" id="{583AC73A-C8FB-4610-94E6-4383274D4F80}"/>
              </a:ext>
            </a:extLst>
          </p:cNvPr>
          <p:cNvSpPr/>
          <p:nvPr/>
        </p:nvSpPr>
        <p:spPr>
          <a:xfrm>
            <a:off x="6508456" y="4813408"/>
            <a:ext cx="430886" cy="430886"/>
          </a:xfrm>
          <a:prstGeom prst="ellipse">
            <a:avLst/>
          </a:prstGeom>
          <a:solidFill>
            <a:schemeClr val="accent4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485" name="TextBox 484">
            <a:extLst>
              <a:ext uri="{FF2B5EF4-FFF2-40B4-BE49-F238E27FC236}">
                <a16:creationId xmlns:a16="http://schemas.microsoft.com/office/drawing/2014/main" id="{4EA859DF-D7AE-41BF-9916-C3D3D2718459}"/>
              </a:ext>
            </a:extLst>
          </p:cNvPr>
          <p:cNvSpPr txBox="1"/>
          <p:nvPr/>
        </p:nvSpPr>
        <p:spPr>
          <a:xfrm>
            <a:off x="6983613" y="4798020"/>
            <a:ext cx="447496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Example Text : Get a modern PowerPoint  Presentation that is beautifully designed. I believe that this Template will your Time.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86" name="TextBox 485">
            <a:extLst>
              <a:ext uri="{FF2B5EF4-FFF2-40B4-BE49-F238E27FC236}">
                <a16:creationId xmlns:a16="http://schemas.microsoft.com/office/drawing/2014/main" id="{D64E6DED-4248-4EC0-824C-A471E4E72600}"/>
              </a:ext>
            </a:extLst>
          </p:cNvPr>
          <p:cNvSpPr txBox="1"/>
          <p:nvPr/>
        </p:nvSpPr>
        <p:spPr>
          <a:xfrm>
            <a:off x="6624025" y="4921129"/>
            <a:ext cx="199748" cy="215444"/>
          </a:xfrm>
          <a:prstGeom prst="rect">
            <a:avLst/>
          </a:prstGeom>
          <a:noFill/>
        </p:spPr>
        <p:txBody>
          <a:bodyPr wrap="square" tIns="0" bIns="0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3</a:t>
            </a:r>
          </a:p>
        </p:txBody>
      </p:sp>
      <p:sp>
        <p:nvSpPr>
          <p:cNvPr id="487" name="Oval 39">
            <a:extLst>
              <a:ext uri="{FF2B5EF4-FFF2-40B4-BE49-F238E27FC236}">
                <a16:creationId xmlns:a16="http://schemas.microsoft.com/office/drawing/2014/main" id="{1B7CC25E-A472-48D3-B979-0D587F538C9E}"/>
              </a:ext>
            </a:extLst>
          </p:cNvPr>
          <p:cNvSpPr/>
          <p:nvPr/>
        </p:nvSpPr>
        <p:spPr>
          <a:xfrm>
            <a:off x="6508456" y="5591299"/>
            <a:ext cx="430886" cy="430886"/>
          </a:xfrm>
          <a:prstGeom prst="ellipse">
            <a:avLst/>
          </a:pr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488" name="TextBox 487">
            <a:extLst>
              <a:ext uri="{FF2B5EF4-FFF2-40B4-BE49-F238E27FC236}">
                <a16:creationId xmlns:a16="http://schemas.microsoft.com/office/drawing/2014/main" id="{3EC4BD70-B698-4385-8B3B-378C92F67CDF}"/>
              </a:ext>
            </a:extLst>
          </p:cNvPr>
          <p:cNvSpPr txBox="1"/>
          <p:nvPr/>
        </p:nvSpPr>
        <p:spPr>
          <a:xfrm>
            <a:off x="6983613" y="5575911"/>
            <a:ext cx="447496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Example Text : Get a modern PowerPoint  Presentation that is beautifully designed. I believe that this Template will your Time.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89" name="TextBox 488">
            <a:extLst>
              <a:ext uri="{FF2B5EF4-FFF2-40B4-BE49-F238E27FC236}">
                <a16:creationId xmlns:a16="http://schemas.microsoft.com/office/drawing/2014/main" id="{68767A9D-9162-44AB-9C2F-D7C89AA9D0A9}"/>
              </a:ext>
            </a:extLst>
          </p:cNvPr>
          <p:cNvSpPr txBox="1"/>
          <p:nvPr/>
        </p:nvSpPr>
        <p:spPr>
          <a:xfrm>
            <a:off x="6624025" y="5699020"/>
            <a:ext cx="199748" cy="215444"/>
          </a:xfrm>
          <a:prstGeom prst="rect">
            <a:avLst/>
          </a:prstGeom>
          <a:noFill/>
        </p:spPr>
        <p:txBody>
          <a:bodyPr wrap="square" tIns="0" bIns="0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4</a:t>
            </a:r>
          </a:p>
        </p:txBody>
      </p:sp>
      <p:sp>
        <p:nvSpPr>
          <p:cNvPr id="490" name="TextBox 489">
            <a:extLst>
              <a:ext uri="{FF2B5EF4-FFF2-40B4-BE49-F238E27FC236}">
                <a16:creationId xmlns:a16="http://schemas.microsoft.com/office/drawing/2014/main" id="{307DAA31-29C7-4E62-9408-AA7DBA900A9C}"/>
              </a:ext>
            </a:extLst>
          </p:cNvPr>
          <p:cNvSpPr txBox="1"/>
          <p:nvPr/>
        </p:nvSpPr>
        <p:spPr>
          <a:xfrm>
            <a:off x="6508457" y="1902012"/>
            <a:ext cx="3816644" cy="102592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>
              <a:lnSpc>
                <a:spcPts val="4000"/>
              </a:lnSpc>
            </a:pPr>
            <a:r>
              <a:rPr lang="en-US" altLang="ko-KR" sz="4000" dirty="0">
                <a:solidFill>
                  <a:schemeClr val="bg1">
                    <a:lumMod val="95000"/>
                  </a:schemeClr>
                </a:solidFill>
                <a:cs typeface="Arial" pitchFamily="34" charset="0"/>
              </a:rPr>
              <a:t>PowerPoint</a:t>
            </a:r>
          </a:p>
          <a:p>
            <a:pPr>
              <a:lnSpc>
                <a:spcPts val="4000"/>
              </a:lnSpc>
            </a:pPr>
            <a:r>
              <a:rPr lang="en-US" altLang="ko-KR" sz="4000" dirty="0">
                <a:solidFill>
                  <a:schemeClr val="bg1">
                    <a:lumMod val="95000"/>
                  </a:schemeClr>
                </a:solidFill>
                <a:cs typeface="Arial" pitchFamily="34" charset="0"/>
              </a:rPr>
              <a:t>Presentation</a:t>
            </a:r>
            <a:endParaRPr lang="ko-KR" altLang="en-US" sz="4000" dirty="0">
              <a:solidFill>
                <a:schemeClr val="bg1">
                  <a:lumMod val="95000"/>
                </a:schemeClr>
              </a:solidFill>
              <a:cs typeface="Arial" pitchFamily="34" charset="0"/>
            </a:endParaRPr>
          </a:p>
        </p:txBody>
      </p:sp>
      <p:sp>
        <p:nvSpPr>
          <p:cNvPr id="491" name="Oval 72">
            <a:extLst>
              <a:ext uri="{FF2B5EF4-FFF2-40B4-BE49-F238E27FC236}">
                <a16:creationId xmlns:a16="http://schemas.microsoft.com/office/drawing/2014/main" id="{24680C82-3D1D-459B-93C1-95B71DB1BE41}"/>
              </a:ext>
            </a:extLst>
          </p:cNvPr>
          <p:cNvSpPr/>
          <p:nvPr/>
        </p:nvSpPr>
        <p:spPr>
          <a:xfrm>
            <a:off x="2449502" y="2794644"/>
            <a:ext cx="415375" cy="415375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92" name="Oval 104">
            <a:extLst>
              <a:ext uri="{FF2B5EF4-FFF2-40B4-BE49-F238E27FC236}">
                <a16:creationId xmlns:a16="http://schemas.microsoft.com/office/drawing/2014/main" id="{78B322F4-678D-48E9-BBED-55B685729A00}"/>
              </a:ext>
            </a:extLst>
          </p:cNvPr>
          <p:cNvSpPr/>
          <p:nvPr/>
        </p:nvSpPr>
        <p:spPr>
          <a:xfrm>
            <a:off x="4457754" y="3616489"/>
            <a:ext cx="514921" cy="514921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93" name="Oval 103">
            <a:extLst>
              <a:ext uri="{FF2B5EF4-FFF2-40B4-BE49-F238E27FC236}">
                <a16:creationId xmlns:a16="http://schemas.microsoft.com/office/drawing/2014/main" id="{DCD7653B-C952-43D8-9E1E-111CD6B6000A}"/>
              </a:ext>
            </a:extLst>
          </p:cNvPr>
          <p:cNvSpPr/>
          <p:nvPr/>
        </p:nvSpPr>
        <p:spPr>
          <a:xfrm>
            <a:off x="1736708" y="3863579"/>
            <a:ext cx="514921" cy="514921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94" name="Oval 2059">
            <a:extLst>
              <a:ext uri="{FF2B5EF4-FFF2-40B4-BE49-F238E27FC236}">
                <a16:creationId xmlns:a16="http://schemas.microsoft.com/office/drawing/2014/main" id="{90B54FCD-25E8-4DFF-B911-99BCFB64D09B}"/>
              </a:ext>
            </a:extLst>
          </p:cNvPr>
          <p:cNvSpPr/>
          <p:nvPr/>
        </p:nvSpPr>
        <p:spPr>
          <a:xfrm>
            <a:off x="1780474" y="3181226"/>
            <a:ext cx="514921" cy="514921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95" name="Oval 56">
            <a:extLst>
              <a:ext uri="{FF2B5EF4-FFF2-40B4-BE49-F238E27FC236}">
                <a16:creationId xmlns:a16="http://schemas.microsoft.com/office/drawing/2014/main" id="{D65CCD5C-E6B4-4FAF-9F63-B83AF69FFFE6}"/>
              </a:ext>
            </a:extLst>
          </p:cNvPr>
          <p:cNvSpPr/>
          <p:nvPr/>
        </p:nvSpPr>
        <p:spPr>
          <a:xfrm>
            <a:off x="3310873" y="3057820"/>
            <a:ext cx="514921" cy="514921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96" name="Oval 57">
            <a:extLst>
              <a:ext uri="{FF2B5EF4-FFF2-40B4-BE49-F238E27FC236}">
                <a16:creationId xmlns:a16="http://schemas.microsoft.com/office/drawing/2014/main" id="{45CB834A-1D56-4A41-A433-32D5C9E9E6A6}"/>
              </a:ext>
            </a:extLst>
          </p:cNvPr>
          <p:cNvSpPr/>
          <p:nvPr/>
        </p:nvSpPr>
        <p:spPr>
          <a:xfrm>
            <a:off x="3328036" y="2380769"/>
            <a:ext cx="514921" cy="51492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97" name="Oval 58">
            <a:extLst>
              <a:ext uri="{FF2B5EF4-FFF2-40B4-BE49-F238E27FC236}">
                <a16:creationId xmlns:a16="http://schemas.microsoft.com/office/drawing/2014/main" id="{7D538EE8-CB63-4E7F-A762-AB1390C85422}"/>
              </a:ext>
            </a:extLst>
          </p:cNvPr>
          <p:cNvSpPr/>
          <p:nvPr/>
        </p:nvSpPr>
        <p:spPr>
          <a:xfrm>
            <a:off x="1817465" y="2228011"/>
            <a:ext cx="415375" cy="415375"/>
          </a:xfrm>
          <a:prstGeom prst="ellipse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98" name="Oval 59">
            <a:extLst>
              <a:ext uri="{FF2B5EF4-FFF2-40B4-BE49-F238E27FC236}">
                <a16:creationId xmlns:a16="http://schemas.microsoft.com/office/drawing/2014/main" id="{76939E61-00E5-4C97-847F-18F392EAC2F4}"/>
              </a:ext>
            </a:extLst>
          </p:cNvPr>
          <p:cNvSpPr/>
          <p:nvPr/>
        </p:nvSpPr>
        <p:spPr>
          <a:xfrm>
            <a:off x="4700742" y="2385925"/>
            <a:ext cx="514921" cy="51492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99" name="Oval 60">
            <a:extLst>
              <a:ext uri="{FF2B5EF4-FFF2-40B4-BE49-F238E27FC236}">
                <a16:creationId xmlns:a16="http://schemas.microsoft.com/office/drawing/2014/main" id="{EB838D88-7EBB-4C8B-9570-53F240458578}"/>
              </a:ext>
            </a:extLst>
          </p:cNvPr>
          <p:cNvSpPr/>
          <p:nvPr/>
        </p:nvSpPr>
        <p:spPr>
          <a:xfrm>
            <a:off x="5197824" y="4762643"/>
            <a:ext cx="415375" cy="41537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00" name="Oval 61">
            <a:extLst>
              <a:ext uri="{FF2B5EF4-FFF2-40B4-BE49-F238E27FC236}">
                <a16:creationId xmlns:a16="http://schemas.microsoft.com/office/drawing/2014/main" id="{295ABB6C-73F1-4749-9532-8AD387B73662}"/>
              </a:ext>
            </a:extLst>
          </p:cNvPr>
          <p:cNvSpPr/>
          <p:nvPr/>
        </p:nvSpPr>
        <p:spPr>
          <a:xfrm>
            <a:off x="3983079" y="2838430"/>
            <a:ext cx="514921" cy="51492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01" name="Oval 63">
            <a:extLst>
              <a:ext uri="{FF2B5EF4-FFF2-40B4-BE49-F238E27FC236}">
                <a16:creationId xmlns:a16="http://schemas.microsoft.com/office/drawing/2014/main" id="{36049A00-199E-4D8C-B142-6BC56FFB2218}"/>
              </a:ext>
            </a:extLst>
          </p:cNvPr>
          <p:cNvSpPr/>
          <p:nvPr/>
        </p:nvSpPr>
        <p:spPr>
          <a:xfrm>
            <a:off x="5105982" y="3189874"/>
            <a:ext cx="514921" cy="514921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02" name="Oval 64">
            <a:extLst>
              <a:ext uri="{FF2B5EF4-FFF2-40B4-BE49-F238E27FC236}">
                <a16:creationId xmlns:a16="http://schemas.microsoft.com/office/drawing/2014/main" id="{EE8D0C61-7BDA-4400-8957-735C295D92A9}"/>
              </a:ext>
            </a:extLst>
          </p:cNvPr>
          <p:cNvSpPr/>
          <p:nvPr/>
        </p:nvSpPr>
        <p:spPr>
          <a:xfrm>
            <a:off x="1044174" y="4699711"/>
            <a:ext cx="514921" cy="514921"/>
          </a:xfrm>
          <a:prstGeom prst="ellipse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03" name="Oval 65">
            <a:extLst>
              <a:ext uri="{FF2B5EF4-FFF2-40B4-BE49-F238E27FC236}">
                <a16:creationId xmlns:a16="http://schemas.microsoft.com/office/drawing/2014/main" id="{AF7E186A-F624-4915-A744-B2AB48361F25}"/>
              </a:ext>
            </a:extLst>
          </p:cNvPr>
          <p:cNvSpPr/>
          <p:nvPr/>
        </p:nvSpPr>
        <p:spPr>
          <a:xfrm>
            <a:off x="923925" y="3888198"/>
            <a:ext cx="415375" cy="415375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04" name="Oval 66">
            <a:extLst>
              <a:ext uri="{FF2B5EF4-FFF2-40B4-BE49-F238E27FC236}">
                <a16:creationId xmlns:a16="http://schemas.microsoft.com/office/drawing/2014/main" id="{8FB8D48D-6802-4A27-BEAE-F656858E64E2}"/>
              </a:ext>
            </a:extLst>
          </p:cNvPr>
          <p:cNvSpPr/>
          <p:nvPr/>
        </p:nvSpPr>
        <p:spPr>
          <a:xfrm>
            <a:off x="2670094" y="1821187"/>
            <a:ext cx="514921" cy="514921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05" name="Oval 67">
            <a:extLst>
              <a:ext uri="{FF2B5EF4-FFF2-40B4-BE49-F238E27FC236}">
                <a16:creationId xmlns:a16="http://schemas.microsoft.com/office/drawing/2014/main" id="{F0CFCD9F-3CFE-4995-8073-FAB28B170160}"/>
              </a:ext>
            </a:extLst>
          </p:cNvPr>
          <p:cNvSpPr/>
          <p:nvPr/>
        </p:nvSpPr>
        <p:spPr>
          <a:xfrm>
            <a:off x="5235045" y="4025937"/>
            <a:ext cx="514921" cy="514921"/>
          </a:xfrm>
          <a:prstGeom prst="ellipse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06" name="Oval 68">
            <a:extLst>
              <a:ext uri="{FF2B5EF4-FFF2-40B4-BE49-F238E27FC236}">
                <a16:creationId xmlns:a16="http://schemas.microsoft.com/office/drawing/2014/main" id="{9F92FDBA-79E2-46E1-B0CE-B06ACF8F1994}"/>
              </a:ext>
            </a:extLst>
          </p:cNvPr>
          <p:cNvSpPr/>
          <p:nvPr/>
        </p:nvSpPr>
        <p:spPr>
          <a:xfrm>
            <a:off x="4498000" y="4500030"/>
            <a:ext cx="415375" cy="41537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07" name="Oval 69">
            <a:extLst>
              <a:ext uri="{FF2B5EF4-FFF2-40B4-BE49-F238E27FC236}">
                <a16:creationId xmlns:a16="http://schemas.microsoft.com/office/drawing/2014/main" id="{012A0A3B-6611-403E-B588-69E79FE96C86}"/>
              </a:ext>
            </a:extLst>
          </p:cNvPr>
          <p:cNvSpPr/>
          <p:nvPr/>
        </p:nvSpPr>
        <p:spPr>
          <a:xfrm>
            <a:off x="4242633" y="5529968"/>
            <a:ext cx="415375" cy="415375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08" name="Oval 70">
            <a:extLst>
              <a:ext uri="{FF2B5EF4-FFF2-40B4-BE49-F238E27FC236}">
                <a16:creationId xmlns:a16="http://schemas.microsoft.com/office/drawing/2014/main" id="{B695913C-5C1A-4CB5-A745-9C955863BDB0}"/>
              </a:ext>
            </a:extLst>
          </p:cNvPr>
          <p:cNvSpPr/>
          <p:nvPr/>
        </p:nvSpPr>
        <p:spPr>
          <a:xfrm>
            <a:off x="4782032" y="5178017"/>
            <a:ext cx="514921" cy="51492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09" name="Oval 71">
            <a:extLst>
              <a:ext uri="{FF2B5EF4-FFF2-40B4-BE49-F238E27FC236}">
                <a16:creationId xmlns:a16="http://schemas.microsoft.com/office/drawing/2014/main" id="{A62C23CE-4F23-47B1-8064-6FBBAED0C408}"/>
              </a:ext>
            </a:extLst>
          </p:cNvPr>
          <p:cNvSpPr/>
          <p:nvPr/>
        </p:nvSpPr>
        <p:spPr>
          <a:xfrm>
            <a:off x="1432065" y="5322282"/>
            <a:ext cx="415375" cy="41537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10" name="Oval 74">
            <a:extLst>
              <a:ext uri="{FF2B5EF4-FFF2-40B4-BE49-F238E27FC236}">
                <a16:creationId xmlns:a16="http://schemas.microsoft.com/office/drawing/2014/main" id="{AC630A9B-0218-442D-A139-19663FBF93C8}"/>
              </a:ext>
            </a:extLst>
          </p:cNvPr>
          <p:cNvSpPr/>
          <p:nvPr/>
        </p:nvSpPr>
        <p:spPr>
          <a:xfrm>
            <a:off x="1044174" y="2856627"/>
            <a:ext cx="514921" cy="51492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11" name="Oval 75">
            <a:extLst>
              <a:ext uri="{FF2B5EF4-FFF2-40B4-BE49-F238E27FC236}">
                <a16:creationId xmlns:a16="http://schemas.microsoft.com/office/drawing/2014/main" id="{850E9E3A-265E-4EB2-86C0-B3DB67A02600}"/>
              </a:ext>
            </a:extLst>
          </p:cNvPr>
          <p:cNvSpPr/>
          <p:nvPr/>
        </p:nvSpPr>
        <p:spPr>
          <a:xfrm>
            <a:off x="3936358" y="1960532"/>
            <a:ext cx="415375" cy="415375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12" name="Round Same Side Corner Rectangle 41">
            <a:extLst>
              <a:ext uri="{FF2B5EF4-FFF2-40B4-BE49-F238E27FC236}">
                <a16:creationId xmlns:a16="http://schemas.microsoft.com/office/drawing/2014/main" id="{CA72527C-9D45-4086-90B7-7AB31096F4C6}"/>
              </a:ext>
            </a:extLst>
          </p:cNvPr>
          <p:cNvSpPr/>
          <p:nvPr/>
        </p:nvSpPr>
        <p:spPr>
          <a:xfrm rot="18900000">
            <a:off x="4589011" y="4591461"/>
            <a:ext cx="233352" cy="232514"/>
          </a:xfrm>
          <a:custGeom>
            <a:avLst/>
            <a:gdLst/>
            <a:ahLst/>
            <a:cxnLst/>
            <a:rect l="l" t="t" r="r" b="b"/>
            <a:pathLst>
              <a:path w="5013893" h="4988198">
                <a:moveTo>
                  <a:pt x="2478390" y="2611081"/>
                </a:moveTo>
                <a:cubicBezTo>
                  <a:pt x="2457771" y="2592409"/>
                  <a:pt x="2429286" y="2580859"/>
                  <a:pt x="2397823" y="2580860"/>
                </a:cubicBezTo>
                <a:cubicBezTo>
                  <a:pt x="2334895" y="2580860"/>
                  <a:pt x="2283883" y="2627055"/>
                  <a:pt x="2283883" y="2684041"/>
                </a:cubicBezTo>
                <a:cubicBezTo>
                  <a:pt x="2283883" y="2741026"/>
                  <a:pt x="2334895" y="2787222"/>
                  <a:pt x="2397823" y="2787222"/>
                </a:cubicBezTo>
                <a:cubicBezTo>
                  <a:pt x="2460750" y="2787222"/>
                  <a:pt x="2511762" y="2741027"/>
                  <a:pt x="2511762" y="2684041"/>
                </a:cubicBezTo>
                <a:cubicBezTo>
                  <a:pt x="2511762" y="2655548"/>
                  <a:pt x="2499009" y="2629752"/>
                  <a:pt x="2478390" y="2611081"/>
                </a:cubicBezTo>
                <a:close/>
                <a:moveTo>
                  <a:pt x="3181089" y="3310648"/>
                </a:moveTo>
                <a:lnTo>
                  <a:pt x="3181089" y="4278147"/>
                </a:lnTo>
                <a:cubicBezTo>
                  <a:pt x="3181089" y="4670297"/>
                  <a:pt x="2863188" y="4988198"/>
                  <a:pt x="2471038" y="4988198"/>
                </a:cubicBezTo>
                <a:lnTo>
                  <a:pt x="2466851" y="4988198"/>
                </a:lnTo>
                <a:cubicBezTo>
                  <a:pt x="2074701" y="4988198"/>
                  <a:pt x="1756800" y="4670297"/>
                  <a:pt x="1756800" y="4278147"/>
                </a:cubicBezTo>
                <a:lnTo>
                  <a:pt x="1756800" y="3310649"/>
                </a:lnTo>
                <a:close/>
                <a:moveTo>
                  <a:pt x="2478390" y="2244919"/>
                </a:moveTo>
                <a:cubicBezTo>
                  <a:pt x="2457771" y="2226247"/>
                  <a:pt x="2429286" y="2214698"/>
                  <a:pt x="2397822" y="2214698"/>
                </a:cubicBezTo>
                <a:cubicBezTo>
                  <a:pt x="2334895" y="2214698"/>
                  <a:pt x="2283883" y="2260894"/>
                  <a:pt x="2283883" y="2317879"/>
                </a:cubicBezTo>
                <a:cubicBezTo>
                  <a:pt x="2283883" y="2374865"/>
                  <a:pt x="2334895" y="2421060"/>
                  <a:pt x="2397823" y="2421060"/>
                </a:cubicBezTo>
                <a:cubicBezTo>
                  <a:pt x="2460750" y="2421060"/>
                  <a:pt x="2511762" y="2374865"/>
                  <a:pt x="2511762" y="2317879"/>
                </a:cubicBezTo>
                <a:cubicBezTo>
                  <a:pt x="2511762" y="2289386"/>
                  <a:pt x="2499009" y="2263591"/>
                  <a:pt x="2478390" y="2244919"/>
                </a:cubicBezTo>
                <a:close/>
                <a:moveTo>
                  <a:pt x="2883802" y="2611081"/>
                </a:moveTo>
                <a:cubicBezTo>
                  <a:pt x="2863183" y="2592409"/>
                  <a:pt x="2834698" y="2580860"/>
                  <a:pt x="2803234" y="2580860"/>
                </a:cubicBezTo>
                <a:cubicBezTo>
                  <a:pt x="2740307" y="2580860"/>
                  <a:pt x="2689295" y="2627055"/>
                  <a:pt x="2689295" y="2684041"/>
                </a:cubicBezTo>
                <a:cubicBezTo>
                  <a:pt x="2689295" y="2741027"/>
                  <a:pt x="2740307" y="2787222"/>
                  <a:pt x="2803234" y="2787222"/>
                </a:cubicBezTo>
                <a:cubicBezTo>
                  <a:pt x="2866162" y="2787222"/>
                  <a:pt x="2917174" y="2741027"/>
                  <a:pt x="2917174" y="2684041"/>
                </a:cubicBezTo>
                <a:cubicBezTo>
                  <a:pt x="2917174" y="2655548"/>
                  <a:pt x="2904421" y="2629753"/>
                  <a:pt x="2883802" y="2611081"/>
                </a:cubicBezTo>
                <a:close/>
                <a:moveTo>
                  <a:pt x="2883802" y="2244919"/>
                </a:moveTo>
                <a:cubicBezTo>
                  <a:pt x="2863183" y="2226247"/>
                  <a:pt x="2834698" y="2214698"/>
                  <a:pt x="2803234" y="2214698"/>
                </a:cubicBezTo>
                <a:cubicBezTo>
                  <a:pt x="2740307" y="2214698"/>
                  <a:pt x="2689295" y="2260893"/>
                  <a:pt x="2689295" y="2317879"/>
                </a:cubicBezTo>
                <a:cubicBezTo>
                  <a:pt x="2689295" y="2374865"/>
                  <a:pt x="2740307" y="2421060"/>
                  <a:pt x="2803234" y="2421060"/>
                </a:cubicBezTo>
                <a:cubicBezTo>
                  <a:pt x="2866162" y="2421060"/>
                  <a:pt x="2917174" y="2374865"/>
                  <a:pt x="2917174" y="2317879"/>
                </a:cubicBezTo>
                <a:cubicBezTo>
                  <a:pt x="2917174" y="2289386"/>
                  <a:pt x="2904421" y="2263591"/>
                  <a:pt x="2883802" y="2244919"/>
                </a:cubicBezTo>
                <a:close/>
                <a:moveTo>
                  <a:pt x="3090277" y="2137135"/>
                </a:moveTo>
                <a:cubicBezTo>
                  <a:pt x="3115489" y="2159966"/>
                  <a:pt x="3131082" y="2191507"/>
                  <a:pt x="3131082" y="2226346"/>
                </a:cubicBezTo>
                <a:lnTo>
                  <a:pt x="3131083" y="2730981"/>
                </a:lnTo>
                <a:cubicBezTo>
                  <a:pt x="3131083" y="2800659"/>
                  <a:pt x="3068708" y="2857144"/>
                  <a:pt x="2991765" y="2857144"/>
                </a:cubicBezTo>
                <a:lnTo>
                  <a:pt x="2178629" y="2857144"/>
                </a:lnTo>
                <a:cubicBezTo>
                  <a:pt x="2101685" y="2857144"/>
                  <a:pt x="2039311" y="2800659"/>
                  <a:pt x="2039311" y="2730981"/>
                </a:cubicBezTo>
                <a:lnTo>
                  <a:pt x="2039311" y="2226346"/>
                </a:lnTo>
                <a:cubicBezTo>
                  <a:pt x="2039311" y="2156668"/>
                  <a:pt x="2101685" y="2100183"/>
                  <a:pt x="2178628" y="2100183"/>
                </a:cubicBezTo>
                <a:lnTo>
                  <a:pt x="2991765" y="2100183"/>
                </a:lnTo>
                <a:cubicBezTo>
                  <a:pt x="3030237" y="2100183"/>
                  <a:pt x="3065066" y="2114305"/>
                  <a:pt x="3090277" y="2137135"/>
                </a:cubicBezTo>
                <a:close/>
                <a:moveTo>
                  <a:pt x="3259975" y="2022388"/>
                </a:moveTo>
                <a:cubicBezTo>
                  <a:pt x="3226293" y="1991887"/>
                  <a:pt x="3179761" y="1973021"/>
                  <a:pt x="3128364" y="1973021"/>
                </a:cubicBezTo>
                <a:lnTo>
                  <a:pt x="2042028" y="1973021"/>
                </a:lnTo>
                <a:cubicBezTo>
                  <a:pt x="1939234" y="1973021"/>
                  <a:pt x="1855902" y="2048484"/>
                  <a:pt x="1855903" y="2141571"/>
                </a:cubicBezTo>
                <a:lnTo>
                  <a:pt x="1855903" y="2815756"/>
                </a:lnTo>
                <a:cubicBezTo>
                  <a:pt x="1855902" y="2908843"/>
                  <a:pt x="1939234" y="2984307"/>
                  <a:pt x="2042028" y="2984307"/>
                </a:cubicBezTo>
                <a:lnTo>
                  <a:pt x="3128364" y="2984307"/>
                </a:lnTo>
                <a:cubicBezTo>
                  <a:pt x="3231158" y="2984307"/>
                  <a:pt x="3314490" y="2908843"/>
                  <a:pt x="3314489" y="2815756"/>
                </a:cubicBezTo>
                <a:lnTo>
                  <a:pt x="3314490" y="2141572"/>
                </a:lnTo>
                <a:cubicBezTo>
                  <a:pt x="3314490" y="2095028"/>
                  <a:pt x="3293657" y="2052890"/>
                  <a:pt x="3259975" y="2022388"/>
                </a:cubicBezTo>
                <a:close/>
                <a:moveTo>
                  <a:pt x="2951580" y="207969"/>
                </a:moveTo>
                <a:cubicBezTo>
                  <a:pt x="3080074" y="336463"/>
                  <a:pt x="3159549" y="513976"/>
                  <a:pt x="3159549" y="710051"/>
                </a:cubicBezTo>
                <a:lnTo>
                  <a:pt x="3159549" y="1677549"/>
                </a:lnTo>
                <a:lnTo>
                  <a:pt x="1735260" y="1677549"/>
                </a:lnTo>
                <a:lnTo>
                  <a:pt x="1735260" y="710051"/>
                </a:lnTo>
                <a:cubicBezTo>
                  <a:pt x="1735260" y="317901"/>
                  <a:pt x="2053161" y="0"/>
                  <a:pt x="2445311" y="0"/>
                </a:cubicBezTo>
                <a:lnTo>
                  <a:pt x="2449498" y="0"/>
                </a:lnTo>
                <a:cubicBezTo>
                  <a:pt x="2645573" y="0"/>
                  <a:pt x="2823086" y="79475"/>
                  <a:pt x="2951580" y="207969"/>
                </a:cubicBezTo>
                <a:close/>
                <a:moveTo>
                  <a:pt x="4788706" y="1962817"/>
                </a:moveTo>
                <a:cubicBezTo>
                  <a:pt x="4927838" y="2088812"/>
                  <a:pt x="5013893" y="2262872"/>
                  <a:pt x="5013893" y="2455134"/>
                </a:cubicBezTo>
                <a:lnTo>
                  <a:pt x="5013893" y="2507346"/>
                </a:lnTo>
                <a:cubicBezTo>
                  <a:pt x="5013893" y="2891869"/>
                  <a:pt x="4669673" y="3203587"/>
                  <a:pt x="4245056" y="3203587"/>
                </a:cubicBezTo>
                <a:lnTo>
                  <a:pt x="768837" y="3203587"/>
                </a:lnTo>
                <a:cubicBezTo>
                  <a:pt x="344220" y="3203587"/>
                  <a:pt x="0" y="2891869"/>
                  <a:pt x="0" y="2507346"/>
                </a:cubicBezTo>
                <a:lnTo>
                  <a:pt x="0" y="2455134"/>
                </a:lnTo>
                <a:cubicBezTo>
                  <a:pt x="0" y="2070610"/>
                  <a:pt x="344220" y="1758893"/>
                  <a:pt x="768837" y="1758893"/>
                </a:cubicBezTo>
                <a:lnTo>
                  <a:pt x="4245056" y="1758893"/>
                </a:lnTo>
                <a:cubicBezTo>
                  <a:pt x="4457364" y="1758892"/>
                  <a:pt x="4649573" y="1836822"/>
                  <a:pt x="4788706" y="196281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13" name="Rounded Rectangle 3">
            <a:extLst>
              <a:ext uri="{FF2B5EF4-FFF2-40B4-BE49-F238E27FC236}">
                <a16:creationId xmlns:a16="http://schemas.microsoft.com/office/drawing/2014/main" id="{A0AE2C7A-06E4-419E-8442-A9CB48E1BA6A}"/>
              </a:ext>
            </a:extLst>
          </p:cNvPr>
          <p:cNvSpPr/>
          <p:nvPr/>
        </p:nvSpPr>
        <p:spPr>
          <a:xfrm>
            <a:off x="1905862" y="3981987"/>
            <a:ext cx="176614" cy="278107"/>
          </a:xfrm>
          <a:custGeom>
            <a:avLst/>
            <a:gdLst/>
            <a:ahLst/>
            <a:cxnLst/>
            <a:rect l="l" t="t" r="r" b="b"/>
            <a:pathLst>
              <a:path w="2518668" h="3966044">
                <a:moveTo>
                  <a:pt x="1247104" y="1675381"/>
                </a:moveTo>
                <a:cubicBezTo>
                  <a:pt x="1157133" y="1675381"/>
                  <a:pt x="1084196" y="1748460"/>
                  <a:pt x="1084196" y="1838607"/>
                </a:cubicBezTo>
                <a:lnTo>
                  <a:pt x="1084196" y="2052497"/>
                </a:lnTo>
                <a:lnTo>
                  <a:pt x="868740" y="2052497"/>
                </a:lnTo>
                <a:cubicBezTo>
                  <a:pt x="778769" y="2052497"/>
                  <a:pt x="705832" y="2125576"/>
                  <a:pt x="705832" y="2215723"/>
                </a:cubicBezTo>
                <a:lnTo>
                  <a:pt x="705832" y="2244204"/>
                </a:lnTo>
                <a:cubicBezTo>
                  <a:pt x="705832" y="2334351"/>
                  <a:pt x="778769" y="2407430"/>
                  <a:pt x="868740" y="2407430"/>
                </a:cubicBezTo>
                <a:lnTo>
                  <a:pt x="1084196" y="2407430"/>
                </a:lnTo>
                <a:lnTo>
                  <a:pt x="1084196" y="2621319"/>
                </a:lnTo>
                <a:cubicBezTo>
                  <a:pt x="1084196" y="2711466"/>
                  <a:pt x="1157133" y="2784545"/>
                  <a:pt x="1247104" y="2784545"/>
                </a:cubicBezTo>
                <a:lnTo>
                  <a:pt x="1275530" y="2784545"/>
                </a:lnTo>
                <a:cubicBezTo>
                  <a:pt x="1365501" y="2784545"/>
                  <a:pt x="1438438" y="2711466"/>
                  <a:pt x="1438438" y="2621319"/>
                </a:cubicBezTo>
                <a:lnTo>
                  <a:pt x="1438438" y="2407430"/>
                </a:lnTo>
                <a:lnTo>
                  <a:pt x="1649929" y="2407430"/>
                </a:lnTo>
                <a:cubicBezTo>
                  <a:pt x="1739900" y="2407430"/>
                  <a:pt x="1812837" y="2334351"/>
                  <a:pt x="1812837" y="2244204"/>
                </a:cubicBezTo>
                <a:lnTo>
                  <a:pt x="1812837" y="2215723"/>
                </a:lnTo>
                <a:cubicBezTo>
                  <a:pt x="1812837" y="2125576"/>
                  <a:pt x="1739900" y="2052497"/>
                  <a:pt x="1649929" y="2052497"/>
                </a:cubicBezTo>
                <a:lnTo>
                  <a:pt x="1438438" y="2052497"/>
                </a:lnTo>
                <a:lnTo>
                  <a:pt x="1438438" y="1838607"/>
                </a:lnTo>
                <a:cubicBezTo>
                  <a:pt x="1438438" y="1748460"/>
                  <a:pt x="1365501" y="1675381"/>
                  <a:pt x="1275530" y="1675381"/>
                </a:cubicBezTo>
                <a:close/>
                <a:moveTo>
                  <a:pt x="598231" y="1304672"/>
                </a:moveTo>
                <a:lnTo>
                  <a:pt x="1916472" y="1304672"/>
                </a:lnTo>
                <a:lnTo>
                  <a:pt x="1916472" y="3157943"/>
                </a:lnTo>
                <a:lnTo>
                  <a:pt x="598231" y="3157943"/>
                </a:lnTo>
                <a:close/>
                <a:moveTo>
                  <a:pt x="506487" y="1209418"/>
                </a:moveTo>
                <a:lnTo>
                  <a:pt x="506487" y="3250508"/>
                </a:lnTo>
                <a:lnTo>
                  <a:pt x="2012181" y="3250508"/>
                </a:lnTo>
                <a:lnTo>
                  <a:pt x="2012181" y="1209418"/>
                </a:lnTo>
                <a:close/>
                <a:moveTo>
                  <a:pt x="419786" y="541629"/>
                </a:moveTo>
                <a:lnTo>
                  <a:pt x="2098882" y="541629"/>
                </a:lnTo>
                <a:cubicBezTo>
                  <a:pt x="2330723" y="541629"/>
                  <a:pt x="2518668" y="725826"/>
                  <a:pt x="2518668" y="953044"/>
                </a:cubicBezTo>
                <a:lnTo>
                  <a:pt x="2518668" y="3554629"/>
                </a:lnTo>
                <a:cubicBezTo>
                  <a:pt x="2518668" y="3781847"/>
                  <a:pt x="2330723" y="3966044"/>
                  <a:pt x="2098882" y="3966044"/>
                </a:cubicBezTo>
                <a:lnTo>
                  <a:pt x="419786" y="3966044"/>
                </a:lnTo>
                <a:cubicBezTo>
                  <a:pt x="187945" y="3966044"/>
                  <a:pt x="0" y="3781847"/>
                  <a:pt x="0" y="3554629"/>
                </a:cubicBezTo>
                <a:lnTo>
                  <a:pt x="0" y="953044"/>
                </a:lnTo>
                <a:cubicBezTo>
                  <a:pt x="0" y="725826"/>
                  <a:pt x="187945" y="541629"/>
                  <a:pt x="419786" y="541629"/>
                </a:cubicBezTo>
                <a:close/>
                <a:moveTo>
                  <a:pt x="696920" y="0"/>
                </a:moveTo>
                <a:lnTo>
                  <a:pt x="1821748" y="0"/>
                </a:lnTo>
                <a:cubicBezTo>
                  <a:pt x="1869056" y="0"/>
                  <a:pt x="1907406" y="38350"/>
                  <a:pt x="1907406" y="85658"/>
                </a:cubicBezTo>
                <a:lnTo>
                  <a:pt x="1907406" y="346390"/>
                </a:lnTo>
                <a:cubicBezTo>
                  <a:pt x="1907406" y="393698"/>
                  <a:pt x="1869056" y="432048"/>
                  <a:pt x="1821748" y="432048"/>
                </a:cubicBezTo>
                <a:lnTo>
                  <a:pt x="696920" y="432048"/>
                </a:lnTo>
                <a:cubicBezTo>
                  <a:pt x="649612" y="432048"/>
                  <a:pt x="611262" y="393698"/>
                  <a:pt x="611262" y="346390"/>
                </a:cubicBezTo>
                <a:lnTo>
                  <a:pt x="611262" y="85658"/>
                </a:lnTo>
                <a:cubicBezTo>
                  <a:pt x="611262" y="38350"/>
                  <a:pt x="649612" y="0"/>
                  <a:pt x="69692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14" name="Oval 1">
            <a:extLst>
              <a:ext uri="{FF2B5EF4-FFF2-40B4-BE49-F238E27FC236}">
                <a16:creationId xmlns:a16="http://schemas.microsoft.com/office/drawing/2014/main" id="{2C12AAED-3CF9-452D-AB8D-9163F08D1B6B}"/>
              </a:ext>
            </a:extLst>
          </p:cNvPr>
          <p:cNvSpPr/>
          <p:nvPr/>
        </p:nvSpPr>
        <p:spPr>
          <a:xfrm>
            <a:off x="1152980" y="2965434"/>
            <a:ext cx="297308" cy="297307"/>
          </a:xfrm>
          <a:custGeom>
            <a:avLst/>
            <a:gdLst/>
            <a:ahLst/>
            <a:cxnLst/>
            <a:rect l="l" t="t" r="r" b="b"/>
            <a:pathLst>
              <a:path w="3848188" h="3848188">
                <a:moveTo>
                  <a:pt x="1531053" y="504131"/>
                </a:moveTo>
                <a:lnTo>
                  <a:pt x="1531053" y="1481511"/>
                </a:lnTo>
                <a:lnTo>
                  <a:pt x="553673" y="1481511"/>
                </a:lnTo>
                <a:lnTo>
                  <a:pt x="553673" y="2263055"/>
                </a:lnTo>
                <a:lnTo>
                  <a:pt x="1531053" y="2263055"/>
                </a:lnTo>
                <a:lnTo>
                  <a:pt x="1531053" y="3240435"/>
                </a:lnTo>
                <a:lnTo>
                  <a:pt x="2312597" y="3240435"/>
                </a:lnTo>
                <a:lnTo>
                  <a:pt x="2312597" y="2263055"/>
                </a:lnTo>
                <a:lnTo>
                  <a:pt x="3289977" y="2263055"/>
                </a:lnTo>
                <a:lnTo>
                  <a:pt x="3289977" y="1481511"/>
                </a:lnTo>
                <a:lnTo>
                  <a:pt x="2312597" y="1481511"/>
                </a:lnTo>
                <a:lnTo>
                  <a:pt x="2312597" y="504131"/>
                </a:lnTo>
                <a:close/>
                <a:moveTo>
                  <a:pt x="1924094" y="0"/>
                </a:moveTo>
                <a:cubicBezTo>
                  <a:pt x="2986742" y="0"/>
                  <a:pt x="3848188" y="861446"/>
                  <a:pt x="3848188" y="1924094"/>
                </a:cubicBezTo>
                <a:cubicBezTo>
                  <a:pt x="3848188" y="2986742"/>
                  <a:pt x="2986742" y="3848188"/>
                  <a:pt x="1924094" y="3848188"/>
                </a:cubicBezTo>
                <a:cubicBezTo>
                  <a:pt x="861446" y="3848188"/>
                  <a:pt x="0" y="2986742"/>
                  <a:pt x="0" y="1924094"/>
                </a:cubicBezTo>
                <a:cubicBezTo>
                  <a:pt x="0" y="861446"/>
                  <a:pt x="861446" y="0"/>
                  <a:pt x="192409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15" name="Oval 7">
            <a:extLst>
              <a:ext uri="{FF2B5EF4-FFF2-40B4-BE49-F238E27FC236}">
                <a16:creationId xmlns:a16="http://schemas.microsoft.com/office/drawing/2014/main" id="{84308B26-C043-4FE8-89A5-C5F86B0FF18C}"/>
              </a:ext>
            </a:extLst>
          </p:cNvPr>
          <p:cNvSpPr/>
          <p:nvPr/>
        </p:nvSpPr>
        <p:spPr>
          <a:xfrm>
            <a:off x="5282898" y="4847717"/>
            <a:ext cx="245226" cy="245226"/>
          </a:xfrm>
          <a:custGeom>
            <a:avLst/>
            <a:gdLst/>
            <a:ahLst/>
            <a:cxnLst/>
            <a:rect l="l" t="t" r="r" b="b"/>
            <a:pathLst>
              <a:path w="3816424" h="3816424">
                <a:moveTo>
                  <a:pt x="2203186" y="2279595"/>
                </a:moveTo>
                <a:lnTo>
                  <a:pt x="2808192" y="3090048"/>
                </a:lnTo>
                <a:cubicBezTo>
                  <a:pt x="2335386" y="3450334"/>
                  <a:pt x="1671399" y="3501280"/>
                  <a:pt x="1136700" y="3171034"/>
                </a:cubicBezTo>
                <a:lnTo>
                  <a:pt x="1672341" y="2318238"/>
                </a:lnTo>
                <a:cubicBezTo>
                  <a:pt x="1741351" y="2359418"/>
                  <a:pt x="1822171" y="2381777"/>
                  <a:pt x="1908212" y="2381777"/>
                </a:cubicBezTo>
                <a:cubicBezTo>
                  <a:pt x="2019680" y="2381777"/>
                  <a:pt x="2122383" y="2344251"/>
                  <a:pt x="2203186" y="2279595"/>
                </a:cubicBezTo>
                <a:close/>
                <a:moveTo>
                  <a:pt x="1908212" y="1559425"/>
                </a:moveTo>
                <a:lnTo>
                  <a:pt x="1980325" y="1567601"/>
                </a:lnTo>
                <a:lnTo>
                  <a:pt x="1993606" y="1571724"/>
                </a:lnTo>
                <a:cubicBezTo>
                  <a:pt x="2013982" y="1576081"/>
                  <a:pt x="2033279" y="1583438"/>
                  <a:pt x="2051568" y="1592606"/>
                </a:cubicBezTo>
                <a:cubicBezTo>
                  <a:pt x="2161269" y="1643381"/>
                  <a:pt x="2238178" y="1752249"/>
                  <a:pt x="2242946" y="1879728"/>
                </a:cubicBezTo>
                <a:lnTo>
                  <a:pt x="2244564" y="1895777"/>
                </a:lnTo>
                <a:lnTo>
                  <a:pt x="2235941" y="1969331"/>
                </a:lnTo>
                <a:lnTo>
                  <a:pt x="2229295" y="1990738"/>
                </a:lnTo>
                <a:lnTo>
                  <a:pt x="2212064" y="2037880"/>
                </a:lnTo>
                <a:lnTo>
                  <a:pt x="2201144" y="2057998"/>
                </a:lnTo>
                <a:lnTo>
                  <a:pt x="2172872" y="2101104"/>
                </a:lnTo>
                <a:lnTo>
                  <a:pt x="2162191" y="2114050"/>
                </a:lnTo>
                <a:lnTo>
                  <a:pt x="2113970" y="2160082"/>
                </a:lnTo>
                <a:cubicBezTo>
                  <a:pt x="2057823" y="2205648"/>
                  <a:pt x="1986110" y="2232129"/>
                  <a:pt x="1908212" y="2232129"/>
                </a:cubicBezTo>
                <a:cubicBezTo>
                  <a:pt x="1851319" y="2232129"/>
                  <a:pt x="1797724" y="2218004"/>
                  <a:pt x="1751478" y="2191687"/>
                </a:cubicBezTo>
                <a:lnTo>
                  <a:pt x="1683784" y="2144677"/>
                </a:lnTo>
                <a:lnTo>
                  <a:pt x="1679431" y="2141086"/>
                </a:lnTo>
                <a:lnTo>
                  <a:pt x="1625925" y="2077610"/>
                </a:lnTo>
                <a:lnTo>
                  <a:pt x="1622829" y="2071906"/>
                </a:lnTo>
                <a:lnTo>
                  <a:pt x="1591352" y="2004343"/>
                </a:lnTo>
                <a:lnTo>
                  <a:pt x="1586740" y="1989486"/>
                </a:lnTo>
                <a:cubicBezTo>
                  <a:pt x="1578347" y="1963748"/>
                  <a:pt x="1573981" y="1936424"/>
                  <a:pt x="1573114" y="1908212"/>
                </a:cubicBezTo>
                <a:lnTo>
                  <a:pt x="1571860" y="1895777"/>
                </a:lnTo>
                <a:cubicBezTo>
                  <a:pt x="1571860" y="1754345"/>
                  <a:pt x="1659153" y="1633301"/>
                  <a:pt x="1783001" y="1584084"/>
                </a:cubicBezTo>
                <a:lnTo>
                  <a:pt x="1842294" y="1566070"/>
                </a:lnTo>
                <a:close/>
                <a:moveTo>
                  <a:pt x="1379953" y="541019"/>
                </a:moveTo>
                <a:lnTo>
                  <a:pt x="1729168" y="1444825"/>
                </a:lnTo>
                <a:cubicBezTo>
                  <a:pt x="1549201" y="1515335"/>
                  <a:pt x="1422212" y="1690726"/>
                  <a:pt x="1422212" y="1895777"/>
                </a:cubicBezTo>
                <a:cubicBezTo>
                  <a:pt x="1422212" y="1899944"/>
                  <a:pt x="1422265" y="1904098"/>
                  <a:pt x="1423466" y="1908212"/>
                </a:cubicBezTo>
                <a:lnTo>
                  <a:pt x="425946" y="1908212"/>
                </a:lnTo>
                <a:cubicBezTo>
                  <a:pt x="430668" y="1282139"/>
                  <a:pt x="825479" y="748981"/>
                  <a:pt x="1379953" y="541019"/>
                </a:cubicBezTo>
                <a:close/>
                <a:moveTo>
                  <a:pt x="2470889" y="507356"/>
                </a:moveTo>
                <a:cubicBezTo>
                  <a:pt x="3027464" y="716106"/>
                  <a:pt x="3423770" y="1251284"/>
                  <a:pt x="3428510" y="1879728"/>
                </a:cubicBezTo>
                <a:lnTo>
                  <a:pt x="2392594" y="1879728"/>
                </a:lnTo>
                <a:cubicBezTo>
                  <a:pt x="2387735" y="1688621"/>
                  <a:pt x="2271236" y="1525440"/>
                  <a:pt x="2105708" y="1452487"/>
                </a:cubicBezTo>
                <a:close/>
                <a:moveTo>
                  <a:pt x="1908212" y="190783"/>
                </a:moveTo>
                <a:cubicBezTo>
                  <a:pt x="959702" y="190783"/>
                  <a:pt x="190783" y="959702"/>
                  <a:pt x="190783" y="1908212"/>
                </a:cubicBezTo>
                <a:cubicBezTo>
                  <a:pt x="190783" y="2856722"/>
                  <a:pt x="959702" y="3625641"/>
                  <a:pt x="1908212" y="3625641"/>
                </a:cubicBezTo>
                <a:cubicBezTo>
                  <a:pt x="2856722" y="3625641"/>
                  <a:pt x="3625641" y="2856722"/>
                  <a:pt x="3625641" y="1908212"/>
                </a:cubicBezTo>
                <a:cubicBezTo>
                  <a:pt x="3625641" y="959702"/>
                  <a:pt x="2856722" y="190783"/>
                  <a:pt x="1908212" y="190783"/>
                </a:cubicBezTo>
                <a:close/>
                <a:moveTo>
                  <a:pt x="1908212" y="0"/>
                </a:moveTo>
                <a:cubicBezTo>
                  <a:pt x="2962088" y="0"/>
                  <a:pt x="3816424" y="854336"/>
                  <a:pt x="3816424" y="1908212"/>
                </a:cubicBezTo>
                <a:cubicBezTo>
                  <a:pt x="3816424" y="2962088"/>
                  <a:pt x="2962088" y="3816424"/>
                  <a:pt x="1908212" y="3816424"/>
                </a:cubicBezTo>
                <a:cubicBezTo>
                  <a:pt x="854336" y="3816424"/>
                  <a:pt x="0" y="2962088"/>
                  <a:pt x="0" y="1908212"/>
                </a:cubicBezTo>
                <a:cubicBezTo>
                  <a:pt x="0" y="854336"/>
                  <a:pt x="854336" y="0"/>
                  <a:pt x="19082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16" name="Round Same Side Corner Rectangle 5">
            <a:extLst>
              <a:ext uri="{FF2B5EF4-FFF2-40B4-BE49-F238E27FC236}">
                <a16:creationId xmlns:a16="http://schemas.microsoft.com/office/drawing/2014/main" id="{1E3C6D6D-0173-43C8-B593-3B1DF75387BB}"/>
              </a:ext>
            </a:extLst>
          </p:cNvPr>
          <p:cNvSpPr/>
          <p:nvPr/>
        </p:nvSpPr>
        <p:spPr>
          <a:xfrm>
            <a:off x="1780474" y="2838430"/>
            <a:ext cx="330206" cy="231816"/>
          </a:xfrm>
          <a:custGeom>
            <a:avLst/>
            <a:gdLst/>
            <a:ahLst/>
            <a:cxnLst/>
            <a:rect l="l" t="t" r="r" b="b"/>
            <a:pathLst>
              <a:path w="3934890" h="3325069">
                <a:moveTo>
                  <a:pt x="3256955" y="2654903"/>
                </a:moveTo>
                <a:cubicBezTo>
                  <a:pt x="3442016" y="2654903"/>
                  <a:pt x="3592038" y="2804925"/>
                  <a:pt x="3592038" y="2989986"/>
                </a:cubicBezTo>
                <a:cubicBezTo>
                  <a:pt x="3592038" y="3175047"/>
                  <a:pt x="3442016" y="3325069"/>
                  <a:pt x="3256955" y="3325069"/>
                </a:cubicBezTo>
                <a:cubicBezTo>
                  <a:pt x="3071894" y="3325069"/>
                  <a:pt x="2921872" y="3175047"/>
                  <a:pt x="2921872" y="2989986"/>
                </a:cubicBezTo>
                <a:cubicBezTo>
                  <a:pt x="2921872" y="2804925"/>
                  <a:pt x="3071894" y="2654903"/>
                  <a:pt x="3256955" y="2654903"/>
                </a:cubicBezTo>
                <a:close/>
                <a:moveTo>
                  <a:pt x="1163958" y="2654903"/>
                </a:moveTo>
                <a:cubicBezTo>
                  <a:pt x="1349019" y="2654903"/>
                  <a:pt x="1499041" y="2804925"/>
                  <a:pt x="1499041" y="2989986"/>
                </a:cubicBezTo>
                <a:cubicBezTo>
                  <a:pt x="1499041" y="3175047"/>
                  <a:pt x="1349019" y="3325069"/>
                  <a:pt x="1163958" y="3325069"/>
                </a:cubicBezTo>
                <a:cubicBezTo>
                  <a:pt x="978897" y="3325069"/>
                  <a:pt x="828875" y="3175047"/>
                  <a:pt x="828875" y="2989986"/>
                </a:cubicBezTo>
                <a:cubicBezTo>
                  <a:pt x="828875" y="2804925"/>
                  <a:pt x="978897" y="2654903"/>
                  <a:pt x="1163958" y="2654903"/>
                </a:cubicBezTo>
                <a:close/>
                <a:moveTo>
                  <a:pt x="76162" y="2262658"/>
                </a:moveTo>
                <a:lnTo>
                  <a:pt x="3934890" y="2262658"/>
                </a:lnTo>
                <a:lnTo>
                  <a:pt x="3934890" y="2865907"/>
                </a:lnTo>
                <a:lnTo>
                  <a:pt x="3688794" y="2865907"/>
                </a:lnTo>
                <a:cubicBezTo>
                  <a:pt x="3630311" y="2683593"/>
                  <a:pt x="3458928" y="2552630"/>
                  <a:pt x="3256956" y="2552630"/>
                </a:cubicBezTo>
                <a:cubicBezTo>
                  <a:pt x="3054984" y="2552630"/>
                  <a:pt x="2883601" y="2683593"/>
                  <a:pt x="2825119" y="2865907"/>
                </a:cubicBezTo>
                <a:lnTo>
                  <a:pt x="1595797" y="2865907"/>
                </a:lnTo>
                <a:cubicBezTo>
                  <a:pt x="1537314" y="2683593"/>
                  <a:pt x="1365931" y="2552630"/>
                  <a:pt x="1163959" y="2552630"/>
                </a:cubicBezTo>
                <a:cubicBezTo>
                  <a:pt x="952624" y="2552630"/>
                  <a:pt x="774779" y="2696018"/>
                  <a:pt x="724237" y="2891307"/>
                </a:cubicBezTo>
                <a:lnTo>
                  <a:pt x="398213" y="2891307"/>
                </a:lnTo>
                <a:cubicBezTo>
                  <a:pt x="178286" y="2891307"/>
                  <a:pt x="0" y="2713021"/>
                  <a:pt x="0" y="2493094"/>
                </a:cubicBezTo>
                <a:lnTo>
                  <a:pt x="0" y="2267371"/>
                </a:lnTo>
                <a:lnTo>
                  <a:pt x="76162" y="2267371"/>
                </a:lnTo>
                <a:close/>
                <a:moveTo>
                  <a:pt x="940438" y="986308"/>
                </a:moveTo>
                <a:cubicBezTo>
                  <a:pt x="831368" y="986308"/>
                  <a:pt x="742949" y="1041027"/>
                  <a:pt x="742949" y="1108525"/>
                </a:cubicBezTo>
                <a:lnTo>
                  <a:pt x="742949" y="1420858"/>
                </a:lnTo>
                <a:lnTo>
                  <a:pt x="1337996" y="1420858"/>
                </a:lnTo>
                <a:lnTo>
                  <a:pt x="1337996" y="986308"/>
                </a:lnTo>
                <a:close/>
                <a:moveTo>
                  <a:pt x="2566126" y="947333"/>
                </a:moveTo>
                <a:cubicBezTo>
                  <a:pt x="2490968" y="947333"/>
                  <a:pt x="2430039" y="1008262"/>
                  <a:pt x="2430039" y="1083421"/>
                </a:cubicBezTo>
                <a:lnTo>
                  <a:pt x="2430039" y="1283715"/>
                </a:lnTo>
                <a:lnTo>
                  <a:pt x="2240561" y="1283715"/>
                </a:lnTo>
                <a:cubicBezTo>
                  <a:pt x="2165402" y="1283715"/>
                  <a:pt x="2104473" y="1344644"/>
                  <a:pt x="2104473" y="1419803"/>
                </a:cubicBezTo>
                <a:lnTo>
                  <a:pt x="2104473" y="1443548"/>
                </a:lnTo>
                <a:cubicBezTo>
                  <a:pt x="2104473" y="1518707"/>
                  <a:pt x="2165402" y="1579635"/>
                  <a:pt x="2240561" y="1579635"/>
                </a:cubicBezTo>
                <a:lnTo>
                  <a:pt x="2430039" y="1579635"/>
                </a:lnTo>
                <a:lnTo>
                  <a:pt x="2430039" y="1758296"/>
                </a:lnTo>
                <a:cubicBezTo>
                  <a:pt x="2430039" y="1833454"/>
                  <a:pt x="2490968" y="1894383"/>
                  <a:pt x="2566126" y="1894383"/>
                </a:cubicBezTo>
                <a:lnTo>
                  <a:pt x="2589871" y="1894383"/>
                </a:lnTo>
                <a:cubicBezTo>
                  <a:pt x="2665030" y="1894383"/>
                  <a:pt x="2725959" y="1833454"/>
                  <a:pt x="2725959" y="1758296"/>
                </a:cubicBezTo>
                <a:lnTo>
                  <a:pt x="2725959" y="1579635"/>
                </a:lnTo>
                <a:lnTo>
                  <a:pt x="2915437" y="1579635"/>
                </a:lnTo>
                <a:cubicBezTo>
                  <a:pt x="2990595" y="1579635"/>
                  <a:pt x="3051524" y="1518707"/>
                  <a:pt x="3051524" y="1443548"/>
                </a:cubicBezTo>
                <a:lnTo>
                  <a:pt x="3051524" y="1419803"/>
                </a:lnTo>
                <a:cubicBezTo>
                  <a:pt x="3051524" y="1344644"/>
                  <a:pt x="2990595" y="1283715"/>
                  <a:pt x="2915437" y="1283715"/>
                </a:cubicBezTo>
                <a:lnTo>
                  <a:pt x="2725959" y="1283715"/>
                </a:lnTo>
                <a:lnTo>
                  <a:pt x="2725959" y="1083421"/>
                </a:lnTo>
                <a:cubicBezTo>
                  <a:pt x="2725959" y="1008262"/>
                  <a:pt x="2665030" y="947333"/>
                  <a:pt x="2589871" y="947333"/>
                </a:cubicBezTo>
                <a:close/>
                <a:moveTo>
                  <a:pt x="2175584" y="448446"/>
                </a:moveTo>
                <a:lnTo>
                  <a:pt x="2342436" y="448446"/>
                </a:lnTo>
                <a:cubicBezTo>
                  <a:pt x="2365949" y="448446"/>
                  <a:pt x="2385010" y="467507"/>
                  <a:pt x="2385010" y="491020"/>
                </a:cubicBezTo>
                <a:lnTo>
                  <a:pt x="2385010" y="513872"/>
                </a:lnTo>
                <a:cubicBezTo>
                  <a:pt x="2385010" y="537385"/>
                  <a:pt x="2365949" y="556446"/>
                  <a:pt x="2342436" y="556446"/>
                </a:cubicBezTo>
                <a:lnTo>
                  <a:pt x="2175584" y="556446"/>
                </a:lnTo>
                <a:cubicBezTo>
                  <a:pt x="2152071" y="556446"/>
                  <a:pt x="2133010" y="537385"/>
                  <a:pt x="2133010" y="513872"/>
                </a:cubicBezTo>
                <a:lnTo>
                  <a:pt x="2133010" y="491020"/>
                </a:lnTo>
                <a:cubicBezTo>
                  <a:pt x="2133010" y="467507"/>
                  <a:pt x="2152071" y="448446"/>
                  <a:pt x="2175584" y="448446"/>
                </a:cubicBezTo>
                <a:close/>
                <a:moveTo>
                  <a:pt x="1313354" y="439278"/>
                </a:moveTo>
                <a:lnTo>
                  <a:pt x="1480043" y="446666"/>
                </a:lnTo>
                <a:cubicBezTo>
                  <a:pt x="1503533" y="447707"/>
                  <a:pt x="1521731" y="467594"/>
                  <a:pt x="1520690" y="491084"/>
                </a:cubicBezTo>
                <a:lnTo>
                  <a:pt x="1519678" y="513913"/>
                </a:lnTo>
                <a:cubicBezTo>
                  <a:pt x="1518636" y="537403"/>
                  <a:pt x="1498750" y="555601"/>
                  <a:pt x="1475260" y="554560"/>
                </a:cubicBezTo>
                <a:lnTo>
                  <a:pt x="1308572" y="547172"/>
                </a:lnTo>
                <a:cubicBezTo>
                  <a:pt x="1285082" y="546130"/>
                  <a:pt x="1266884" y="526244"/>
                  <a:pt x="1267925" y="502754"/>
                </a:cubicBezTo>
                <a:lnTo>
                  <a:pt x="1268937" y="479925"/>
                </a:lnTo>
                <a:cubicBezTo>
                  <a:pt x="1269978" y="456435"/>
                  <a:pt x="1289864" y="438236"/>
                  <a:pt x="1313354" y="439278"/>
                </a:cubicBezTo>
                <a:close/>
                <a:moveTo>
                  <a:pt x="1782480" y="391192"/>
                </a:moveTo>
                <a:lnTo>
                  <a:pt x="1854488" y="391192"/>
                </a:lnTo>
                <a:cubicBezTo>
                  <a:pt x="1947917" y="391192"/>
                  <a:pt x="2023656" y="466931"/>
                  <a:pt x="2023656" y="560360"/>
                </a:cubicBezTo>
                <a:lnTo>
                  <a:pt x="2023656" y="721195"/>
                </a:lnTo>
                <a:lnTo>
                  <a:pt x="3934890" y="721195"/>
                </a:lnTo>
                <a:lnTo>
                  <a:pt x="3934890" y="2109731"/>
                </a:lnTo>
                <a:lnTo>
                  <a:pt x="14197" y="2109731"/>
                </a:lnTo>
                <a:lnTo>
                  <a:pt x="14197" y="2114574"/>
                </a:lnTo>
                <a:lnTo>
                  <a:pt x="0" y="2114574"/>
                </a:lnTo>
                <a:lnTo>
                  <a:pt x="0" y="1828455"/>
                </a:lnTo>
                <a:cubicBezTo>
                  <a:pt x="0" y="1608528"/>
                  <a:pt x="178286" y="1430242"/>
                  <a:pt x="398213" y="1430242"/>
                </a:cubicBezTo>
                <a:lnTo>
                  <a:pt x="519518" y="1430242"/>
                </a:lnTo>
                <a:lnTo>
                  <a:pt x="519518" y="977203"/>
                </a:lnTo>
                <a:cubicBezTo>
                  <a:pt x="519518" y="876538"/>
                  <a:pt x="601123" y="794933"/>
                  <a:pt x="701788" y="794933"/>
                </a:cubicBezTo>
                <a:lnTo>
                  <a:pt x="1349377" y="794933"/>
                </a:lnTo>
                <a:lnTo>
                  <a:pt x="1349377" y="721195"/>
                </a:lnTo>
                <a:lnTo>
                  <a:pt x="1613312" y="721195"/>
                </a:lnTo>
                <a:lnTo>
                  <a:pt x="1613312" y="560360"/>
                </a:lnTo>
                <a:cubicBezTo>
                  <a:pt x="1613312" y="466931"/>
                  <a:pt x="1689051" y="391192"/>
                  <a:pt x="1782480" y="391192"/>
                </a:cubicBezTo>
                <a:close/>
                <a:moveTo>
                  <a:pt x="2217013" y="121841"/>
                </a:moveTo>
                <a:cubicBezTo>
                  <a:pt x="2228118" y="123263"/>
                  <a:pt x="2238680" y="128922"/>
                  <a:pt x="2246068" y="138480"/>
                </a:cubicBezTo>
                <a:lnTo>
                  <a:pt x="2260428" y="157060"/>
                </a:lnTo>
                <a:cubicBezTo>
                  <a:pt x="2275203" y="176176"/>
                  <a:pt x="2271684" y="203650"/>
                  <a:pt x="2252568" y="218425"/>
                </a:cubicBezTo>
                <a:lnTo>
                  <a:pt x="2122407" y="319028"/>
                </a:lnTo>
                <a:cubicBezTo>
                  <a:pt x="2103291" y="333803"/>
                  <a:pt x="2075817" y="330283"/>
                  <a:pt x="2061042" y="311168"/>
                </a:cubicBezTo>
                <a:lnTo>
                  <a:pt x="2046682" y="292588"/>
                </a:lnTo>
                <a:cubicBezTo>
                  <a:pt x="2031907" y="273472"/>
                  <a:pt x="2035426" y="245997"/>
                  <a:pt x="2054542" y="231223"/>
                </a:cubicBezTo>
                <a:lnTo>
                  <a:pt x="2184703" y="130620"/>
                </a:lnTo>
                <a:cubicBezTo>
                  <a:pt x="2194261" y="123232"/>
                  <a:pt x="2205908" y="120418"/>
                  <a:pt x="2217013" y="121841"/>
                </a:cubicBezTo>
                <a:close/>
                <a:moveTo>
                  <a:pt x="1478016" y="112448"/>
                </a:moveTo>
                <a:cubicBezTo>
                  <a:pt x="1488894" y="113071"/>
                  <a:pt x="1499534" y="117844"/>
                  <a:pt x="1507358" y="126619"/>
                </a:cubicBezTo>
                <a:lnTo>
                  <a:pt x="1618401" y="251155"/>
                </a:lnTo>
                <a:cubicBezTo>
                  <a:pt x="1634050" y="268704"/>
                  <a:pt x="1632508" y="295617"/>
                  <a:pt x="1614958" y="311265"/>
                </a:cubicBezTo>
                <a:lnTo>
                  <a:pt x="1597902" y="326473"/>
                </a:lnTo>
                <a:cubicBezTo>
                  <a:pt x="1580352" y="342122"/>
                  <a:pt x="1553440" y="340580"/>
                  <a:pt x="1537792" y="323030"/>
                </a:cubicBezTo>
                <a:lnTo>
                  <a:pt x="1426749" y="198495"/>
                </a:lnTo>
                <a:cubicBezTo>
                  <a:pt x="1411101" y="180945"/>
                  <a:pt x="1412642" y="154033"/>
                  <a:pt x="1430192" y="138385"/>
                </a:cubicBezTo>
                <a:lnTo>
                  <a:pt x="1447248" y="123176"/>
                </a:lnTo>
                <a:cubicBezTo>
                  <a:pt x="1456023" y="115352"/>
                  <a:pt x="1467139" y="111825"/>
                  <a:pt x="1478016" y="112448"/>
                </a:cubicBezTo>
                <a:close/>
                <a:moveTo>
                  <a:pt x="1837237" y="58"/>
                </a:moveTo>
                <a:lnTo>
                  <a:pt x="1861379" y="1283"/>
                </a:lnTo>
                <a:cubicBezTo>
                  <a:pt x="1886217" y="2543"/>
                  <a:pt x="1905332" y="23700"/>
                  <a:pt x="1904072" y="48538"/>
                </a:cubicBezTo>
                <a:lnTo>
                  <a:pt x="1895868" y="210266"/>
                </a:lnTo>
                <a:cubicBezTo>
                  <a:pt x="1894608" y="235105"/>
                  <a:pt x="1873451" y="254219"/>
                  <a:pt x="1848613" y="252959"/>
                </a:cubicBezTo>
                <a:lnTo>
                  <a:pt x="1824471" y="251735"/>
                </a:lnTo>
                <a:cubicBezTo>
                  <a:pt x="1799633" y="250475"/>
                  <a:pt x="1780518" y="229317"/>
                  <a:pt x="1781778" y="204479"/>
                </a:cubicBezTo>
                <a:lnTo>
                  <a:pt x="1789981" y="42751"/>
                </a:lnTo>
                <a:cubicBezTo>
                  <a:pt x="1791241" y="17913"/>
                  <a:pt x="1812399" y="-1201"/>
                  <a:pt x="1837237" y="58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17" name="Oval 12287">
            <a:extLst>
              <a:ext uri="{FF2B5EF4-FFF2-40B4-BE49-F238E27FC236}">
                <a16:creationId xmlns:a16="http://schemas.microsoft.com/office/drawing/2014/main" id="{CDB63111-A1A3-43FD-8372-18F809058A13}"/>
              </a:ext>
            </a:extLst>
          </p:cNvPr>
          <p:cNvSpPr/>
          <p:nvPr/>
        </p:nvSpPr>
        <p:spPr>
          <a:xfrm>
            <a:off x="3453485" y="2506702"/>
            <a:ext cx="264022" cy="263054"/>
          </a:xfrm>
          <a:custGeom>
            <a:avLst/>
            <a:gdLst/>
            <a:ahLst/>
            <a:cxnLst/>
            <a:rect l="l" t="t" r="r" b="b"/>
            <a:pathLst>
              <a:path w="3960440" h="3945921">
                <a:moveTo>
                  <a:pt x="1598844" y="0"/>
                </a:moveTo>
                <a:cubicBezTo>
                  <a:pt x="1857342" y="0"/>
                  <a:pt x="2066896" y="209554"/>
                  <a:pt x="2066896" y="468052"/>
                </a:cubicBezTo>
                <a:cubicBezTo>
                  <a:pt x="2066896" y="646802"/>
                  <a:pt x="1966694" y="802149"/>
                  <a:pt x="1818364" y="879058"/>
                </a:cubicBezTo>
                <a:lnTo>
                  <a:pt x="1965948" y="1429850"/>
                </a:lnTo>
                <a:cubicBezTo>
                  <a:pt x="2234183" y="1439289"/>
                  <a:pt x="2449559" y="1654793"/>
                  <a:pt x="2458766" y="1923094"/>
                </a:cubicBezTo>
                <a:lnTo>
                  <a:pt x="3052787" y="2082261"/>
                </a:lnTo>
                <a:cubicBezTo>
                  <a:pt x="3115207" y="1899813"/>
                  <a:pt x="3288586" y="1769556"/>
                  <a:pt x="3492388" y="1769556"/>
                </a:cubicBezTo>
                <a:cubicBezTo>
                  <a:pt x="3750886" y="1769556"/>
                  <a:pt x="3960440" y="1979110"/>
                  <a:pt x="3960440" y="2237608"/>
                </a:cubicBezTo>
                <a:cubicBezTo>
                  <a:pt x="3960440" y="2496106"/>
                  <a:pt x="3750886" y="2705660"/>
                  <a:pt x="3492388" y="2705660"/>
                </a:cubicBezTo>
                <a:cubicBezTo>
                  <a:pt x="3255123" y="2705660"/>
                  <a:pt x="3059091" y="2529117"/>
                  <a:pt x="3030620" y="2299941"/>
                </a:cubicBezTo>
                <a:lnTo>
                  <a:pt x="2422827" y="2137084"/>
                </a:lnTo>
                <a:cubicBezTo>
                  <a:pt x="2374914" y="2257246"/>
                  <a:pt x="2282973" y="2354960"/>
                  <a:pt x="2166800" y="2410258"/>
                </a:cubicBezTo>
                <a:lnTo>
                  <a:pt x="2329067" y="3015847"/>
                </a:lnTo>
                <a:cubicBezTo>
                  <a:pt x="2559464" y="3043136"/>
                  <a:pt x="2737303" y="3239734"/>
                  <a:pt x="2737303" y="3477869"/>
                </a:cubicBezTo>
                <a:cubicBezTo>
                  <a:pt x="2737303" y="3736367"/>
                  <a:pt x="2527749" y="3945921"/>
                  <a:pt x="2269251" y="3945921"/>
                </a:cubicBezTo>
                <a:cubicBezTo>
                  <a:pt x="2010753" y="3945921"/>
                  <a:pt x="1801199" y="3736367"/>
                  <a:pt x="1801199" y="3477869"/>
                </a:cubicBezTo>
                <a:cubicBezTo>
                  <a:pt x="1801199" y="3274904"/>
                  <a:pt x="1930388" y="3102113"/>
                  <a:pt x="2111643" y="3038969"/>
                </a:cubicBezTo>
                <a:lnTo>
                  <a:pt x="1956503" y="2459980"/>
                </a:lnTo>
                <a:cubicBezTo>
                  <a:pt x="1952432" y="2460875"/>
                  <a:pt x="1948330" y="2460923"/>
                  <a:pt x="1944216" y="2460923"/>
                </a:cubicBezTo>
                <a:cubicBezTo>
                  <a:pt x="1742647" y="2460923"/>
                  <a:pt x="1568040" y="2345487"/>
                  <a:pt x="1484865" y="2176122"/>
                </a:cubicBezTo>
                <a:lnTo>
                  <a:pt x="930415" y="2324686"/>
                </a:lnTo>
                <a:cubicBezTo>
                  <a:pt x="904712" y="2556716"/>
                  <a:pt x="707355" y="2736304"/>
                  <a:pt x="468052" y="2736304"/>
                </a:cubicBezTo>
                <a:cubicBezTo>
                  <a:pt x="209554" y="2736304"/>
                  <a:pt x="0" y="2526750"/>
                  <a:pt x="0" y="2268252"/>
                </a:cubicBezTo>
                <a:cubicBezTo>
                  <a:pt x="0" y="2009754"/>
                  <a:pt x="209554" y="1800200"/>
                  <a:pt x="468052" y="1800200"/>
                </a:cubicBezTo>
                <a:cubicBezTo>
                  <a:pt x="669892" y="1800200"/>
                  <a:pt x="841893" y="1927961"/>
                  <a:pt x="906009" y="2107606"/>
                </a:cubicBezTo>
                <a:lnTo>
                  <a:pt x="1429897" y="1967231"/>
                </a:lnTo>
                <a:cubicBezTo>
                  <a:pt x="1427753" y="1959679"/>
                  <a:pt x="1427584" y="1952005"/>
                  <a:pt x="1427584" y="1944291"/>
                </a:cubicBezTo>
                <a:cubicBezTo>
                  <a:pt x="1427584" y="1727054"/>
                  <a:pt x="1561663" y="1541133"/>
                  <a:pt x="1751891" y="1465536"/>
                </a:cubicBezTo>
                <a:lnTo>
                  <a:pt x="1609736" y="935006"/>
                </a:lnTo>
                <a:cubicBezTo>
                  <a:pt x="1606130" y="936062"/>
                  <a:pt x="1602492" y="936104"/>
                  <a:pt x="1598844" y="936104"/>
                </a:cubicBezTo>
                <a:cubicBezTo>
                  <a:pt x="1340346" y="936104"/>
                  <a:pt x="1130792" y="726550"/>
                  <a:pt x="1130792" y="468052"/>
                </a:cubicBezTo>
                <a:cubicBezTo>
                  <a:pt x="1130792" y="209554"/>
                  <a:pt x="1340346" y="0"/>
                  <a:pt x="159884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18" name="Rounded Rectangle 8">
            <a:extLst>
              <a:ext uri="{FF2B5EF4-FFF2-40B4-BE49-F238E27FC236}">
                <a16:creationId xmlns:a16="http://schemas.microsoft.com/office/drawing/2014/main" id="{91614E5C-BBA1-4959-84AF-38F67B9D94D3}"/>
              </a:ext>
            </a:extLst>
          </p:cNvPr>
          <p:cNvSpPr/>
          <p:nvPr/>
        </p:nvSpPr>
        <p:spPr>
          <a:xfrm>
            <a:off x="2386075" y="2400760"/>
            <a:ext cx="357351" cy="269637"/>
          </a:xfrm>
          <a:custGeom>
            <a:avLst/>
            <a:gdLst/>
            <a:ahLst/>
            <a:cxnLst/>
            <a:rect l="l" t="t" r="r" b="b"/>
            <a:pathLst>
              <a:path w="3960440" h="2988329">
                <a:moveTo>
                  <a:pt x="1906134" y="1614050"/>
                </a:moveTo>
                <a:cubicBezTo>
                  <a:pt x="1848735" y="1614050"/>
                  <a:pt x="1802205" y="1659775"/>
                  <a:pt x="1802205" y="1716180"/>
                </a:cubicBezTo>
                <a:lnTo>
                  <a:pt x="1802205" y="1952130"/>
                </a:lnTo>
                <a:lnTo>
                  <a:pt x="1562097" y="1952130"/>
                </a:lnTo>
                <a:cubicBezTo>
                  <a:pt x="1504698" y="1952130"/>
                  <a:pt x="1458167" y="1997855"/>
                  <a:pt x="1458167" y="2054260"/>
                </a:cubicBezTo>
                <a:lnTo>
                  <a:pt x="1458167" y="2188080"/>
                </a:lnTo>
                <a:cubicBezTo>
                  <a:pt x="1458167" y="2244485"/>
                  <a:pt x="1504698" y="2290210"/>
                  <a:pt x="1562097" y="2290210"/>
                </a:cubicBezTo>
                <a:lnTo>
                  <a:pt x="1802205" y="2290210"/>
                </a:lnTo>
                <a:lnTo>
                  <a:pt x="1802205" y="2526160"/>
                </a:lnTo>
                <a:cubicBezTo>
                  <a:pt x="1802205" y="2582565"/>
                  <a:pt x="1848735" y="2628290"/>
                  <a:pt x="1906134" y="2628290"/>
                </a:cubicBezTo>
                <a:lnTo>
                  <a:pt x="2042312" y="2628290"/>
                </a:lnTo>
                <a:cubicBezTo>
                  <a:pt x="2099711" y="2628290"/>
                  <a:pt x="2146242" y="2582565"/>
                  <a:pt x="2146242" y="2526160"/>
                </a:cubicBezTo>
                <a:lnTo>
                  <a:pt x="2146242" y="2290210"/>
                </a:lnTo>
                <a:lnTo>
                  <a:pt x="2386349" y="2290210"/>
                </a:lnTo>
                <a:cubicBezTo>
                  <a:pt x="2443749" y="2290210"/>
                  <a:pt x="2490279" y="2244485"/>
                  <a:pt x="2490279" y="2188080"/>
                </a:cubicBezTo>
                <a:lnTo>
                  <a:pt x="2490279" y="2054260"/>
                </a:lnTo>
                <a:cubicBezTo>
                  <a:pt x="2490279" y="1997855"/>
                  <a:pt x="2443749" y="1952130"/>
                  <a:pt x="2386349" y="1952130"/>
                </a:cubicBezTo>
                <a:lnTo>
                  <a:pt x="2146242" y="1952130"/>
                </a:lnTo>
                <a:lnTo>
                  <a:pt x="2146242" y="1716180"/>
                </a:lnTo>
                <a:cubicBezTo>
                  <a:pt x="2146242" y="1659775"/>
                  <a:pt x="2099711" y="1614050"/>
                  <a:pt x="2042312" y="1614050"/>
                </a:cubicBezTo>
                <a:close/>
                <a:moveTo>
                  <a:pt x="0" y="1368149"/>
                </a:moveTo>
                <a:lnTo>
                  <a:pt x="3960440" y="1368149"/>
                </a:lnTo>
                <a:lnTo>
                  <a:pt x="3960440" y="2489988"/>
                </a:lnTo>
                <a:cubicBezTo>
                  <a:pt x="3960440" y="2765214"/>
                  <a:pt x="3737325" y="2988329"/>
                  <a:pt x="3462099" y="2988329"/>
                </a:cubicBezTo>
                <a:lnTo>
                  <a:pt x="498341" y="2988329"/>
                </a:lnTo>
                <a:cubicBezTo>
                  <a:pt x="223115" y="2988329"/>
                  <a:pt x="0" y="2765214"/>
                  <a:pt x="0" y="2489988"/>
                </a:cubicBezTo>
                <a:close/>
                <a:moveTo>
                  <a:pt x="1399199" y="277487"/>
                </a:moveTo>
                <a:cubicBezTo>
                  <a:pt x="1340514" y="277487"/>
                  <a:pt x="1292941" y="325060"/>
                  <a:pt x="1292941" y="383745"/>
                </a:cubicBezTo>
                <a:lnTo>
                  <a:pt x="1292941" y="684073"/>
                </a:lnTo>
                <a:lnTo>
                  <a:pt x="2667496" y="684073"/>
                </a:lnTo>
                <a:lnTo>
                  <a:pt x="2667496" y="383745"/>
                </a:lnTo>
                <a:cubicBezTo>
                  <a:pt x="2667496" y="325060"/>
                  <a:pt x="2619923" y="277487"/>
                  <a:pt x="2561238" y="277487"/>
                </a:cubicBezTo>
                <a:close/>
                <a:moveTo>
                  <a:pt x="1139543" y="0"/>
                </a:moveTo>
                <a:lnTo>
                  <a:pt x="2820896" y="0"/>
                </a:lnTo>
                <a:cubicBezTo>
                  <a:pt x="2920320" y="0"/>
                  <a:pt x="3000919" y="80599"/>
                  <a:pt x="3000919" y="180023"/>
                </a:cubicBezTo>
                <a:lnTo>
                  <a:pt x="3000919" y="684073"/>
                </a:lnTo>
                <a:lnTo>
                  <a:pt x="3462099" y="684073"/>
                </a:lnTo>
                <a:cubicBezTo>
                  <a:pt x="3727111" y="684073"/>
                  <a:pt x="3943808" y="890935"/>
                  <a:pt x="3957387" y="1152125"/>
                </a:cubicBezTo>
                <a:lnTo>
                  <a:pt x="3053" y="1152125"/>
                </a:lnTo>
                <a:cubicBezTo>
                  <a:pt x="16632" y="890935"/>
                  <a:pt x="233329" y="684073"/>
                  <a:pt x="498341" y="684073"/>
                </a:cubicBezTo>
                <a:lnTo>
                  <a:pt x="959520" y="684073"/>
                </a:lnTo>
                <a:lnTo>
                  <a:pt x="959520" y="180023"/>
                </a:lnTo>
                <a:cubicBezTo>
                  <a:pt x="959520" y="80599"/>
                  <a:pt x="1040119" y="0"/>
                  <a:pt x="1139543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cs typeface="Arial" pitchFamily="34" charset="0"/>
            </a:endParaRPr>
          </a:p>
        </p:txBody>
      </p:sp>
      <p:sp>
        <p:nvSpPr>
          <p:cNvPr id="519" name="Heart 3">
            <a:extLst>
              <a:ext uri="{FF2B5EF4-FFF2-40B4-BE49-F238E27FC236}">
                <a16:creationId xmlns:a16="http://schemas.microsoft.com/office/drawing/2014/main" id="{A25A1543-32D3-4152-A3AC-1EB4FB887FF7}"/>
              </a:ext>
            </a:extLst>
          </p:cNvPr>
          <p:cNvSpPr>
            <a:spLocks noChangeAspect="1"/>
          </p:cNvSpPr>
          <p:nvPr/>
        </p:nvSpPr>
        <p:spPr>
          <a:xfrm>
            <a:off x="2386114" y="3486494"/>
            <a:ext cx="357312" cy="323361"/>
          </a:xfrm>
          <a:custGeom>
            <a:avLst/>
            <a:gdLst/>
            <a:ahLst/>
            <a:cxnLst/>
            <a:rect l="l" t="t" r="r" b="b"/>
            <a:pathLst>
              <a:path w="3971393" h="3594045">
                <a:moveTo>
                  <a:pt x="2284446" y="942229"/>
                </a:moveTo>
                <a:cubicBezTo>
                  <a:pt x="2231718" y="946666"/>
                  <a:pt x="2184212" y="981897"/>
                  <a:pt x="2166723" y="1035351"/>
                </a:cubicBezTo>
                <a:lnTo>
                  <a:pt x="1818705" y="2099054"/>
                </a:lnTo>
                <a:lnTo>
                  <a:pt x="1630896" y="1461099"/>
                </a:lnTo>
                <a:cubicBezTo>
                  <a:pt x="1625536" y="1442893"/>
                  <a:pt x="1616698" y="1426659"/>
                  <a:pt x="1605222" y="1412988"/>
                </a:cubicBezTo>
                <a:cubicBezTo>
                  <a:pt x="1592838" y="1372092"/>
                  <a:pt x="1559535" y="1339590"/>
                  <a:pt x="1515200" y="1327710"/>
                </a:cubicBezTo>
                <a:cubicBezTo>
                  <a:pt x="1442764" y="1308302"/>
                  <a:pt x="1368310" y="1351289"/>
                  <a:pt x="1348901" y="1423723"/>
                </a:cubicBezTo>
                <a:lnTo>
                  <a:pt x="1175574" y="2070589"/>
                </a:lnTo>
                <a:lnTo>
                  <a:pt x="887391" y="2070589"/>
                </a:lnTo>
                <a:cubicBezTo>
                  <a:pt x="812401" y="2070589"/>
                  <a:pt x="751610" y="2131382"/>
                  <a:pt x="751610" y="2206372"/>
                </a:cubicBezTo>
                <a:cubicBezTo>
                  <a:pt x="751609" y="2281361"/>
                  <a:pt x="812402" y="2342153"/>
                  <a:pt x="887391" y="2342154"/>
                </a:cubicBezTo>
                <a:lnTo>
                  <a:pt x="1266160" y="2342154"/>
                </a:lnTo>
                <a:cubicBezTo>
                  <a:pt x="1309243" y="2342153"/>
                  <a:pt x="1347639" y="2322088"/>
                  <a:pt x="1370869" y="2289485"/>
                </a:cubicBezTo>
                <a:cubicBezTo>
                  <a:pt x="1392914" y="2274134"/>
                  <a:pt x="1408463" y="2250677"/>
                  <a:pt x="1415910" y="2222885"/>
                </a:cubicBezTo>
                <a:lnTo>
                  <a:pt x="1490320" y="1945186"/>
                </a:lnTo>
                <a:lnTo>
                  <a:pt x="1661817" y="2527729"/>
                </a:lnTo>
                <a:cubicBezTo>
                  <a:pt x="1680716" y="2591927"/>
                  <a:pt x="1742866" y="2631605"/>
                  <a:pt x="1806849" y="2621696"/>
                </a:cubicBezTo>
                <a:cubicBezTo>
                  <a:pt x="1873057" y="2637495"/>
                  <a:pt x="1940784" y="2599243"/>
                  <a:pt x="1962449" y="2533025"/>
                </a:cubicBezTo>
                <a:lnTo>
                  <a:pt x="2291633" y="1526890"/>
                </a:lnTo>
                <a:lnTo>
                  <a:pt x="2478124" y="2222886"/>
                </a:lnTo>
                <a:cubicBezTo>
                  <a:pt x="2491725" y="2273643"/>
                  <a:pt x="2532355" y="2309941"/>
                  <a:pt x="2580723" y="2318869"/>
                </a:cubicBezTo>
                <a:cubicBezTo>
                  <a:pt x="2600453" y="2334375"/>
                  <a:pt x="2625460" y="2342152"/>
                  <a:pt x="2652283" y="2342153"/>
                </a:cubicBezTo>
                <a:lnTo>
                  <a:pt x="3058108" y="2342153"/>
                </a:lnTo>
                <a:cubicBezTo>
                  <a:pt x="3133099" y="2342153"/>
                  <a:pt x="3193891" y="2281360"/>
                  <a:pt x="3193891" y="2206371"/>
                </a:cubicBezTo>
                <a:cubicBezTo>
                  <a:pt x="3193890" y="2131381"/>
                  <a:pt x="3133099" y="2070589"/>
                  <a:pt x="3058108" y="2070588"/>
                </a:cubicBezTo>
                <a:lnTo>
                  <a:pt x="2718460" y="2070589"/>
                </a:lnTo>
                <a:lnTo>
                  <a:pt x="2455970" y="1090961"/>
                </a:lnTo>
                <a:cubicBezTo>
                  <a:pt x="2449895" y="1068289"/>
                  <a:pt x="2438427" y="1048501"/>
                  <a:pt x="2421928" y="1033927"/>
                </a:cubicBezTo>
                <a:cubicBezTo>
                  <a:pt x="2410672" y="994460"/>
                  <a:pt x="2379946" y="962248"/>
                  <a:pt x="2337996" y="948523"/>
                </a:cubicBezTo>
                <a:cubicBezTo>
                  <a:pt x="2320178" y="942693"/>
                  <a:pt x="2302022" y="940751"/>
                  <a:pt x="2284446" y="942229"/>
                </a:cubicBezTo>
                <a:close/>
                <a:moveTo>
                  <a:pt x="941190" y="119"/>
                </a:moveTo>
                <a:cubicBezTo>
                  <a:pt x="1335246" y="6449"/>
                  <a:pt x="1754682" y="267656"/>
                  <a:pt x="1985697" y="864700"/>
                </a:cubicBezTo>
                <a:cubicBezTo>
                  <a:pt x="2807082" y="-1258124"/>
                  <a:pt x="6010484" y="864700"/>
                  <a:pt x="1985697" y="3594045"/>
                </a:cubicBezTo>
                <a:cubicBezTo>
                  <a:pt x="-907119" y="1632328"/>
                  <a:pt x="-65842" y="-16059"/>
                  <a:pt x="941190" y="119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cs typeface="Arial" pitchFamily="34" charset="0"/>
            </a:endParaRPr>
          </a:p>
        </p:txBody>
      </p:sp>
      <p:sp>
        <p:nvSpPr>
          <p:cNvPr id="520" name="Oval 19">
            <a:extLst>
              <a:ext uri="{FF2B5EF4-FFF2-40B4-BE49-F238E27FC236}">
                <a16:creationId xmlns:a16="http://schemas.microsoft.com/office/drawing/2014/main" id="{0C7F77FB-6E5F-4ED9-8E01-4AC0E6F20645}"/>
              </a:ext>
            </a:extLst>
          </p:cNvPr>
          <p:cNvSpPr/>
          <p:nvPr/>
        </p:nvSpPr>
        <p:spPr>
          <a:xfrm rot="7840081">
            <a:off x="4710817" y="3126518"/>
            <a:ext cx="357984" cy="305372"/>
          </a:xfrm>
          <a:custGeom>
            <a:avLst/>
            <a:gdLst/>
            <a:ahLst/>
            <a:cxnLst/>
            <a:rect l="l" t="t" r="r" b="b"/>
            <a:pathLst>
              <a:path w="4290840" h="3660228">
                <a:moveTo>
                  <a:pt x="2325835" y="1430901"/>
                </a:moveTo>
                <a:cubicBezTo>
                  <a:pt x="2336670" y="1441414"/>
                  <a:pt x="2351639" y="1447919"/>
                  <a:pt x="2368172" y="1447919"/>
                </a:cubicBezTo>
                <a:cubicBezTo>
                  <a:pt x="2401241" y="1447919"/>
                  <a:pt x="2428048" y="1421905"/>
                  <a:pt x="2428048" y="1389815"/>
                </a:cubicBezTo>
                <a:lnTo>
                  <a:pt x="2428048" y="290423"/>
                </a:lnTo>
                <a:cubicBezTo>
                  <a:pt x="2428048" y="258334"/>
                  <a:pt x="2401241" y="232319"/>
                  <a:pt x="2368173" y="232320"/>
                </a:cubicBezTo>
                <a:cubicBezTo>
                  <a:pt x="2335105" y="232319"/>
                  <a:pt x="2308298" y="258334"/>
                  <a:pt x="2308298" y="290424"/>
                </a:cubicBezTo>
                <a:lnTo>
                  <a:pt x="2308298" y="1389814"/>
                </a:lnTo>
                <a:cubicBezTo>
                  <a:pt x="2308297" y="1405860"/>
                  <a:pt x="2314999" y="1420385"/>
                  <a:pt x="2325835" y="1430901"/>
                </a:cubicBezTo>
                <a:close/>
                <a:moveTo>
                  <a:pt x="1712446" y="1346642"/>
                </a:moveTo>
                <a:cubicBezTo>
                  <a:pt x="1591450" y="1204364"/>
                  <a:pt x="1518764" y="1021961"/>
                  <a:pt x="1518764" y="823084"/>
                </a:cubicBezTo>
                <a:cubicBezTo>
                  <a:pt x="1518764" y="368507"/>
                  <a:pt x="1898505" y="1"/>
                  <a:pt x="2366939" y="0"/>
                </a:cubicBezTo>
                <a:cubicBezTo>
                  <a:pt x="2835373" y="1"/>
                  <a:pt x="3215115" y="368508"/>
                  <a:pt x="3215114" y="823084"/>
                </a:cubicBezTo>
                <a:cubicBezTo>
                  <a:pt x="3215114" y="1277660"/>
                  <a:pt x="2835373" y="1646168"/>
                  <a:pt x="2366939" y="1646167"/>
                </a:cubicBezTo>
                <a:cubicBezTo>
                  <a:pt x="2132723" y="1646167"/>
                  <a:pt x="1920679" y="1554040"/>
                  <a:pt x="1767189" y="1405093"/>
                </a:cubicBezTo>
                <a:cubicBezTo>
                  <a:pt x="1748003" y="1386474"/>
                  <a:pt x="1729732" y="1366968"/>
                  <a:pt x="1712446" y="1346642"/>
                </a:cubicBezTo>
                <a:close/>
                <a:moveTo>
                  <a:pt x="2442785" y="3276067"/>
                </a:moveTo>
                <a:cubicBezTo>
                  <a:pt x="2452539" y="3288725"/>
                  <a:pt x="2467121" y="3297661"/>
                  <a:pt x="2484220" y="3299876"/>
                </a:cubicBezTo>
                <a:lnTo>
                  <a:pt x="3567493" y="3440235"/>
                </a:lnTo>
                <a:cubicBezTo>
                  <a:pt x="3601691" y="3444665"/>
                  <a:pt x="3633005" y="3420535"/>
                  <a:pt x="3637436" y="3386337"/>
                </a:cubicBezTo>
                <a:lnTo>
                  <a:pt x="3638507" y="3378082"/>
                </a:lnTo>
                <a:cubicBezTo>
                  <a:pt x="3642938" y="3343884"/>
                  <a:pt x="3618808" y="3312570"/>
                  <a:pt x="3584610" y="3308139"/>
                </a:cubicBezTo>
                <a:cubicBezTo>
                  <a:pt x="3223518" y="3261353"/>
                  <a:pt x="2862428" y="3214566"/>
                  <a:pt x="2501336" y="3167780"/>
                </a:cubicBezTo>
                <a:cubicBezTo>
                  <a:pt x="2467138" y="3163349"/>
                  <a:pt x="2435824" y="3187479"/>
                  <a:pt x="2431392" y="3221677"/>
                </a:cubicBezTo>
                <a:lnTo>
                  <a:pt x="2430323" y="3229933"/>
                </a:lnTo>
                <a:cubicBezTo>
                  <a:pt x="2428107" y="3247032"/>
                  <a:pt x="2433032" y="3263410"/>
                  <a:pt x="2442785" y="3276067"/>
                </a:cubicBezTo>
                <a:close/>
                <a:moveTo>
                  <a:pt x="2077965" y="3502921"/>
                </a:moveTo>
                <a:cubicBezTo>
                  <a:pt x="2211151" y="3366898"/>
                  <a:pt x="2317658" y="3113548"/>
                  <a:pt x="2352262" y="2815726"/>
                </a:cubicBezTo>
                <a:cubicBezTo>
                  <a:pt x="2386865" y="2517903"/>
                  <a:pt x="2341165" y="2247898"/>
                  <a:pt x="2242534" y="2086510"/>
                </a:cubicBezTo>
                <a:lnTo>
                  <a:pt x="3638641" y="2239266"/>
                </a:lnTo>
                <a:cubicBezTo>
                  <a:pt x="4041695" y="2283368"/>
                  <a:pt x="4331596" y="2636192"/>
                  <a:pt x="4286150" y="3027324"/>
                </a:cubicBezTo>
                <a:cubicBezTo>
                  <a:pt x="4240705" y="3418455"/>
                  <a:pt x="3877125" y="3699778"/>
                  <a:pt x="3474071" y="3655676"/>
                </a:cubicBezTo>
                <a:close/>
                <a:moveTo>
                  <a:pt x="554154" y="3094005"/>
                </a:moveTo>
                <a:cubicBezTo>
                  <a:pt x="563899" y="3106651"/>
                  <a:pt x="578469" y="3115580"/>
                  <a:pt x="595552" y="3117793"/>
                </a:cubicBezTo>
                <a:lnTo>
                  <a:pt x="1844342" y="3279597"/>
                </a:lnTo>
                <a:cubicBezTo>
                  <a:pt x="1878509" y="3284024"/>
                  <a:pt x="1909796" y="3259914"/>
                  <a:pt x="1914223" y="3225747"/>
                </a:cubicBezTo>
                <a:lnTo>
                  <a:pt x="1915292" y="3217498"/>
                </a:lnTo>
                <a:cubicBezTo>
                  <a:pt x="1919719" y="3183330"/>
                  <a:pt x="1895610" y="3152043"/>
                  <a:pt x="1861442" y="3147616"/>
                </a:cubicBezTo>
                <a:lnTo>
                  <a:pt x="612653" y="2985812"/>
                </a:lnTo>
                <a:cubicBezTo>
                  <a:pt x="578485" y="2981385"/>
                  <a:pt x="547198" y="3005495"/>
                  <a:pt x="542771" y="3039662"/>
                </a:cubicBezTo>
                <a:lnTo>
                  <a:pt x="541702" y="3047911"/>
                </a:lnTo>
                <a:cubicBezTo>
                  <a:pt x="539489" y="3064995"/>
                  <a:pt x="544409" y="3081359"/>
                  <a:pt x="554154" y="3094005"/>
                </a:cubicBezTo>
                <a:close/>
                <a:moveTo>
                  <a:pt x="160256" y="3083028"/>
                </a:moveTo>
                <a:cubicBezTo>
                  <a:pt x="43080" y="2940417"/>
                  <a:pt x="-18033" y="2754428"/>
                  <a:pt x="4690" y="2558864"/>
                </a:cubicBezTo>
                <a:cubicBezTo>
                  <a:pt x="50134" y="2167732"/>
                  <a:pt x="413715" y="1886409"/>
                  <a:pt x="816769" y="1930509"/>
                </a:cubicBezTo>
                <a:lnTo>
                  <a:pt x="2159669" y="2077444"/>
                </a:lnTo>
                <a:cubicBezTo>
                  <a:pt x="2252567" y="2248534"/>
                  <a:pt x="2291731" y="2517583"/>
                  <a:pt x="2258286" y="2805444"/>
                </a:cubicBezTo>
                <a:cubicBezTo>
                  <a:pt x="2224840" y="3093304"/>
                  <a:pt x="2124922" y="3347135"/>
                  <a:pt x="1995098" y="3493855"/>
                </a:cubicBezTo>
                <a:lnTo>
                  <a:pt x="652198" y="3346920"/>
                </a:lnTo>
                <a:cubicBezTo>
                  <a:pt x="450671" y="3324868"/>
                  <a:pt x="277431" y="3225638"/>
                  <a:pt x="160256" y="3083028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cs typeface="Arial" pitchFamily="34" charset="0"/>
            </a:endParaRPr>
          </a:p>
        </p:txBody>
      </p:sp>
      <p:sp>
        <p:nvSpPr>
          <p:cNvPr id="521" name="Rounded Rectangle 3">
            <a:extLst>
              <a:ext uri="{FF2B5EF4-FFF2-40B4-BE49-F238E27FC236}">
                <a16:creationId xmlns:a16="http://schemas.microsoft.com/office/drawing/2014/main" id="{378956EF-55BE-484D-ACE3-8447C52B8A17}"/>
              </a:ext>
            </a:extLst>
          </p:cNvPr>
          <p:cNvSpPr/>
          <p:nvPr/>
        </p:nvSpPr>
        <p:spPr>
          <a:xfrm>
            <a:off x="4129971" y="3530892"/>
            <a:ext cx="245965" cy="343057"/>
          </a:xfrm>
          <a:custGeom>
            <a:avLst/>
            <a:gdLst/>
            <a:ahLst/>
            <a:cxnLst/>
            <a:rect l="l" t="t" r="r" b="b"/>
            <a:pathLst>
              <a:path w="2736304" h="3816424">
                <a:moveTo>
                  <a:pt x="1992313" y="3204401"/>
                </a:moveTo>
                <a:lnTo>
                  <a:pt x="1992313" y="3485995"/>
                </a:lnTo>
                <a:lnTo>
                  <a:pt x="2294360" y="3485995"/>
                </a:lnTo>
                <a:cubicBezTo>
                  <a:pt x="2372120" y="3485995"/>
                  <a:pt x="2435157" y="3422958"/>
                  <a:pt x="2435157" y="3345198"/>
                </a:cubicBezTo>
                <a:cubicBezTo>
                  <a:pt x="2435157" y="3267438"/>
                  <a:pt x="2372120" y="3204401"/>
                  <a:pt x="2294360" y="3204401"/>
                </a:cubicBezTo>
                <a:close/>
                <a:moveTo>
                  <a:pt x="721569" y="3204401"/>
                </a:moveTo>
                <a:lnTo>
                  <a:pt x="721569" y="3485995"/>
                </a:lnTo>
                <a:lnTo>
                  <a:pt x="1023616" y="3485995"/>
                </a:lnTo>
                <a:cubicBezTo>
                  <a:pt x="1101376" y="3485995"/>
                  <a:pt x="1164413" y="3422958"/>
                  <a:pt x="1164413" y="3345198"/>
                </a:cubicBezTo>
                <a:cubicBezTo>
                  <a:pt x="1164413" y="3267438"/>
                  <a:pt x="1101376" y="3204401"/>
                  <a:pt x="1023616" y="3204401"/>
                </a:cubicBezTo>
                <a:close/>
                <a:moveTo>
                  <a:pt x="1717464" y="3154490"/>
                </a:moveTo>
                <a:lnTo>
                  <a:pt x="2289585" y="3154490"/>
                </a:lnTo>
                <a:cubicBezTo>
                  <a:pt x="2394910" y="3154490"/>
                  <a:pt x="2480292" y="3239872"/>
                  <a:pt x="2480292" y="3345197"/>
                </a:cubicBezTo>
                <a:cubicBezTo>
                  <a:pt x="2480292" y="3450522"/>
                  <a:pt x="2394910" y="3535904"/>
                  <a:pt x="2289585" y="3535904"/>
                </a:cubicBezTo>
                <a:lnTo>
                  <a:pt x="1717464" y="3535904"/>
                </a:lnTo>
                <a:cubicBezTo>
                  <a:pt x="1612139" y="3535904"/>
                  <a:pt x="1526757" y="3450522"/>
                  <a:pt x="1526757" y="3345197"/>
                </a:cubicBezTo>
                <a:cubicBezTo>
                  <a:pt x="1526757" y="3239872"/>
                  <a:pt x="1612139" y="3154490"/>
                  <a:pt x="1717464" y="3154490"/>
                </a:cubicBezTo>
                <a:close/>
                <a:moveTo>
                  <a:pt x="446720" y="3154490"/>
                </a:moveTo>
                <a:lnTo>
                  <a:pt x="1018841" y="3154490"/>
                </a:lnTo>
                <a:cubicBezTo>
                  <a:pt x="1124166" y="3154490"/>
                  <a:pt x="1209548" y="3239872"/>
                  <a:pt x="1209548" y="3345197"/>
                </a:cubicBezTo>
                <a:cubicBezTo>
                  <a:pt x="1209548" y="3450522"/>
                  <a:pt x="1124166" y="3535904"/>
                  <a:pt x="1018841" y="3535904"/>
                </a:cubicBezTo>
                <a:lnTo>
                  <a:pt x="446720" y="3535904"/>
                </a:lnTo>
                <a:cubicBezTo>
                  <a:pt x="341395" y="3535904"/>
                  <a:pt x="256013" y="3450522"/>
                  <a:pt x="256013" y="3345197"/>
                </a:cubicBezTo>
                <a:cubicBezTo>
                  <a:pt x="256013" y="3239872"/>
                  <a:pt x="341395" y="3154490"/>
                  <a:pt x="446720" y="3154490"/>
                </a:cubicBezTo>
                <a:close/>
                <a:moveTo>
                  <a:pt x="1992313" y="2629607"/>
                </a:moveTo>
                <a:lnTo>
                  <a:pt x="1992313" y="2911201"/>
                </a:lnTo>
                <a:lnTo>
                  <a:pt x="2294360" y="2911201"/>
                </a:lnTo>
                <a:cubicBezTo>
                  <a:pt x="2372120" y="2911201"/>
                  <a:pt x="2435157" y="2848164"/>
                  <a:pt x="2435157" y="2770404"/>
                </a:cubicBezTo>
                <a:cubicBezTo>
                  <a:pt x="2435157" y="2692644"/>
                  <a:pt x="2372120" y="2629607"/>
                  <a:pt x="2294360" y="2629607"/>
                </a:cubicBezTo>
                <a:close/>
                <a:moveTo>
                  <a:pt x="721569" y="2629607"/>
                </a:moveTo>
                <a:lnTo>
                  <a:pt x="721569" y="2911201"/>
                </a:lnTo>
                <a:lnTo>
                  <a:pt x="1023616" y="2911201"/>
                </a:lnTo>
                <a:cubicBezTo>
                  <a:pt x="1101376" y="2911201"/>
                  <a:pt x="1164413" y="2848164"/>
                  <a:pt x="1164413" y="2770404"/>
                </a:cubicBezTo>
                <a:cubicBezTo>
                  <a:pt x="1164413" y="2692644"/>
                  <a:pt x="1101376" y="2629607"/>
                  <a:pt x="1023616" y="2629607"/>
                </a:cubicBezTo>
                <a:close/>
                <a:moveTo>
                  <a:pt x="1717464" y="2579696"/>
                </a:moveTo>
                <a:lnTo>
                  <a:pt x="2289585" y="2579696"/>
                </a:lnTo>
                <a:cubicBezTo>
                  <a:pt x="2394910" y="2579696"/>
                  <a:pt x="2480292" y="2665078"/>
                  <a:pt x="2480292" y="2770403"/>
                </a:cubicBezTo>
                <a:cubicBezTo>
                  <a:pt x="2480292" y="2875728"/>
                  <a:pt x="2394910" y="2961110"/>
                  <a:pt x="2289585" y="2961110"/>
                </a:cubicBezTo>
                <a:lnTo>
                  <a:pt x="1717464" y="2961110"/>
                </a:lnTo>
                <a:cubicBezTo>
                  <a:pt x="1612139" y="2961110"/>
                  <a:pt x="1526757" y="2875728"/>
                  <a:pt x="1526757" y="2770403"/>
                </a:cubicBezTo>
                <a:cubicBezTo>
                  <a:pt x="1526757" y="2665078"/>
                  <a:pt x="1612139" y="2579696"/>
                  <a:pt x="1717464" y="2579696"/>
                </a:cubicBezTo>
                <a:close/>
                <a:moveTo>
                  <a:pt x="446720" y="2579696"/>
                </a:moveTo>
                <a:lnTo>
                  <a:pt x="1018841" y="2579696"/>
                </a:lnTo>
                <a:cubicBezTo>
                  <a:pt x="1124166" y="2579696"/>
                  <a:pt x="1209548" y="2665078"/>
                  <a:pt x="1209548" y="2770403"/>
                </a:cubicBezTo>
                <a:cubicBezTo>
                  <a:pt x="1209548" y="2875728"/>
                  <a:pt x="1124166" y="2961110"/>
                  <a:pt x="1018841" y="2961110"/>
                </a:cubicBezTo>
                <a:lnTo>
                  <a:pt x="446720" y="2961110"/>
                </a:lnTo>
                <a:cubicBezTo>
                  <a:pt x="341395" y="2961110"/>
                  <a:pt x="256013" y="2875728"/>
                  <a:pt x="256013" y="2770403"/>
                </a:cubicBezTo>
                <a:cubicBezTo>
                  <a:pt x="256013" y="2665078"/>
                  <a:pt x="341395" y="2579696"/>
                  <a:pt x="446720" y="2579696"/>
                </a:cubicBezTo>
                <a:close/>
                <a:moveTo>
                  <a:pt x="1992313" y="2054813"/>
                </a:moveTo>
                <a:lnTo>
                  <a:pt x="1992313" y="2336407"/>
                </a:lnTo>
                <a:lnTo>
                  <a:pt x="2294360" y="2336407"/>
                </a:lnTo>
                <a:cubicBezTo>
                  <a:pt x="2372120" y="2336407"/>
                  <a:pt x="2435157" y="2273370"/>
                  <a:pt x="2435157" y="2195610"/>
                </a:cubicBezTo>
                <a:cubicBezTo>
                  <a:pt x="2435157" y="2117850"/>
                  <a:pt x="2372120" y="2054813"/>
                  <a:pt x="2294360" y="2054813"/>
                </a:cubicBezTo>
                <a:close/>
                <a:moveTo>
                  <a:pt x="721569" y="2054813"/>
                </a:moveTo>
                <a:lnTo>
                  <a:pt x="721569" y="2336407"/>
                </a:lnTo>
                <a:lnTo>
                  <a:pt x="1023616" y="2336407"/>
                </a:lnTo>
                <a:cubicBezTo>
                  <a:pt x="1101376" y="2336407"/>
                  <a:pt x="1164413" y="2273370"/>
                  <a:pt x="1164413" y="2195610"/>
                </a:cubicBezTo>
                <a:cubicBezTo>
                  <a:pt x="1164413" y="2117850"/>
                  <a:pt x="1101376" y="2054813"/>
                  <a:pt x="1023616" y="2054813"/>
                </a:cubicBezTo>
                <a:close/>
                <a:moveTo>
                  <a:pt x="1717464" y="2004902"/>
                </a:moveTo>
                <a:lnTo>
                  <a:pt x="2289585" y="2004902"/>
                </a:lnTo>
                <a:cubicBezTo>
                  <a:pt x="2394910" y="2004902"/>
                  <a:pt x="2480292" y="2090284"/>
                  <a:pt x="2480292" y="2195609"/>
                </a:cubicBezTo>
                <a:cubicBezTo>
                  <a:pt x="2480292" y="2300934"/>
                  <a:pt x="2394910" y="2386316"/>
                  <a:pt x="2289585" y="2386316"/>
                </a:cubicBezTo>
                <a:lnTo>
                  <a:pt x="1717464" y="2386316"/>
                </a:lnTo>
                <a:cubicBezTo>
                  <a:pt x="1612139" y="2386316"/>
                  <a:pt x="1526757" y="2300934"/>
                  <a:pt x="1526757" y="2195609"/>
                </a:cubicBezTo>
                <a:cubicBezTo>
                  <a:pt x="1526757" y="2090284"/>
                  <a:pt x="1612139" y="2004902"/>
                  <a:pt x="1717464" y="2004902"/>
                </a:cubicBezTo>
                <a:close/>
                <a:moveTo>
                  <a:pt x="446720" y="2004902"/>
                </a:moveTo>
                <a:lnTo>
                  <a:pt x="1018841" y="2004902"/>
                </a:lnTo>
                <a:cubicBezTo>
                  <a:pt x="1124166" y="2004902"/>
                  <a:pt x="1209548" y="2090284"/>
                  <a:pt x="1209548" y="2195609"/>
                </a:cubicBezTo>
                <a:cubicBezTo>
                  <a:pt x="1209548" y="2300934"/>
                  <a:pt x="1124166" y="2386316"/>
                  <a:pt x="1018841" y="2386316"/>
                </a:cubicBezTo>
                <a:lnTo>
                  <a:pt x="446720" y="2386316"/>
                </a:lnTo>
                <a:cubicBezTo>
                  <a:pt x="341395" y="2386316"/>
                  <a:pt x="256013" y="2300934"/>
                  <a:pt x="256013" y="2195609"/>
                </a:cubicBezTo>
                <a:cubicBezTo>
                  <a:pt x="256013" y="2090284"/>
                  <a:pt x="341395" y="2004902"/>
                  <a:pt x="446720" y="2004902"/>
                </a:cubicBezTo>
                <a:close/>
                <a:moveTo>
                  <a:pt x="1992313" y="1480019"/>
                </a:moveTo>
                <a:lnTo>
                  <a:pt x="1992313" y="1761613"/>
                </a:lnTo>
                <a:lnTo>
                  <a:pt x="2294360" y="1761613"/>
                </a:lnTo>
                <a:cubicBezTo>
                  <a:pt x="2372120" y="1761613"/>
                  <a:pt x="2435157" y="1698576"/>
                  <a:pt x="2435157" y="1620816"/>
                </a:cubicBezTo>
                <a:cubicBezTo>
                  <a:pt x="2435157" y="1543056"/>
                  <a:pt x="2372120" y="1480019"/>
                  <a:pt x="2294360" y="1480019"/>
                </a:cubicBezTo>
                <a:close/>
                <a:moveTo>
                  <a:pt x="721569" y="1480019"/>
                </a:moveTo>
                <a:lnTo>
                  <a:pt x="721569" y="1761613"/>
                </a:lnTo>
                <a:lnTo>
                  <a:pt x="1023616" y="1761613"/>
                </a:lnTo>
                <a:cubicBezTo>
                  <a:pt x="1101376" y="1761613"/>
                  <a:pt x="1164413" y="1698576"/>
                  <a:pt x="1164413" y="1620816"/>
                </a:cubicBezTo>
                <a:cubicBezTo>
                  <a:pt x="1164413" y="1543056"/>
                  <a:pt x="1101376" y="1480019"/>
                  <a:pt x="1023616" y="1480019"/>
                </a:cubicBezTo>
                <a:close/>
                <a:moveTo>
                  <a:pt x="1717464" y="1430108"/>
                </a:moveTo>
                <a:lnTo>
                  <a:pt x="2289585" y="1430108"/>
                </a:lnTo>
                <a:cubicBezTo>
                  <a:pt x="2394910" y="1430108"/>
                  <a:pt x="2480292" y="1515490"/>
                  <a:pt x="2480292" y="1620815"/>
                </a:cubicBezTo>
                <a:cubicBezTo>
                  <a:pt x="2480292" y="1726140"/>
                  <a:pt x="2394910" y="1811522"/>
                  <a:pt x="2289585" y="1811522"/>
                </a:cubicBezTo>
                <a:lnTo>
                  <a:pt x="1717464" y="1811522"/>
                </a:lnTo>
                <a:cubicBezTo>
                  <a:pt x="1612139" y="1811522"/>
                  <a:pt x="1526757" y="1726140"/>
                  <a:pt x="1526757" y="1620815"/>
                </a:cubicBezTo>
                <a:cubicBezTo>
                  <a:pt x="1526757" y="1515490"/>
                  <a:pt x="1612139" y="1430108"/>
                  <a:pt x="1717464" y="1430108"/>
                </a:cubicBezTo>
                <a:close/>
                <a:moveTo>
                  <a:pt x="446720" y="1430108"/>
                </a:moveTo>
                <a:lnTo>
                  <a:pt x="1018841" y="1430108"/>
                </a:lnTo>
                <a:cubicBezTo>
                  <a:pt x="1124166" y="1430108"/>
                  <a:pt x="1209548" y="1515490"/>
                  <a:pt x="1209548" y="1620815"/>
                </a:cubicBezTo>
                <a:cubicBezTo>
                  <a:pt x="1209548" y="1726140"/>
                  <a:pt x="1124166" y="1811522"/>
                  <a:pt x="1018841" y="1811522"/>
                </a:cubicBezTo>
                <a:lnTo>
                  <a:pt x="446720" y="1811522"/>
                </a:lnTo>
                <a:cubicBezTo>
                  <a:pt x="341395" y="1811522"/>
                  <a:pt x="256013" y="1726140"/>
                  <a:pt x="256013" y="1620815"/>
                </a:cubicBezTo>
                <a:cubicBezTo>
                  <a:pt x="256013" y="1515490"/>
                  <a:pt x="341395" y="1430108"/>
                  <a:pt x="446720" y="1430108"/>
                </a:cubicBezTo>
                <a:close/>
                <a:moveTo>
                  <a:pt x="1992313" y="905225"/>
                </a:moveTo>
                <a:lnTo>
                  <a:pt x="1992313" y="1186819"/>
                </a:lnTo>
                <a:lnTo>
                  <a:pt x="2294360" y="1186819"/>
                </a:lnTo>
                <a:cubicBezTo>
                  <a:pt x="2372120" y="1186819"/>
                  <a:pt x="2435157" y="1123782"/>
                  <a:pt x="2435157" y="1046022"/>
                </a:cubicBezTo>
                <a:cubicBezTo>
                  <a:pt x="2435157" y="968262"/>
                  <a:pt x="2372120" y="905225"/>
                  <a:pt x="2294360" y="905225"/>
                </a:cubicBezTo>
                <a:close/>
                <a:moveTo>
                  <a:pt x="721569" y="905225"/>
                </a:moveTo>
                <a:lnTo>
                  <a:pt x="721569" y="1186819"/>
                </a:lnTo>
                <a:lnTo>
                  <a:pt x="1023616" y="1186819"/>
                </a:lnTo>
                <a:cubicBezTo>
                  <a:pt x="1101376" y="1186819"/>
                  <a:pt x="1164413" y="1123782"/>
                  <a:pt x="1164413" y="1046022"/>
                </a:cubicBezTo>
                <a:cubicBezTo>
                  <a:pt x="1164413" y="968262"/>
                  <a:pt x="1101376" y="905225"/>
                  <a:pt x="1023616" y="905225"/>
                </a:cubicBezTo>
                <a:close/>
                <a:moveTo>
                  <a:pt x="1717464" y="855314"/>
                </a:moveTo>
                <a:lnTo>
                  <a:pt x="2289585" y="855314"/>
                </a:lnTo>
                <a:cubicBezTo>
                  <a:pt x="2394910" y="855314"/>
                  <a:pt x="2480292" y="940696"/>
                  <a:pt x="2480292" y="1046021"/>
                </a:cubicBezTo>
                <a:cubicBezTo>
                  <a:pt x="2480292" y="1151346"/>
                  <a:pt x="2394910" y="1236728"/>
                  <a:pt x="2289585" y="1236728"/>
                </a:cubicBezTo>
                <a:lnTo>
                  <a:pt x="1717464" y="1236728"/>
                </a:lnTo>
                <a:cubicBezTo>
                  <a:pt x="1612139" y="1236728"/>
                  <a:pt x="1526757" y="1151346"/>
                  <a:pt x="1526757" y="1046021"/>
                </a:cubicBezTo>
                <a:cubicBezTo>
                  <a:pt x="1526757" y="940696"/>
                  <a:pt x="1612139" y="855314"/>
                  <a:pt x="1717464" y="855314"/>
                </a:cubicBezTo>
                <a:close/>
                <a:moveTo>
                  <a:pt x="446720" y="855314"/>
                </a:moveTo>
                <a:lnTo>
                  <a:pt x="1018841" y="855314"/>
                </a:lnTo>
                <a:cubicBezTo>
                  <a:pt x="1124166" y="855314"/>
                  <a:pt x="1209548" y="940696"/>
                  <a:pt x="1209548" y="1046021"/>
                </a:cubicBezTo>
                <a:cubicBezTo>
                  <a:pt x="1209548" y="1151346"/>
                  <a:pt x="1124166" y="1236728"/>
                  <a:pt x="1018841" y="1236728"/>
                </a:cubicBezTo>
                <a:lnTo>
                  <a:pt x="446720" y="1236728"/>
                </a:lnTo>
                <a:cubicBezTo>
                  <a:pt x="341395" y="1236728"/>
                  <a:pt x="256013" y="1151346"/>
                  <a:pt x="256013" y="1046021"/>
                </a:cubicBezTo>
                <a:cubicBezTo>
                  <a:pt x="256013" y="940696"/>
                  <a:pt x="341395" y="855314"/>
                  <a:pt x="446720" y="855314"/>
                </a:cubicBezTo>
                <a:close/>
                <a:moveTo>
                  <a:pt x="1992313" y="330431"/>
                </a:moveTo>
                <a:lnTo>
                  <a:pt x="1992313" y="612025"/>
                </a:lnTo>
                <a:lnTo>
                  <a:pt x="2294360" y="612025"/>
                </a:lnTo>
                <a:cubicBezTo>
                  <a:pt x="2372120" y="612025"/>
                  <a:pt x="2435157" y="548988"/>
                  <a:pt x="2435157" y="471228"/>
                </a:cubicBezTo>
                <a:cubicBezTo>
                  <a:pt x="2435157" y="393468"/>
                  <a:pt x="2372120" y="330431"/>
                  <a:pt x="2294360" y="330431"/>
                </a:cubicBezTo>
                <a:close/>
                <a:moveTo>
                  <a:pt x="721569" y="330431"/>
                </a:moveTo>
                <a:lnTo>
                  <a:pt x="721569" y="612025"/>
                </a:lnTo>
                <a:lnTo>
                  <a:pt x="1023616" y="612025"/>
                </a:lnTo>
                <a:cubicBezTo>
                  <a:pt x="1101376" y="612025"/>
                  <a:pt x="1164413" y="548988"/>
                  <a:pt x="1164413" y="471228"/>
                </a:cubicBezTo>
                <a:cubicBezTo>
                  <a:pt x="1164413" y="393468"/>
                  <a:pt x="1101376" y="330431"/>
                  <a:pt x="1023616" y="330431"/>
                </a:cubicBezTo>
                <a:close/>
                <a:moveTo>
                  <a:pt x="1717464" y="280520"/>
                </a:moveTo>
                <a:lnTo>
                  <a:pt x="2289585" y="280520"/>
                </a:lnTo>
                <a:cubicBezTo>
                  <a:pt x="2394910" y="280520"/>
                  <a:pt x="2480292" y="365902"/>
                  <a:pt x="2480292" y="471227"/>
                </a:cubicBezTo>
                <a:cubicBezTo>
                  <a:pt x="2480292" y="576552"/>
                  <a:pt x="2394910" y="661934"/>
                  <a:pt x="2289585" y="661934"/>
                </a:cubicBezTo>
                <a:lnTo>
                  <a:pt x="1717464" y="661934"/>
                </a:lnTo>
                <a:cubicBezTo>
                  <a:pt x="1612139" y="661934"/>
                  <a:pt x="1526757" y="576552"/>
                  <a:pt x="1526757" y="471227"/>
                </a:cubicBezTo>
                <a:cubicBezTo>
                  <a:pt x="1526757" y="365902"/>
                  <a:pt x="1612139" y="280520"/>
                  <a:pt x="1717464" y="280520"/>
                </a:cubicBezTo>
                <a:close/>
                <a:moveTo>
                  <a:pt x="446720" y="280520"/>
                </a:moveTo>
                <a:lnTo>
                  <a:pt x="1018841" y="280520"/>
                </a:lnTo>
                <a:cubicBezTo>
                  <a:pt x="1124166" y="280520"/>
                  <a:pt x="1209548" y="365902"/>
                  <a:pt x="1209548" y="471227"/>
                </a:cubicBezTo>
                <a:cubicBezTo>
                  <a:pt x="1209548" y="576552"/>
                  <a:pt x="1124166" y="661934"/>
                  <a:pt x="1018841" y="661934"/>
                </a:cubicBezTo>
                <a:lnTo>
                  <a:pt x="446720" y="661934"/>
                </a:lnTo>
                <a:cubicBezTo>
                  <a:pt x="341395" y="661934"/>
                  <a:pt x="256013" y="576552"/>
                  <a:pt x="256013" y="471227"/>
                </a:cubicBezTo>
                <a:cubicBezTo>
                  <a:pt x="256013" y="365902"/>
                  <a:pt x="341395" y="280520"/>
                  <a:pt x="446720" y="280520"/>
                </a:cubicBezTo>
                <a:close/>
                <a:moveTo>
                  <a:pt x="106105" y="100827"/>
                </a:moveTo>
                <a:lnTo>
                  <a:pt x="106105" y="3715597"/>
                </a:lnTo>
                <a:lnTo>
                  <a:pt x="2630200" y="3715597"/>
                </a:lnTo>
                <a:lnTo>
                  <a:pt x="2630200" y="100827"/>
                </a:lnTo>
                <a:close/>
                <a:moveTo>
                  <a:pt x="107537" y="0"/>
                </a:moveTo>
                <a:lnTo>
                  <a:pt x="2628767" y="0"/>
                </a:lnTo>
                <a:cubicBezTo>
                  <a:pt x="2688158" y="0"/>
                  <a:pt x="2736304" y="45612"/>
                  <a:pt x="2736304" y="101877"/>
                </a:cubicBezTo>
                <a:lnTo>
                  <a:pt x="2736304" y="3714547"/>
                </a:lnTo>
                <a:cubicBezTo>
                  <a:pt x="2736304" y="3770812"/>
                  <a:pt x="2688158" y="3816424"/>
                  <a:pt x="2628767" y="3816424"/>
                </a:cubicBezTo>
                <a:lnTo>
                  <a:pt x="107537" y="3816424"/>
                </a:lnTo>
                <a:cubicBezTo>
                  <a:pt x="48146" y="3816424"/>
                  <a:pt x="0" y="3770812"/>
                  <a:pt x="0" y="3714547"/>
                </a:cubicBezTo>
                <a:lnTo>
                  <a:pt x="0" y="101877"/>
                </a:lnTo>
                <a:cubicBezTo>
                  <a:pt x="0" y="45612"/>
                  <a:pt x="48146" y="0"/>
                  <a:pt x="10753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22" name="Oval 7">
            <a:extLst>
              <a:ext uri="{FF2B5EF4-FFF2-40B4-BE49-F238E27FC236}">
                <a16:creationId xmlns:a16="http://schemas.microsoft.com/office/drawing/2014/main" id="{B559C5FD-E0BD-4DC2-A2E3-BA3B55BB189C}"/>
              </a:ext>
            </a:extLst>
          </p:cNvPr>
          <p:cNvSpPr/>
          <p:nvPr/>
        </p:nvSpPr>
        <p:spPr>
          <a:xfrm>
            <a:off x="1636111" y="4874488"/>
            <a:ext cx="342866" cy="342866"/>
          </a:xfrm>
          <a:custGeom>
            <a:avLst/>
            <a:gdLst/>
            <a:ahLst/>
            <a:cxnLst/>
            <a:rect l="l" t="t" r="r" b="b"/>
            <a:pathLst>
              <a:path w="3816424" h="3816424">
                <a:moveTo>
                  <a:pt x="2203186" y="2279595"/>
                </a:moveTo>
                <a:lnTo>
                  <a:pt x="2808192" y="3090048"/>
                </a:lnTo>
                <a:cubicBezTo>
                  <a:pt x="2335386" y="3450334"/>
                  <a:pt x="1671399" y="3501280"/>
                  <a:pt x="1136700" y="3171034"/>
                </a:cubicBezTo>
                <a:lnTo>
                  <a:pt x="1672341" y="2318238"/>
                </a:lnTo>
                <a:cubicBezTo>
                  <a:pt x="1741351" y="2359418"/>
                  <a:pt x="1822171" y="2381777"/>
                  <a:pt x="1908212" y="2381777"/>
                </a:cubicBezTo>
                <a:cubicBezTo>
                  <a:pt x="2019680" y="2381777"/>
                  <a:pt x="2122383" y="2344251"/>
                  <a:pt x="2203186" y="2279595"/>
                </a:cubicBezTo>
                <a:close/>
                <a:moveTo>
                  <a:pt x="1908212" y="1559425"/>
                </a:moveTo>
                <a:lnTo>
                  <a:pt x="1980325" y="1567601"/>
                </a:lnTo>
                <a:lnTo>
                  <a:pt x="1993606" y="1571724"/>
                </a:lnTo>
                <a:cubicBezTo>
                  <a:pt x="2013982" y="1576081"/>
                  <a:pt x="2033279" y="1583438"/>
                  <a:pt x="2051568" y="1592606"/>
                </a:cubicBezTo>
                <a:cubicBezTo>
                  <a:pt x="2161269" y="1643381"/>
                  <a:pt x="2238178" y="1752249"/>
                  <a:pt x="2242946" y="1879728"/>
                </a:cubicBezTo>
                <a:lnTo>
                  <a:pt x="2244564" y="1895777"/>
                </a:lnTo>
                <a:lnTo>
                  <a:pt x="2235941" y="1969331"/>
                </a:lnTo>
                <a:lnTo>
                  <a:pt x="2229295" y="1990738"/>
                </a:lnTo>
                <a:lnTo>
                  <a:pt x="2212064" y="2037880"/>
                </a:lnTo>
                <a:lnTo>
                  <a:pt x="2201144" y="2057998"/>
                </a:lnTo>
                <a:lnTo>
                  <a:pt x="2172872" y="2101104"/>
                </a:lnTo>
                <a:lnTo>
                  <a:pt x="2162191" y="2114050"/>
                </a:lnTo>
                <a:lnTo>
                  <a:pt x="2113970" y="2160082"/>
                </a:lnTo>
                <a:cubicBezTo>
                  <a:pt x="2057823" y="2205648"/>
                  <a:pt x="1986110" y="2232129"/>
                  <a:pt x="1908212" y="2232129"/>
                </a:cubicBezTo>
                <a:cubicBezTo>
                  <a:pt x="1851319" y="2232129"/>
                  <a:pt x="1797724" y="2218004"/>
                  <a:pt x="1751478" y="2191687"/>
                </a:cubicBezTo>
                <a:lnTo>
                  <a:pt x="1683784" y="2144677"/>
                </a:lnTo>
                <a:lnTo>
                  <a:pt x="1679431" y="2141086"/>
                </a:lnTo>
                <a:lnTo>
                  <a:pt x="1625925" y="2077610"/>
                </a:lnTo>
                <a:lnTo>
                  <a:pt x="1622829" y="2071906"/>
                </a:lnTo>
                <a:lnTo>
                  <a:pt x="1591352" y="2004343"/>
                </a:lnTo>
                <a:lnTo>
                  <a:pt x="1586740" y="1989486"/>
                </a:lnTo>
                <a:cubicBezTo>
                  <a:pt x="1578347" y="1963748"/>
                  <a:pt x="1573981" y="1936424"/>
                  <a:pt x="1573114" y="1908212"/>
                </a:cubicBezTo>
                <a:lnTo>
                  <a:pt x="1571860" y="1895777"/>
                </a:lnTo>
                <a:cubicBezTo>
                  <a:pt x="1571860" y="1754345"/>
                  <a:pt x="1659153" y="1633301"/>
                  <a:pt x="1783001" y="1584084"/>
                </a:cubicBezTo>
                <a:lnTo>
                  <a:pt x="1842294" y="1566070"/>
                </a:lnTo>
                <a:close/>
                <a:moveTo>
                  <a:pt x="1379953" y="541019"/>
                </a:moveTo>
                <a:lnTo>
                  <a:pt x="1729168" y="1444825"/>
                </a:lnTo>
                <a:cubicBezTo>
                  <a:pt x="1549201" y="1515335"/>
                  <a:pt x="1422212" y="1690726"/>
                  <a:pt x="1422212" y="1895777"/>
                </a:cubicBezTo>
                <a:cubicBezTo>
                  <a:pt x="1422212" y="1899944"/>
                  <a:pt x="1422265" y="1904098"/>
                  <a:pt x="1423466" y="1908212"/>
                </a:cubicBezTo>
                <a:lnTo>
                  <a:pt x="425946" y="1908212"/>
                </a:lnTo>
                <a:cubicBezTo>
                  <a:pt x="430668" y="1282139"/>
                  <a:pt x="825479" y="748981"/>
                  <a:pt x="1379953" y="541019"/>
                </a:cubicBezTo>
                <a:close/>
                <a:moveTo>
                  <a:pt x="2470889" y="507356"/>
                </a:moveTo>
                <a:cubicBezTo>
                  <a:pt x="3027464" y="716106"/>
                  <a:pt x="3423770" y="1251284"/>
                  <a:pt x="3428510" y="1879728"/>
                </a:cubicBezTo>
                <a:lnTo>
                  <a:pt x="2392594" y="1879728"/>
                </a:lnTo>
                <a:cubicBezTo>
                  <a:pt x="2387735" y="1688621"/>
                  <a:pt x="2271236" y="1525440"/>
                  <a:pt x="2105708" y="1452487"/>
                </a:cubicBezTo>
                <a:close/>
                <a:moveTo>
                  <a:pt x="1908212" y="190783"/>
                </a:moveTo>
                <a:cubicBezTo>
                  <a:pt x="959702" y="190783"/>
                  <a:pt x="190783" y="959702"/>
                  <a:pt x="190783" y="1908212"/>
                </a:cubicBezTo>
                <a:cubicBezTo>
                  <a:pt x="190783" y="2856722"/>
                  <a:pt x="959702" y="3625641"/>
                  <a:pt x="1908212" y="3625641"/>
                </a:cubicBezTo>
                <a:cubicBezTo>
                  <a:pt x="2856722" y="3625641"/>
                  <a:pt x="3625641" y="2856722"/>
                  <a:pt x="3625641" y="1908212"/>
                </a:cubicBezTo>
                <a:cubicBezTo>
                  <a:pt x="3625641" y="959702"/>
                  <a:pt x="2856722" y="190783"/>
                  <a:pt x="1908212" y="190783"/>
                </a:cubicBezTo>
                <a:close/>
                <a:moveTo>
                  <a:pt x="1908212" y="0"/>
                </a:moveTo>
                <a:cubicBezTo>
                  <a:pt x="2962088" y="0"/>
                  <a:pt x="3816424" y="854336"/>
                  <a:pt x="3816424" y="1908212"/>
                </a:cubicBezTo>
                <a:cubicBezTo>
                  <a:pt x="3816424" y="2962088"/>
                  <a:pt x="2962088" y="3816424"/>
                  <a:pt x="1908212" y="3816424"/>
                </a:cubicBezTo>
                <a:cubicBezTo>
                  <a:pt x="854336" y="3816424"/>
                  <a:pt x="0" y="2962088"/>
                  <a:pt x="0" y="1908212"/>
                </a:cubicBezTo>
                <a:cubicBezTo>
                  <a:pt x="0" y="854336"/>
                  <a:pt x="854336" y="0"/>
                  <a:pt x="190821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23" name="Chord 1">
            <a:extLst>
              <a:ext uri="{FF2B5EF4-FFF2-40B4-BE49-F238E27FC236}">
                <a16:creationId xmlns:a16="http://schemas.microsoft.com/office/drawing/2014/main" id="{EBEC4EB8-9B73-459B-ABCF-6CC0F241D0D9}"/>
              </a:ext>
            </a:extLst>
          </p:cNvPr>
          <p:cNvSpPr/>
          <p:nvPr/>
        </p:nvSpPr>
        <p:spPr>
          <a:xfrm rot="16200000">
            <a:off x="1264690" y="3425544"/>
            <a:ext cx="371196" cy="371647"/>
          </a:xfrm>
          <a:custGeom>
            <a:avLst/>
            <a:gdLst/>
            <a:ahLst/>
            <a:cxnLst/>
            <a:rect l="l" t="t" r="r" b="b"/>
            <a:pathLst>
              <a:path w="3967137" h="3971952">
                <a:moveTo>
                  <a:pt x="261389" y="1091292"/>
                </a:moveTo>
                <a:lnTo>
                  <a:pt x="261389" y="2844253"/>
                </a:lnTo>
                <a:cubicBezTo>
                  <a:pt x="261389" y="2868314"/>
                  <a:pt x="241884" y="2887819"/>
                  <a:pt x="217823" y="2887819"/>
                </a:cubicBezTo>
                <a:lnTo>
                  <a:pt x="43566" y="2887819"/>
                </a:lnTo>
                <a:cubicBezTo>
                  <a:pt x="19505" y="2887819"/>
                  <a:pt x="0" y="2868314"/>
                  <a:pt x="0" y="2844253"/>
                </a:cubicBezTo>
                <a:lnTo>
                  <a:pt x="0" y="1091292"/>
                </a:lnTo>
                <a:cubicBezTo>
                  <a:pt x="0" y="1067231"/>
                  <a:pt x="19505" y="1047726"/>
                  <a:pt x="43566" y="1047726"/>
                </a:cubicBezTo>
                <a:lnTo>
                  <a:pt x="217823" y="1047726"/>
                </a:lnTo>
                <a:cubicBezTo>
                  <a:pt x="241884" y="1047726"/>
                  <a:pt x="261389" y="1067231"/>
                  <a:pt x="261389" y="1091292"/>
                </a:cubicBezTo>
                <a:close/>
                <a:moveTo>
                  <a:pt x="1777362" y="1774668"/>
                </a:moveTo>
                <a:lnTo>
                  <a:pt x="1417254" y="1774668"/>
                </a:lnTo>
                <a:lnTo>
                  <a:pt x="1417254" y="1414560"/>
                </a:lnTo>
                <a:lnTo>
                  <a:pt x="1031046" y="1414560"/>
                </a:lnTo>
                <a:lnTo>
                  <a:pt x="1031046" y="1774668"/>
                </a:lnTo>
                <a:lnTo>
                  <a:pt x="670938" y="1774668"/>
                </a:lnTo>
                <a:lnTo>
                  <a:pt x="670938" y="2160876"/>
                </a:lnTo>
                <a:lnTo>
                  <a:pt x="1031046" y="2160876"/>
                </a:lnTo>
                <a:lnTo>
                  <a:pt x="1031046" y="2520984"/>
                </a:lnTo>
                <a:lnTo>
                  <a:pt x="1417254" y="2520984"/>
                </a:lnTo>
                <a:lnTo>
                  <a:pt x="1417254" y="2160876"/>
                </a:lnTo>
                <a:lnTo>
                  <a:pt x="1777362" y="2160876"/>
                </a:lnTo>
                <a:close/>
                <a:moveTo>
                  <a:pt x="2067493" y="3788343"/>
                </a:moveTo>
                <a:cubicBezTo>
                  <a:pt x="1411863" y="3859754"/>
                  <a:pt x="774928" y="3530250"/>
                  <a:pt x="425251" y="2938765"/>
                </a:cubicBezTo>
                <a:lnTo>
                  <a:pt x="380806" y="2850254"/>
                </a:lnTo>
                <a:lnTo>
                  <a:pt x="380806" y="1084978"/>
                </a:lnTo>
                <a:cubicBezTo>
                  <a:pt x="391288" y="1056225"/>
                  <a:pt x="405914" y="1029780"/>
                  <a:pt x="421215" y="1003639"/>
                </a:cubicBezTo>
                <a:cubicBezTo>
                  <a:pt x="768423" y="410526"/>
                  <a:pt x="1403978" y="78047"/>
                  <a:pt x="2059899" y="146393"/>
                </a:cubicBezTo>
                <a:close/>
                <a:moveTo>
                  <a:pt x="2442453" y="43566"/>
                </a:moveTo>
                <a:lnTo>
                  <a:pt x="2442453" y="3916873"/>
                </a:lnTo>
                <a:cubicBezTo>
                  <a:pt x="2442453" y="3940934"/>
                  <a:pt x="2422948" y="3960439"/>
                  <a:pt x="2398887" y="3960439"/>
                </a:cubicBezTo>
                <a:lnTo>
                  <a:pt x="2224630" y="3960439"/>
                </a:lnTo>
                <a:cubicBezTo>
                  <a:pt x="2200569" y="3960439"/>
                  <a:pt x="2181064" y="3940934"/>
                  <a:pt x="2181064" y="3916873"/>
                </a:cubicBezTo>
                <a:lnTo>
                  <a:pt x="2181064" y="43566"/>
                </a:lnTo>
                <a:cubicBezTo>
                  <a:pt x="2181064" y="19505"/>
                  <a:pt x="2200569" y="0"/>
                  <a:pt x="2224630" y="0"/>
                </a:cubicBezTo>
                <a:lnTo>
                  <a:pt x="2398887" y="0"/>
                </a:lnTo>
                <a:cubicBezTo>
                  <a:pt x="2422948" y="0"/>
                  <a:pt x="2442453" y="19505"/>
                  <a:pt x="2442453" y="43566"/>
                </a:cubicBezTo>
                <a:close/>
                <a:moveTo>
                  <a:pt x="3576812" y="3233512"/>
                </a:moveTo>
                <a:cubicBezTo>
                  <a:pt x="3575162" y="3242191"/>
                  <a:pt x="3571784" y="3250690"/>
                  <a:pt x="3566575" y="3258503"/>
                </a:cubicBezTo>
                <a:lnTo>
                  <a:pt x="3324309" y="3621901"/>
                </a:lnTo>
                <a:cubicBezTo>
                  <a:pt x="3303474" y="3653154"/>
                  <a:pt x="3261248" y="3661599"/>
                  <a:pt x="3229996" y="3640764"/>
                </a:cubicBezTo>
                <a:lnTo>
                  <a:pt x="2586977" y="3212084"/>
                </a:lnTo>
                <a:lnTo>
                  <a:pt x="2586977" y="2523698"/>
                </a:lnTo>
                <a:lnTo>
                  <a:pt x="3547712" y="3164190"/>
                </a:lnTo>
                <a:cubicBezTo>
                  <a:pt x="3571151" y="3179816"/>
                  <a:pt x="3581762" y="3207474"/>
                  <a:pt x="3576812" y="3233512"/>
                </a:cubicBezTo>
                <a:close/>
                <a:moveTo>
                  <a:pt x="3966131" y="3317297"/>
                </a:moveTo>
                <a:cubicBezTo>
                  <a:pt x="3968508" y="3328190"/>
                  <a:pt x="3966729" y="3339990"/>
                  <a:pt x="3960231" y="3350115"/>
                </a:cubicBezTo>
                <a:lnTo>
                  <a:pt x="3574032" y="3951911"/>
                </a:lnTo>
                <a:cubicBezTo>
                  <a:pt x="3561037" y="3972161"/>
                  <a:pt x="3534087" y="3978041"/>
                  <a:pt x="3513837" y="3965046"/>
                </a:cubicBezTo>
                <a:lnTo>
                  <a:pt x="3367182" y="3870931"/>
                </a:lnTo>
                <a:cubicBezTo>
                  <a:pt x="3346932" y="3857936"/>
                  <a:pt x="3341051" y="3830986"/>
                  <a:pt x="3354046" y="3810736"/>
                </a:cubicBezTo>
                <a:lnTo>
                  <a:pt x="3740245" y="3208940"/>
                </a:lnTo>
                <a:cubicBezTo>
                  <a:pt x="3753241" y="3188690"/>
                  <a:pt x="3780191" y="3182809"/>
                  <a:pt x="3800440" y="3195805"/>
                </a:cubicBezTo>
                <a:lnTo>
                  <a:pt x="3947096" y="3289920"/>
                </a:lnTo>
                <a:cubicBezTo>
                  <a:pt x="3957221" y="3296417"/>
                  <a:pt x="3963753" y="3306404"/>
                  <a:pt x="3966131" y="331729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24" name="Parallelogram 8">
            <a:extLst>
              <a:ext uri="{FF2B5EF4-FFF2-40B4-BE49-F238E27FC236}">
                <a16:creationId xmlns:a16="http://schemas.microsoft.com/office/drawing/2014/main" id="{E7484A19-A971-47A7-BE2E-941DE9737FA9}"/>
              </a:ext>
            </a:extLst>
          </p:cNvPr>
          <p:cNvSpPr/>
          <p:nvPr/>
        </p:nvSpPr>
        <p:spPr>
          <a:xfrm>
            <a:off x="4232913" y="2506702"/>
            <a:ext cx="372629" cy="227294"/>
          </a:xfrm>
          <a:custGeom>
            <a:avLst/>
            <a:gdLst/>
            <a:ahLst/>
            <a:cxnLst/>
            <a:rect l="l" t="t" r="r" b="b"/>
            <a:pathLst>
              <a:path w="3990895" h="3087182">
                <a:moveTo>
                  <a:pt x="1740403" y="2573711"/>
                </a:moveTo>
                <a:cubicBezTo>
                  <a:pt x="1526257" y="2580937"/>
                  <a:pt x="1290256" y="2583516"/>
                  <a:pt x="1065139" y="2579843"/>
                </a:cubicBezTo>
                <a:lnTo>
                  <a:pt x="1065139" y="2871158"/>
                </a:lnTo>
                <a:lnTo>
                  <a:pt x="1740403" y="2871158"/>
                </a:lnTo>
                <a:close/>
                <a:moveTo>
                  <a:pt x="3583963" y="1148535"/>
                </a:moveTo>
                <a:cubicBezTo>
                  <a:pt x="3442121" y="1148535"/>
                  <a:pt x="3324432" y="1262284"/>
                  <a:pt x="3303071" y="1411513"/>
                </a:cubicBezTo>
                <a:lnTo>
                  <a:pt x="3604802" y="1436594"/>
                </a:lnTo>
                <a:cubicBezTo>
                  <a:pt x="3607651" y="1483680"/>
                  <a:pt x="3627953" y="1483631"/>
                  <a:pt x="3630802" y="1530717"/>
                </a:cubicBezTo>
                <a:lnTo>
                  <a:pt x="3339635" y="1623071"/>
                </a:lnTo>
                <a:cubicBezTo>
                  <a:pt x="3388511" y="1715368"/>
                  <a:pt x="3479714" y="1776813"/>
                  <a:pt x="3583963" y="1776813"/>
                </a:cubicBezTo>
                <a:cubicBezTo>
                  <a:pt x="3741685" y="1776813"/>
                  <a:pt x="3869544" y="1636168"/>
                  <a:pt x="3869544" y="1462674"/>
                </a:cubicBezTo>
                <a:cubicBezTo>
                  <a:pt x="3869544" y="1289180"/>
                  <a:pt x="3741685" y="1148535"/>
                  <a:pt x="3583963" y="1148535"/>
                </a:cubicBezTo>
                <a:close/>
                <a:moveTo>
                  <a:pt x="1942038" y="765538"/>
                </a:moveTo>
                <a:cubicBezTo>
                  <a:pt x="1858825" y="765538"/>
                  <a:pt x="1791368" y="832995"/>
                  <a:pt x="1791368" y="916208"/>
                </a:cubicBezTo>
                <a:lnTo>
                  <a:pt x="1791368" y="1175206"/>
                </a:lnTo>
                <a:lnTo>
                  <a:pt x="1596655" y="1175206"/>
                </a:lnTo>
                <a:cubicBezTo>
                  <a:pt x="1505121" y="1175206"/>
                  <a:pt x="1430918" y="1249409"/>
                  <a:pt x="1430918" y="1340943"/>
                </a:cubicBezTo>
                <a:lnTo>
                  <a:pt x="1430918" y="1369861"/>
                </a:lnTo>
                <a:cubicBezTo>
                  <a:pt x="1430918" y="1461395"/>
                  <a:pt x="1505121" y="1535598"/>
                  <a:pt x="1596655" y="1535598"/>
                </a:cubicBezTo>
                <a:lnTo>
                  <a:pt x="1791368" y="1535598"/>
                </a:lnTo>
                <a:lnTo>
                  <a:pt x="1791368" y="1768249"/>
                </a:lnTo>
                <a:cubicBezTo>
                  <a:pt x="1791368" y="1851462"/>
                  <a:pt x="1858825" y="1918919"/>
                  <a:pt x="1942038" y="1918919"/>
                </a:cubicBezTo>
                <a:lnTo>
                  <a:pt x="1968327" y="1918919"/>
                </a:lnTo>
                <a:cubicBezTo>
                  <a:pt x="2051540" y="1918919"/>
                  <a:pt x="2118997" y="1851462"/>
                  <a:pt x="2118997" y="1768249"/>
                </a:cubicBezTo>
                <a:lnTo>
                  <a:pt x="2118997" y="1535598"/>
                </a:lnTo>
                <a:lnTo>
                  <a:pt x="2313709" y="1535598"/>
                </a:lnTo>
                <a:cubicBezTo>
                  <a:pt x="2377432" y="1535598"/>
                  <a:pt x="2432756" y="1499636"/>
                  <a:pt x="2458635" y="1445923"/>
                </a:cubicBezTo>
                <a:lnTo>
                  <a:pt x="2460889" y="1424521"/>
                </a:lnTo>
                <a:lnTo>
                  <a:pt x="2465213" y="1420689"/>
                </a:lnTo>
                <a:lnTo>
                  <a:pt x="2471533" y="1306607"/>
                </a:lnTo>
                <a:cubicBezTo>
                  <a:pt x="2459663" y="1231205"/>
                  <a:pt x="2393226" y="1175206"/>
                  <a:pt x="2313709" y="1175206"/>
                </a:cubicBezTo>
                <a:lnTo>
                  <a:pt x="2118997" y="1175206"/>
                </a:lnTo>
                <a:lnTo>
                  <a:pt x="2118997" y="916208"/>
                </a:lnTo>
                <a:cubicBezTo>
                  <a:pt x="2118997" y="832995"/>
                  <a:pt x="2051540" y="765538"/>
                  <a:pt x="1968327" y="765538"/>
                </a:cubicBezTo>
                <a:close/>
                <a:moveTo>
                  <a:pt x="1226605" y="630723"/>
                </a:moveTo>
                <a:cubicBezTo>
                  <a:pt x="838390" y="598973"/>
                  <a:pt x="590161" y="1384786"/>
                  <a:pt x="585832" y="1535598"/>
                </a:cubicBezTo>
                <a:lnTo>
                  <a:pt x="1226028" y="1522898"/>
                </a:lnTo>
                <a:cubicBezTo>
                  <a:pt x="1226221" y="1225506"/>
                  <a:pt x="1226412" y="928115"/>
                  <a:pt x="1226605" y="630723"/>
                </a:cubicBezTo>
                <a:close/>
                <a:moveTo>
                  <a:pt x="1740403" y="0"/>
                </a:moveTo>
                <a:lnTo>
                  <a:pt x="1871327" y="0"/>
                </a:lnTo>
                <a:lnTo>
                  <a:pt x="1871327" y="90089"/>
                </a:lnTo>
                <a:lnTo>
                  <a:pt x="3425865" y="90089"/>
                </a:lnTo>
                <a:lnTo>
                  <a:pt x="3425865" y="270089"/>
                </a:lnTo>
                <a:lnTo>
                  <a:pt x="1871327" y="270089"/>
                </a:lnTo>
                <a:lnTo>
                  <a:pt x="1871327" y="427547"/>
                </a:lnTo>
                <a:cubicBezTo>
                  <a:pt x="2156809" y="438659"/>
                  <a:pt x="2415168" y="481953"/>
                  <a:pt x="2487431" y="551123"/>
                </a:cubicBezTo>
                <a:cubicBezTo>
                  <a:pt x="2638328" y="637553"/>
                  <a:pt x="2742817" y="987481"/>
                  <a:pt x="2780551" y="1368079"/>
                </a:cubicBezTo>
                <a:lnTo>
                  <a:pt x="3165273" y="1400059"/>
                </a:lnTo>
                <a:cubicBezTo>
                  <a:pt x="3190861" y="1176596"/>
                  <a:pt x="3364791" y="1004519"/>
                  <a:pt x="3575259" y="1004519"/>
                </a:cubicBezTo>
                <a:cubicBezTo>
                  <a:pt x="3804809" y="1004519"/>
                  <a:pt x="3990895" y="1209214"/>
                  <a:pt x="3990895" y="1461719"/>
                </a:cubicBezTo>
                <a:cubicBezTo>
                  <a:pt x="3990895" y="1714224"/>
                  <a:pt x="3804809" y="1918919"/>
                  <a:pt x="3575259" y="1918919"/>
                </a:cubicBezTo>
                <a:cubicBezTo>
                  <a:pt x="3412624" y="1918919"/>
                  <a:pt x="3271807" y="1816170"/>
                  <a:pt x="3205139" y="1665732"/>
                </a:cubicBezTo>
                <a:lnTo>
                  <a:pt x="2796520" y="1795340"/>
                </a:lnTo>
                <a:cubicBezTo>
                  <a:pt x="2783205" y="2186453"/>
                  <a:pt x="2688635" y="2514652"/>
                  <a:pt x="2490527" y="2506536"/>
                </a:cubicBezTo>
                <a:cubicBezTo>
                  <a:pt x="2438297" y="2531587"/>
                  <a:pt x="2205857" y="2554006"/>
                  <a:pt x="1904505" y="2567479"/>
                </a:cubicBezTo>
                <a:lnTo>
                  <a:pt x="1904505" y="2871158"/>
                </a:lnTo>
                <a:lnTo>
                  <a:pt x="2689643" y="2871158"/>
                </a:lnTo>
                <a:cubicBezTo>
                  <a:pt x="2749296" y="2871158"/>
                  <a:pt x="2797655" y="2919517"/>
                  <a:pt x="2797655" y="2979170"/>
                </a:cubicBezTo>
                <a:cubicBezTo>
                  <a:pt x="2797655" y="3038823"/>
                  <a:pt x="2749296" y="3087182"/>
                  <a:pt x="2689643" y="3087182"/>
                </a:cubicBezTo>
                <a:lnTo>
                  <a:pt x="457395" y="3087182"/>
                </a:lnTo>
                <a:lnTo>
                  <a:pt x="430555" y="3081994"/>
                </a:lnTo>
                <a:lnTo>
                  <a:pt x="427761" y="3087182"/>
                </a:lnTo>
                <a:lnTo>
                  <a:pt x="366119" y="3053981"/>
                </a:lnTo>
                <a:cubicBezTo>
                  <a:pt x="365594" y="3054050"/>
                  <a:pt x="365174" y="3053869"/>
                  <a:pt x="364754" y="3053685"/>
                </a:cubicBezTo>
                <a:lnTo>
                  <a:pt x="64754" y="2922467"/>
                </a:lnTo>
                <a:cubicBezTo>
                  <a:pt x="10101" y="2898562"/>
                  <a:pt x="-14826" y="2834876"/>
                  <a:pt x="9079" y="2780223"/>
                </a:cubicBezTo>
                <a:cubicBezTo>
                  <a:pt x="27008" y="2739232"/>
                  <a:pt x="67313" y="2714963"/>
                  <a:pt x="109402" y="2715476"/>
                </a:cubicBezTo>
                <a:cubicBezTo>
                  <a:pt x="123432" y="2715647"/>
                  <a:pt x="137660" y="2718571"/>
                  <a:pt x="151323" y="2724547"/>
                </a:cubicBezTo>
                <a:lnTo>
                  <a:pt x="439379" y="2850541"/>
                </a:lnTo>
                <a:lnTo>
                  <a:pt x="493513" y="2871158"/>
                </a:lnTo>
                <a:lnTo>
                  <a:pt x="921139" y="2871158"/>
                </a:lnTo>
                <a:lnTo>
                  <a:pt x="921139" y="2576699"/>
                </a:lnTo>
                <a:lnTo>
                  <a:pt x="936415" y="2576699"/>
                </a:lnTo>
                <a:cubicBezTo>
                  <a:pt x="497926" y="2565212"/>
                  <a:pt x="127915" y="2527380"/>
                  <a:pt x="86500" y="2449386"/>
                </a:cubicBezTo>
                <a:cubicBezTo>
                  <a:pt x="-44935" y="2322713"/>
                  <a:pt x="-80455" y="1751442"/>
                  <a:pt x="377076" y="1584573"/>
                </a:cubicBezTo>
                <a:cubicBezTo>
                  <a:pt x="427628" y="1274829"/>
                  <a:pt x="742960" y="651754"/>
                  <a:pt x="991911" y="524245"/>
                </a:cubicBezTo>
                <a:cubicBezTo>
                  <a:pt x="1112248" y="450334"/>
                  <a:pt x="1428043" y="418134"/>
                  <a:pt x="1740403" y="422848"/>
                </a:cubicBezTo>
                <a:lnTo>
                  <a:pt x="1740403" y="270089"/>
                </a:lnTo>
                <a:lnTo>
                  <a:pt x="185865" y="270089"/>
                </a:lnTo>
                <a:lnTo>
                  <a:pt x="185865" y="90089"/>
                </a:lnTo>
                <a:lnTo>
                  <a:pt x="1740403" y="9008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25" name="Freeform 9">
            <a:extLst>
              <a:ext uri="{FF2B5EF4-FFF2-40B4-BE49-F238E27FC236}">
                <a16:creationId xmlns:a16="http://schemas.microsoft.com/office/drawing/2014/main" id="{042A5F6E-46A7-4382-8302-EE6AAACBA1A9}"/>
              </a:ext>
            </a:extLst>
          </p:cNvPr>
          <p:cNvSpPr>
            <a:spLocks/>
          </p:cNvSpPr>
          <p:nvPr/>
        </p:nvSpPr>
        <p:spPr bwMode="auto">
          <a:xfrm>
            <a:off x="4813845" y="4141207"/>
            <a:ext cx="310281" cy="316225"/>
          </a:xfrm>
          <a:custGeom>
            <a:avLst/>
            <a:gdLst>
              <a:gd name="T0" fmla="*/ 987 w 1776"/>
              <a:gd name="T1" fmla="*/ 23 h 1881"/>
              <a:gd name="T2" fmla="*/ 994 w 1776"/>
              <a:gd name="T3" fmla="*/ 296 h 1881"/>
              <a:gd name="T4" fmla="*/ 994 w 1776"/>
              <a:gd name="T5" fmla="*/ 612 h 1881"/>
              <a:gd name="T6" fmla="*/ 1071 w 1776"/>
              <a:gd name="T7" fmla="*/ 663 h 1881"/>
              <a:gd name="T8" fmla="*/ 1145 w 1776"/>
              <a:gd name="T9" fmla="*/ 580 h 1881"/>
              <a:gd name="T10" fmla="*/ 1252 w 1776"/>
              <a:gd name="T11" fmla="*/ 490 h 1881"/>
              <a:gd name="T12" fmla="*/ 1380 w 1776"/>
              <a:gd name="T13" fmla="*/ 556 h 1881"/>
              <a:gd name="T14" fmla="*/ 1527 w 1776"/>
              <a:gd name="T15" fmla="*/ 729 h 1881"/>
              <a:gd name="T16" fmla="*/ 1634 w 1776"/>
              <a:gd name="T17" fmla="*/ 956 h 1881"/>
              <a:gd name="T18" fmla="*/ 1722 w 1776"/>
              <a:gd name="T19" fmla="*/ 1294 h 1881"/>
              <a:gd name="T20" fmla="*/ 1771 w 1776"/>
              <a:gd name="T21" fmla="*/ 1549 h 1881"/>
              <a:gd name="T22" fmla="*/ 1767 w 1776"/>
              <a:gd name="T23" fmla="*/ 1734 h 1881"/>
              <a:gd name="T24" fmla="*/ 1694 w 1776"/>
              <a:gd name="T25" fmla="*/ 1860 h 1881"/>
              <a:gd name="T26" fmla="*/ 1591 w 1776"/>
              <a:gd name="T27" fmla="*/ 1854 h 1881"/>
              <a:gd name="T28" fmla="*/ 1462 w 1776"/>
              <a:gd name="T29" fmla="*/ 1781 h 1881"/>
              <a:gd name="T30" fmla="*/ 1362 w 1776"/>
              <a:gd name="T31" fmla="*/ 1707 h 1881"/>
              <a:gd name="T32" fmla="*/ 1212 w 1776"/>
              <a:gd name="T33" fmla="*/ 1605 h 1881"/>
              <a:gd name="T34" fmla="*/ 1031 w 1776"/>
              <a:gd name="T35" fmla="*/ 1500 h 1881"/>
              <a:gd name="T36" fmla="*/ 989 w 1776"/>
              <a:gd name="T37" fmla="*/ 1327 h 1881"/>
              <a:gd name="T38" fmla="*/ 1014 w 1776"/>
              <a:gd name="T39" fmla="*/ 1176 h 1881"/>
              <a:gd name="T40" fmla="*/ 989 w 1776"/>
              <a:gd name="T41" fmla="*/ 1036 h 1881"/>
              <a:gd name="T42" fmla="*/ 1034 w 1776"/>
              <a:gd name="T43" fmla="*/ 858 h 1881"/>
              <a:gd name="T44" fmla="*/ 1009 w 1776"/>
              <a:gd name="T45" fmla="*/ 776 h 1881"/>
              <a:gd name="T46" fmla="*/ 891 w 1776"/>
              <a:gd name="T47" fmla="*/ 720 h 1881"/>
              <a:gd name="T48" fmla="*/ 787 w 1776"/>
              <a:gd name="T49" fmla="*/ 770 h 1881"/>
              <a:gd name="T50" fmla="*/ 740 w 1776"/>
              <a:gd name="T51" fmla="*/ 874 h 1881"/>
              <a:gd name="T52" fmla="*/ 778 w 1776"/>
              <a:gd name="T53" fmla="*/ 1021 h 1881"/>
              <a:gd name="T54" fmla="*/ 754 w 1776"/>
              <a:gd name="T55" fmla="*/ 1149 h 1881"/>
              <a:gd name="T56" fmla="*/ 767 w 1776"/>
              <a:gd name="T57" fmla="*/ 1292 h 1881"/>
              <a:gd name="T58" fmla="*/ 783 w 1776"/>
              <a:gd name="T59" fmla="*/ 1432 h 1881"/>
              <a:gd name="T60" fmla="*/ 540 w 1776"/>
              <a:gd name="T61" fmla="*/ 1621 h 1881"/>
              <a:gd name="T62" fmla="*/ 371 w 1776"/>
              <a:gd name="T63" fmla="*/ 1736 h 1881"/>
              <a:gd name="T64" fmla="*/ 252 w 1776"/>
              <a:gd name="T65" fmla="*/ 1827 h 1881"/>
              <a:gd name="T66" fmla="*/ 143 w 1776"/>
              <a:gd name="T67" fmla="*/ 1881 h 1881"/>
              <a:gd name="T68" fmla="*/ 47 w 1776"/>
              <a:gd name="T69" fmla="*/ 1832 h 1881"/>
              <a:gd name="T70" fmla="*/ 3 w 1776"/>
              <a:gd name="T71" fmla="*/ 1690 h 1881"/>
              <a:gd name="T72" fmla="*/ 5 w 1776"/>
              <a:gd name="T73" fmla="*/ 1512 h 1881"/>
              <a:gd name="T74" fmla="*/ 47 w 1776"/>
              <a:gd name="T75" fmla="*/ 1285 h 1881"/>
              <a:gd name="T76" fmla="*/ 162 w 1776"/>
              <a:gd name="T77" fmla="*/ 912 h 1881"/>
              <a:gd name="T78" fmla="*/ 311 w 1776"/>
              <a:gd name="T79" fmla="*/ 656 h 1881"/>
              <a:gd name="T80" fmla="*/ 378 w 1776"/>
              <a:gd name="T81" fmla="*/ 563 h 1881"/>
              <a:gd name="T82" fmla="*/ 471 w 1776"/>
              <a:gd name="T83" fmla="*/ 492 h 1881"/>
              <a:gd name="T84" fmla="*/ 582 w 1776"/>
              <a:gd name="T85" fmla="*/ 538 h 1881"/>
              <a:gd name="T86" fmla="*/ 638 w 1776"/>
              <a:gd name="T87" fmla="*/ 660 h 1881"/>
              <a:gd name="T88" fmla="*/ 674 w 1776"/>
              <a:gd name="T89" fmla="*/ 716 h 1881"/>
              <a:gd name="T90" fmla="*/ 694 w 1776"/>
              <a:gd name="T91" fmla="*/ 690 h 1881"/>
              <a:gd name="T92" fmla="*/ 774 w 1776"/>
              <a:gd name="T93" fmla="*/ 632 h 1881"/>
              <a:gd name="T94" fmla="*/ 816 w 1776"/>
              <a:gd name="T95" fmla="*/ 461 h 1881"/>
              <a:gd name="T96" fmla="*/ 811 w 1776"/>
              <a:gd name="T97" fmla="*/ 185 h 1881"/>
              <a:gd name="T98" fmla="*/ 829 w 1776"/>
              <a:gd name="T99" fmla="*/ 16 h 1881"/>
              <a:gd name="T100" fmla="*/ 914 w 1776"/>
              <a:gd name="T101" fmla="*/ 0 h 18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1776" h="1881">
                <a:moveTo>
                  <a:pt x="914" y="0"/>
                </a:moveTo>
                <a:lnTo>
                  <a:pt x="940" y="3"/>
                </a:lnTo>
                <a:lnTo>
                  <a:pt x="965" y="10"/>
                </a:lnTo>
                <a:lnTo>
                  <a:pt x="987" y="23"/>
                </a:lnTo>
                <a:lnTo>
                  <a:pt x="991" y="81"/>
                </a:lnTo>
                <a:lnTo>
                  <a:pt x="994" y="147"/>
                </a:lnTo>
                <a:lnTo>
                  <a:pt x="994" y="220"/>
                </a:lnTo>
                <a:lnTo>
                  <a:pt x="994" y="296"/>
                </a:lnTo>
                <a:lnTo>
                  <a:pt x="994" y="376"/>
                </a:lnTo>
                <a:lnTo>
                  <a:pt x="994" y="458"/>
                </a:lnTo>
                <a:lnTo>
                  <a:pt x="994" y="536"/>
                </a:lnTo>
                <a:lnTo>
                  <a:pt x="994" y="612"/>
                </a:lnTo>
                <a:lnTo>
                  <a:pt x="1020" y="629"/>
                </a:lnTo>
                <a:lnTo>
                  <a:pt x="1040" y="641"/>
                </a:lnTo>
                <a:lnTo>
                  <a:pt x="1056" y="652"/>
                </a:lnTo>
                <a:lnTo>
                  <a:pt x="1071" y="663"/>
                </a:lnTo>
                <a:lnTo>
                  <a:pt x="1085" y="674"/>
                </a:lnTo>
                <a:lnTo>
                  <a:pt x="1100" y="689"/>
                </a:lnTo>
                <a:lnTo>
                  <a:pt x="1122" y="629"/>
                </a:lnTo>
                <a:lnTo>
                  <a:pt x="1145" y="580"/>
                </a:lnTo>
                <a:lnTo>
                  <a:pt x="1171" y="543"/>
                </a:lnTo>
                <a:lnTo>
                  <a:pt x="1196" y="516"/>
                </a:lnTo>
                <a:lnTo>
                  <a:pt x="1223" y="498"/>
                </a:lnTo>
                <a:lnTo>
                  <a:pt x="1252" y="490"/>
                </a:lnTo>
                <a:lnTo>
                  <a:pt x="1282" y="494"/>
                </a:lnTo>
                <a:lnTo>
                  <a:pt x="1314" y="505"/>
                </a:lnTo>
                <a:lnTo>
                  <a:pt x="1345" y="525"/>
                </a:lnTo>
                <a:lnTo>
                  <a:pt x="1380" y="556"/>
                </a:lnTo>
                <a:lnTo>
                  <a:pt x="1414" y="594"/>
                </a:lnTo>
                <a:lnTo>
                  <a:pt x="1451" y="640"/>
                </a:lnTo>
                <a:lnTo>
                  <a:pt x="1491" y="683"/>
                </a:lnTo>
                <a:lnTo>
                  <a:pt x="1527" y="729"/>
                </a:lnTo>
                <a:lnTo>
                  <a:pt x="1558" y="778"/>
                </a:lnTo>
                <a:lnTo>
                  <a:pt x="1585" y="832"/>
                </a:lnTo>
                <a:lnTo>
                  <a:pt x="1611" y="890"/>
                </a:lnTo>
                <a:lnTo>
                  <a:pt x="1634" y="956"/>
                </a:lnTo>
                <a:lnTo>
                  <a:pt x="1656" y="1027"/>
                </a:lnTo>
                <a:lnTo>
                  <a:pt x="1678" y="1107"/>
                </a:lnTo>
                <a:lnTo>
                  <a:pt x="1700" y="1196"/>
                </a:lnTo>
                <a:lnTo>
                  <a:pt x="1722" y="1294"/>
                </a:lnTo>
                <a:lnTo>
                  <a:pt x="1747" y="1403"/>
                </a:lnTo>
                <a:lnTo>
                  <a:pt x="1756" y="1450"/>
                </a:lnTo>
                <a:lnTo>
                  <a:pt x="1765" y="1500"/>
                </a:lnTo>
                <a:lnTo>
                  <a:pt x="1771" y="1549"/>
                </a:lnTo>
                <a:lnTo>
                  <a:pt x="1774" y="1598"/>
                </a:lnTo>
                <a:lnTo>
                  <a:pt x="1776" y="1645"/>
                </a:lnTo>
                <a:lnTo>
                  <a:pt x="1774" y="1690"/>
                </a:lnTo>
                <a:lnTo>
                  <a:pt x="1767" y="1734"/>
                </a:lnTo>
                <a:lnTo>
                  <a:pt x="1756" y="1774"/>
                </a:lnTo>
                <a:lnTo>
                  <a:pt x="1742" y="1809"/>
                </a:lnTo>
                <a:lnTo>
                  <a:pt x="1722" y="1838"/>
                </a:lnTo>
                <a:lnTo>
                  <a:pt x="1694" y="1860"/>
                </a:lnTo>
                <a:lnTo>
                  <a:pt x="1674" y="1869"/>
                </a:lnTo>
                <a:lnTo>
                  <a:pt x="1649" y="1869"/>
                </a:lnTo>
                <a:lnTo>
                  <a:pt x="1622" y="1863"/>
                </a:lnTo>
                <a:lnTo>
                  <a:pt x="1591" y="1854"/>
                </a:lnTo>
                <a:lnTo>
                  <a:pt x="1558" y="1840"/>
                </a:lnTo>
                <a:lnTo>
                  <a:pt x="1527" y="1821"/>
                </a:lnTo>
                <a:lnTo>
                  <a:pt x="1494" y="1801"/>
                </a:lnTo>
                <a:lnTo>
                  <a:pt x="1462" y="1781"/>
                </a:lnTo>
                <a:lnTo>
                  <a:pt x="1432" y="1760"/>
                </a:lnTo>
                <a:lnTo>
                  <a:pt x="1405" y="1740"/>
                </a:lnTo>
                <a:lnTo>
                  <a:pt x="1382" y="1723"/>
                </a:lnTo>
                <a:lnTo>
                  <a:pt x="1362" y="1707"/>
                </a:lnTo>
                <a:lnTo>
                  <a:pt x="1347" y="1696"/>
                </a:lnTo>
                <a:lnTo>
                  <a:pt x="1305" y="1663"/>
                </a:lnTo>
                <a:lnTo>
                  <a:pt x="1260" y="1632"/>
                </a:lnTo>
                <a:lnTo>
                  <a:pt x="1212" y="1605"/>
                </a:lnTo>
                <a:lnTo>
                  <a:pt x="1163" y="1580"/>
                </a:lnTo>
                <a:lnTo>
                  <a:pt x="1114" y="1554"/>
                </a:lnTo>
                <a:lnTo>
                  <a:pt x="1071" y="1527"/>
                </a:lnTo>
                <a:lnTo>
                  <a:pt x="1031" y="1500"/>
                </a:lnTo>
                <a:lnTo>
                  <a:pt x="1000" y="1469"/>
                </a:lnTo>
                <a:lnTo>
                  <a:pt x="987" y="1420"/>
                </a:lnTo>
                <a:lnTo>
                  <a:pt x="985" y="1372"/>
                </a:lnTo>
                <a:lnTo>
                  <a:pt x="989" y="1327"/>
                </a:lnTo>
                <a:lnTo>
                  <a:pt x="996" y="1285"/>
                </a:lnTo>
                <a:lnTo>
                  <a:pt x="1003" y="1247"/>
                </a:lnTo>
                <a:lnTo>
                  <a:pt x="1011" y="1212"/>
                </a:lnTo>
                <a:lnTo>
                  <a:pt x="1014" y="1176"/>
                </a:lnTo>
                <a:lnTo>
                  <a:pt x="1009" y="1143"/>
                </a:lnTo>
                <a:lnTo>
                  <a:pt x="1002" y="1114"/>
                </a:lnTo>
                <a:lnTo>
                  <a:pt x="994" y="1089"/>
                </a:lnTo>
                <a:lnTo>
                  <a:pt x="989" y="1036"/>
                </a:lnTo>
                <a:lnTo>
                  <a:pt x="992" y="985"/>
                </a:lnTo>
                <a:lnTo>
                  <a:pt x="1003" y="938"/>
                </a:lnTo>
                <a:lnTo>
                  <a:pt x="1018" y="896"/>
                </a:lnTo>
                <a:lnTo>
                  <a:pt x="1034" y="858"/>
                </a:lnTo>
                <a:lnTo>
                  <a:pt x="1051" y="825"/>
                </a:lnTo>
                <a:lnTo>
                  <a:pt x="1040" y="810"/>
                </a:lnTo>
                <a:lnTo>
                  <a:pt x="1025" y="794"/>
                </a:lnTo>
                <a:lnTo>
                  <a:pt x="1009" y="776"/>
                </a:lnTo>
                <a:lnTo>
                  <a:pt x="989" y="758"/>
                </a:lnTo>
                <a:lnTo>
                  <a:pt x="963" y="743"/>
                </a:lnTo>
                <a:lnTo>
                  <a:pt x="931" y="729"/>
                </a:lnTo>
                <a:lnTo>
                  <a:pt x="891" y="720"/>
                </a:lnTo>
                <a:lnTo>
                  <a:pt x="856" y="732"/>
                </a:lnTo>
                <a:lnTo>
                  <a:pt x="829" y="743"/>
                </a:lnTo>
                <a:lnTo>
                  <a:pt x="805" y="756"/>
                </a:lnTo>
                <a:lnTo>
                  <a:pt x="787" y="770"/>
                </a:lnTo>
                <a:lnTo>
                  <a:pt x="769" y="789"/>
                </a:lnTo>
                <a:lnTo>
                  <a:pt x="751" y="810"/>
                </a:lnTo>
                <a:lnTo>
                  <a:pt x="727" y="840"/>
                </a:lnTo>
                <a:lnTo>
                  <a:pt x="740" y="874"/>
                </a:lnTo>
                <a:lnTo>
                  <a:pt x="752" y="909"/>
                </a:lnTo>
                <a:lnTo>
                  <a:pt x="765" y="945"/>
                </a:lnTo>
                <a:lnTo>
                  <a:pt x="774" y="983"/>
                </a:lnTo>
                <a:lnTo>
                  <a:pt x="778" y="1021"/>
                </a:lnTo>
                <a:lnTo>
                  <a:pt x="776" y="1056"/>
                </a:lnTo>
                <a:lnTo>
                  <a:pt x="769" y="1089"/>
                </a:lnTo>
                <a:lnTo>
                  <a:pt x="762" y="1120"/>
                </a:lnTo>
                <a:lnTo>
                  <a:pt x="754" y="1149"/>
                </a:lnTo>
                <a:lnTo>
                  <a:pt x="752" y="1183"/>
                </a:lnTo>
                <a:lnTo>
                  <a:pt x="754" y="1220"/>
                </a:lnTo>
                <a:lnTo>
                  <a:pt x="760" y="1256"/>
                </a:lnTo>
                <a:lnTo>
                  <a:pt x="767" y="1292"/>
                </a:lnTo>
                <a:lnTo>
                  <a:pt x="774" y="1330"/>
                </a:lnTo>
                <a:lnTo>
                  <a:pt x="782" y="1365"/>
                </a:lnTo>
                <a:lnTo>
                  <a:pt x="785" y="1400"/>
                </a:lnTo>
                <a:lnTo>
                  <a:pt x="783" y="1432"/>
                </a:lnTo>
                <a:lnTo>
                  <a:pt x="774" y="1461"/>
                </a:lnTo>
                <a:lnTo>
                  <a:pt x="760" y="1489"/>
                </a:lnTo>
                <a:lnTo>
                  <a:pt x="651" y="1556"/>
                </a:lnTo>
                <a:lnTo>
                  <a:pt x="540" y="1621"/>
                </a:lnTo>
                <a:lnTo>
                  <a:pt x="431" y="1689"/>
                </a:lnTo>
                <a:lnTo>
                  <a:pt x="416" y="1700"/>
                </a:lnTo>
                <a:lnTo>
                  <a:pt x="396" y="1716"/>
                </a:lnTo>
                <a:lnTo>
                  <a:pt x="371" y="1736"/>
                </a:lnTo>
                <a:lnTo>
                  <a:pt x="343" y="1758"/>
                </a:lnTo>
                <a:lnTo>
                  <a:pt x="314" y="1781"/>
                </a:lnTo>
                <a:lnTo>
                  <a:pt x="283" y="1805"/>
                </a:lnTo>
                <a:lnTo>
                  <a:pt x="252" y="1827"/>
                </a:lnTo>
                <a:lnTo>
                  <a:pt x="222" y="1847"/>
                </a:lnTo>
                <a:lnTo>
                  <a:pt x="192" y="1863"/>
                </a:lnTo>
                <a:lnTo>
                  <a:pt x="167" y="1874"/>
                </a:lnTo>
                <a:lnTo>
                  <a:pt x="143" y="1881"/>
                </a:lnTo>
                <a:lnTo>
                  <a:pt x="123" y="1880"/>
                </a:lnTo>
                <a:lnTo>
                  <a:pt x="92" y="1872"/>
                </a:lnTo>
                <a:lnTo>
                  <a:pt x="69" y="1856"/>
                </a:lnTo>
                <a:lnTo>
                  <a:pt x="47" y="1832"/>
                </a:lnTo>
                <a:lnTo>
                  <a:pt x="31" y="1803"/>
                </a:lnTo>
                <a:lnTo>
                  <a:pt x="18" y="1769"/>
                </a:lnTo>
                <a:lnTo>
                  <a:pt x="9" y="1730"/>
                </a:lnTo>
                <a:lnTo>
                  <a:pt x="3" y="1690"/>
                </a:lnTo>
                <a:lnTo>
                  <a:pt x="0" y="1647"/>
                </a:lnTo>
                <a:lnTo>
                  <a:pt x="0" y="1601"/>
                </a:lnTo>
                <a:lnTo>
                  <a:pt x="2" y="1558"/>
                </a:lnTo>
                <a:lnTo>
                  <a:pt x="5" y="1512"/>
                </a:lnTo>
                <a:lnTo>
                  <a:pt x="9" y="1470"/>
                </a:lnTo>
                <a:lnTo>
                  <a:pt x="16" y="1429"/>
                </a:lnTo>
                <a:lnTo>
                  <a:pt x="23" y="1392"/>
                </a:lnTo>
                <a:lnTo>
                  <a:pt x="47" y="1285"/>
                </a:lnTo>
                <a:lnTo>
                  <a:pt x="72" y="1183"/>
                </a:lnTo>
                <a:lnTo>
                  <a:pt x="100" y="1087"/>
                </a:lnTo>
                <a:lnTo>
                  <a:pt x="129" y="996"/>
                </a:lnTo>
                <a:lnTo>
                  <a:pt x="162" y="912"/>
                </a:lnTo>
                <a:lnTo>
                  <a:pt x="194" y="834"/>
                </a:lnTo>
                <a:lnTo>
                  <a:pt x="231" y="767"/>
                </a:lnTo>
                <a:lnTo>
                  <a:pt x="269" y="707"/>
                </a:lnTo>
                <a:lnTo>
                  <a:pt x="311" y="656"/>
                </a:lnTo>
                <a:lnTo>
                  <a:pt x="327" y="634"/>
                </a:lnTo>
                <a:lnTo>
                  <a:pt x="343" y="610"/>
                </a:lnTo>
                <a:lnTo>
                  <a:pt x="360" y="587"/>
                </a:lnTo>
                <a:lnTo>
                  <a:pt x="378" y="563"/>
                </a:lnTo>
                <a:lnTo>
                  <a:pt x="398" y="541"/>
                </a:lnTo>
                <a:lnTo>
                  <a:pt x="420" y="521"/>
                </a:lnTo>
                <a:lnTo>
                  <a:pt x="443" y="505"/>
                </a:lnTo>
                <a:lnTo>
                  <a:pt x="471" y="492"/>
                </a:lnTo>
                <a:lnTo>
                  <a:pt x="502" y="487"/>
                </a:lnTo>
                <a:lnTo>
                  <a:pt x="534" y="489"/>
                </a:lnTo>
                <a:lnTo>
                  <a:pt x="562" y="510"/>
                </a:lnTo>
                <a:lnTo>
                  <a:pt x="582" y="538"/>
                </a:lnTo>
                <a:lnTo>
                  <a:pt x="596" y="567"/>
                </a:lnTo>
                <a:lnTo>
                  <a:pt x="611" y="598"/>
                </a:lnTo>
                <a:lnTo>
                  <a:pt x="623" y="629"/>
                </a:lnTo>
                <a:lnTo>
                  <a:pt x="638" y="660"/>
                </a:lnTo>
                <a:lnTo>
                  <a:pt x="654" y="689"/>
                </a:lnTo>
                <a:lnTo>
                  <a:pt x="672" y="712"/>
                </a:lnTo>
                <a:lnTo>
                  <a:pt x="671" y="716"/>
                </a:lnTo>
                <a:lnTo>
                  <a:pt x="674" y="716"/>
                </a:lnTo>
                <a:lnTo>
                  <a:pt x="672" y="712"/>
                </a:lnTo>
                <a:lnTo>
                  <a:pt x="672" y="710"/>
                </a:lnTo>
                <a:lnTo>
                  <a:pt x="682" y="701"/>
                </a:lnTo>
                <a:lnTo>
                  <a:pt x="694" y="690"/>
                </a:lnTo>
                <a:lnTo>
                  <a:pt x="711" y="676"/>
                </a:lnTo>
                <a:lnTo>
                  <a:pt x="731" y="661"/>
                </a:lnTo>
                <a:lnTo>
                  <a:pt x="752" y="645"/>
                </a:lnTo>
                <a:lnTo>
                  <a:pt x="774" y="632"/>
                </a:lnTo>
                <a:lnTo>
                  <a:pt x="796" y="620"/>
                </a:lnTo>
                <a:lnTo>
                  <a:pt x="814" y="612"/>
                </a:lnTo>
                <a:lnTo>
                  <a:pt x="816" y="534"/>
                </a:lnTo>
                <a:lnTo>
                  <a:pt x="816" y="461"/>
                </a:lnTo>
                <a:lnTo>
                  <a:pt x="814" y="394"/>
                </a:lnTo>
                <a:lnTo>
                  <a:pt x="812" y="327"/>
                </a:lnTo>
                <a:lnTo>
                  <a:pt x="812" y="258"/>
                </a:lnTo>
                <a:lnTo>
                  <a:pt x="811" y="185"/>
                </a:lnTo>
                <a:lnTo>
                  <a:pt x="812" y="107"/>
                </a:lnTo>
                <a:lnTo>
                  <a:pt x="814" y="20"/>
                </a:lnTo>
                <a:lnTo>
                  <a:pt x="818" y="20"/>
                </a:lnTo>
                <a:lnTo>
                  <a:pt x="829" y="16"/>
                </a:lnTo>
                <a:lnTo>
                  <a:pt x="845" y="10"/>
                </a:lnTo>
                <a:lnTo>
                  <a:pt x="865" y="5"/>
                </a:lnTo>
                <a:lnTo>
                  <a:pt x="889" y="1"/>
                </a:lnTo>
                <a:lnTo>
                  <a:pt x="914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526" name="Freeform 9">
            <a:extLst>
              <a:ext uri="{FF2B5EF4-FFF2-40B4-BE49-F238E27FC236}">
                <a16:creationId xmlns:a16="http://schemas.microsoft.com/office/drawing/2014/main" id="{6A1E0B15-B898-40E3-981D-AEA698D52AB1}"/>
              </a:ext>
            </a:extLst>
          </p:cNvPr>
          <p:cNvSpPr>
            <a:spLocks noEditPoints="1"/>
          </p:cNvSpPr>
          <p:nvPr/>
        </p:nvSpPr>
        <p:spPr bwMode="auto">
          <a:xfrm>
            <a:off x="4351283" y="5015330"/>
            <a:ext cx="231283" cy="325376"/>
          </a:xfrm>
          <a:custGeom>
            <a:avLst/>
            <a:gdLst>
              <a:gd name="T0" fmla="*/ 2311 w 2753"/>
              <a:gd name="T1" fmla="*/ 580 h 3873"/>
              <a:gd name="T2" fmla="*/ 2433 w 2753"/>
              <a:gd name="T3" fmla="*/ 735 h 3873"/>
              <a:gd name="T4" fmla="*/ 2415 w 2753"/>
              <a:gd name="T5" fmla="*/ 948 h 3873"/>
              <a:gd name="T6" fmla="*/ 2253 w 2753"/>
              <a:gd name="T7" fmla="*/ 1073 h 3873"/>
              <a:gd name="T8" fmla="*/ 2037 w 2753"/>
              <a:gd name="T9" fmla="*/ 1138 h 3873"/>
              <a:gd name="T10" fmla="*/ 1946 w 2753"/>
              <a:gd name="T11" fmla="*/ 1260 h 3873"/>
              <a:gd name="T12" fmla="*/ 2039 w 2753"/>
              <a:gd name="T13" fmla="*/ 1346 h 3873"/>
              <a:gd name="T14" fmla="*/ 2400 w 2753"/>
              <a:gd name="T15" fmla="*/ 1671 h 3873"/>
              <a:gd name="T16" fmla="*/ 2649 w 2753"/>
              <a:gd name="T17" fmla="*/ 2118 h 3873"/>
              <a:gd name="T18" fmla="*/ 2746 w 2753"/>
              <a:gd name="T19" fmla="*/ 2586 h 3873"/>
              <a:gd name="T20" fmla="*/ 2739 w 2753"/>
              <a:gd name="T21" fmla="*/ 3028 h 3873"/>
              <a:gd name="T22" fmla="*/ 2671 w 2753"/>
              <a:gd name="T23" fmla="*/ 3397 h 3873"/>
              <a:gd name="T24" fmla="*/ 2597 w 2753"/>
              <a:gd name="T25" fmla="*/ 3648 h 3873"/>
              <a:gd name="T26" fmla="*/ 2533 w 2753"/>
              <a:gd name="T27" fmla="*/ 3764 h 3873"/>
              <a:gd name="T28" fmla="*/ 2319 w 2753"/>
              <a:gd name="T29" fmla="*/ 3855 h 3873"/>
              <a:gd name="T30" fmla="*/ 1959 w 2753"/>
              <a:gd name="T31" fmla="*/ 3868 h 3873"/>
              <a:gd name="T32" fmla="*/ 1531 w 2753"/>
              <a:gd name="T33" fmla="*/ 3768 h 3873"/>
              <a:gd name="T34" fmla="*/ 1146 w 2753"/>
              <a:gd name="T35" fmla="*/ 3597 h 3873"/>
              <a:gd name="T36" fmla="*/ 846 w 2753"/>
              <a:gd name="T37" fmla="*/ 3420 h 3873"/>
              <a:gd name="T38" fmla="*/ 669 w 2753"/>
              <a:gd name="T39" fmla="*/ 3297 h 3873"/>
              <a:gd name="T40" fmla="*/ 562 w 2753"/>
              <a:gd name="T41" fmla="*/ 3206 h 3873"/>
              <a:gd name="T42" fmla="*/ 189 w 2753"/>
              <a:gd name="T43" fmla="*/ 2718 h 3873"/>
              <a:gd name="T44" fmla="*/ 0 w 2753"/>
              <a:gd name="T45" fmla="*/ 2148 h 3873"/>
              <a:gd name="T46" fmla="*/ 79 w 2753"/>
              <a:gd name="T47" fmla="*/ 1729 h 3873"/>
              <a:gd name="T48" fmla="*/ 217 w 2753"/>
              <a:gd name="T49" fmla="*/ 1491 h 3873"/>
              <a:gd name="T50" fmla="*/ 319 w 2753"/>
              <a:gd name="T51" fmla="*/ 1380 h 3873"/>
              <a:gd name="T52" fmla="*/ 368 w 2753"/>
              <a:gd name="T53" fmla="*/ 1135 h 3873"/>
              <a:gd name="T54" fmla="*/ 353 w 2753"/>
              <a:gd name="T55" fmla="*/ 831 h 3873"/>
              <a:gd name="T56" fmla="*/ 384 w 2753"/>
              <a:gd name="T57" fmla="*/ 675 h 3873"/>
              <a:gd name="T58" fmla="*/ 559 w 2753"/>
              <a:gd name="T59" fmla="*/ 591 h 3873"/>
              <a:gd name="T60" fmla="*/ 699 w 2753"/>
              <a:gd name="T61" fmla="*/ 664 h 3873"/>
              <a:gd name="T62" fmla="*/ 769 w 2753"/>
              <a:gd name="T63" fmla="*/ 866 h 3873"/>
              <a:gd name="T64" fmla="*/ 791 w 2753"/>
              <a:gd name="T65" fmla="*/ 1115 h 3873"/>
              <a:gd name="T66" fmla="*/ 1008 w 2753"/>
              <a:gd name="T67" fmla="*/ 1053 h 3873"/>
              <a:gd name="T68" fmla="*/ 1433 w 2753"/>
              <a:gd name="T69" fmla="*/ 700 h 3873"/>
              <a:gd name="T70" fmla="*/ 1737 w 2753"/>
              <a:gd name="T71" fmla="*/ 600 h 3873"/>
              <a:gd name="T72" fmla="*/ 2062 w 2753"/>
              <a:gd name="T73" fmla="*/ 557 h 3873"/>
              <a:gd name="T74" fmla="*/ 1277 w 2753"/>
              <a:gd name="T75" fmla="*/ 18 h 3873"/>
              <a:gd name="T76" fmla="*/ 1315 w 2753"/>
              <a:gd name="T77" fmla="*/ 111 h 3873"/>
              <a:gd name="T78" fmla="*/ 1329 w 2753"/>
              <a:gd name="T79" fmla="*/ 229 h 3873"/>
              <a:gd name="T80" fmla="*/ 1389 w 2753"/>
              <a:gd name="T81" fmla="*/ 278 h 3873"/>
              <a:gd name="T82" fmla="*/ 1471 w 2753"/>
              <a:gd name="T83" fmla="*/ 138 h 3873"/>
              <a:gd name="T84" fmla="*/ 1600 w 2753"/>
              <a:gd name="T85" fmla="*/ 22 h 3873"/>
              <a:gd name="T86" fmla="*/ 1671 w 2753"/>
              <a:gd name="T87" fmla="*/ 108 h 3873"/>
              <a:gd name="T88" fmla="*/ 1649 w 2753"/>
              <a:gd name="T89" fmla="*/ 249 h 3873"/>
              <a:gd name="T90" fmla="*/ 1666 w 2753"/>
              <a:gd name="T91" fmla="*/ 408 h 3873"/>
              <a:gd name="T92" fmla="*/ 1775 w 2753"/>
              <a:gd name="T93" fmla="*/ 511 h 3873"/>
              <a:gd name="T94" fmla="*/ 1529 w 2753"/>
              <a:gd name="T95" fmla="*/ 580 h 3873"/>
              <a:gd name="T96" fmla="*/ 1239 w 2753"/>
              <a:gd name="T97" fmla="*/ 735 h 3873"/>
              <a:gd name="T98" fmla="*/ 995 w 2753"/>
              <a:gd name="T99" fmla="*/ 958 h 3873"/>
              <a:gd name="T100" fmla="*/ 871 w 2753"/>
              <a:gd name="T101" fmla="*/ 1124 h 3873"/>
              <a:gd name="T102" fmla="*/ 855 w 2753"/>
              <a:gd name="T103" fmla="*/ 1100 h 3873"/>
              <a:gd name="T104" fmla="*/ 826 w 2753"/>
              <a:gd name="T105" fmla="*/ 798 h 3873"/>
              <a:gd name="T106" fmla="*/ 837 w 2753"/>
              <a:gd name="T107" fmla="*/ 658 h 3873"/>
              <a:gd name="T108" fmla="*/ 897 w 2753"/>
              <a:gd name="T109" fmla="*/ 555 h 3873"/>
              <a:gd name="T110" fmla="*/ 704 w 2753"/>
              <a:gd name="T111" fmla="*/ 437 h 3873"/>
              <a:gd name="T112" fmla="*/ 609 w 2753"/>
              <a:gd name="T113" fmla="*/ 320 h 3873"/>
              <a:gd name="T114" fmla="*/ 691 w 2753"/>
              <a:gd name="T115" fmla="*/ 206 h 3873"/>
              <a:gd name="T116" fmla="*/ 886 w 2753"/>
              <a:gd name="T117" fmla="*/ 251 h 3873"/>
              <a:gd name="T118" fmla="*/ 1144 w 2753"/>
              <a:gd name="T119" fmla="*/ 375 h 3873"/>
              <a:gd name="T120" fmla="*/ 1115 w 2753"/>
              <a:gd name="T121" fmla="*/ 189 h 3873"/>
              <a:gd name="T122" fmla="*/ 1120 w 2753"/>
              <a:gd name="T123" fmla="*/ 38 h 38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2753" h="3873">
                <a:moveTo>
                  <a:pt x="2122" y="555"/>
                </a:moveTo>
                <a:lnTo>
                  <a:pt x="2180" y="557"/>
                </a:lnTo>
                <a:lnTo>
                  <a:pt x="2231" y="560"/>
                </a:lnTo>
                <a:lnTo>
                  <a:pt x="2275" y="568"/>
                </a:lnTo>
                <a:lnTo>
                  <a:pt x="2311" y="580"/>
                </a:lnTo>
                <a:lnTo>
                  <a:pt x="2346" y="598"/>
                </a:lnTo>
                <a:lnTo>
                  <a:pt x="2375" y="626"/>
                </a:lnTo>
                <a:lnTo>
                  <a:pt x="2399" y="658"/>
                </a:lnTo>
                <a:lnTo>
                  <a:pt x="2419" y="695"/>
                </a:lnTo>
                <a:lnTo>
                  <a:pt x="2433" y="735"/>
                </a:lnTo>
                <a:lnTo>
                  <a:pt x="2442" y="777"/>
                </a:lnTo>
                <a:lnTo>
                  <a:pt x="2444" y="820"/>
                </a:lnTo>
                <a:lnTo>
                  <a:pt x="2440" y="864"/>
                </a:lnTo>
                <a:lnTo>
                  <a:pt x="2431" y="908"/>
                </a:lnTo>
                <a:lnTo>
                  <a:pt x="2415" y="948"/>
                </a:lnTo>
                <a:lnTo>
                  <a:pt x="2391" y="984"/>
                </a:lnTo>
                <a:lnTo>
                  <a:pt x="2364" y="1013"/>
                </a:lnTo>
                <a:lnTo>
                  <a:pt x="2331" y="1037"/>
                </a:lnTo>
                <a:lnTo>
                  <a:pt x="2293" y="1057"/>
                </a:lnTo>
                <a:lnTo>
                  <a:pt x="2253" y="1073"/>
                </a:lnTo>
                <a:lnTo>
                  <a:pt x="2211" y="1086"/>
                </a:lnTo>
                <a:lnTo>
                  <a:pt x="2166" y="1098"/>
                </a:lnTo>
                <a:lnTo>
                  <a:pt x="2122" y="1111"/>
                </a:lnTo>
                <a:lnTo>
                  <a:pt x="2079" y="1124"/>
                </a:lnTo>
                <a:lnTo>
                  <a:pt x="2037" y="1138"/>
                </a:lnTo>
                <a:lnTo>
                  <a:pt x="1999" y="1157"/>
                </a:lnTo>
                <a:lnTo>
                  <a:pt x="1962" y="1178"/>
                </a:lnTo>
                <a:lnTo>
                  <a:pt x="1931" y="1204"/>
                </a:lnTo>
                <a:lnTo>
                  <a:pt x="1935" y="1235"/>
                </a:lnTo>
                <a:lnTo>
                  <a:pt x="1946" y="1260"/>
                </a:lnTo>
                <a:lnTo>
                  <a:pt x="1959" y="1282"/>
                </a:lnTo>
                <a:lnTo>
                  <a:pt x="1977" y="1302"/>
                </a:lnTo>
                <a:lnTo>
                  <a:pt x="1997" y="1318"/>
                </a:lnTo>
                <a:lnTo>
                  <a:pt x="2019" y="1333"/>
                </a:lnTo>
                <a:lnTo>
                  <a:pt x="2039" y="1346"/>
                </a:lnTo>
                <a:lnTo>
                  <a:pt x="2060" y="1360"/>
                </a:lnTo>
                <a:lnTo>
                  <a:pt x="2159" y="1433"/>
                </a:lnTo>
                <a:lnTo>
                  <a:pt x="2248" y="1509"/>
                </a:lnTo>
                <a:lnTo>
                  <a:pt x="2328" y="1588"/>
                </a:lnTo>
                <a:lnTo>
                  <a:pt x="2400" y="1671"/>
                </a:lnTo>
                <a:lnTo>
                  <a:pt x="2464" y="1757"/>
                </a:lnTo>
                <a:lnTo>
                  <a:pt x="2522" y="1844"/>
                </a:lnTo>
                <a:lnTo>
                  <a:pt x="2571" y="1933"/>
                </a:lnTo>
                <a:lnTo>
                  <a:pt x="2613" y="2026"/>
                </a:lnTo>
                <a:lnTo>
                  <a:pt x="2649" y="2118"/>
                </a:lnTo>
                <a:lnTo>
                  <a:pt x="2679" y="2211"/>
                </a:lnTo>
                <a:lnTo>
                  <a:pt x="2704" y="2304"/>
                </a:lnTo>
                <a:lnTo>
                  <a:pt x="2722" y="2398"/>
                </a:lnTo>
                <a:lnTo>
                  <a:pt x="2737" y="2493"/>
                </a:lnTo>
                <a:lnTo>
                  <a:pt x="2746" y="2586"/>
                </a:lnTo>
                <a:lnTo>
                  <a:pt x="2751" y="2677"/>
                </a:lnTo>
                <a:lnTo>
                  <a:pt x="2753" y="2768"/>
                </a:lnTo>
                <a:lnTo>
                  <a:pt x="2751" y="2857"/>
                </a:lnTo>
                <a:lnTo>
                  <a:pt x="2746" y="2942"/>
                </a:lnTo>
                <a:lnTo>
                  <a:pt x="2739" y="3028"/>
                </a:lnTo>
                <a:lnTo>
                  <a:pt x="2728" y="3108"/>
                </a:lnTo>
                <a:lnTo>
                  <a:pt x="2715" y="3186"/>
                </a:lnTo>
                <a:lnTo>
                  <a:pt x="2702" y="3260"/>
                </a:lnTo>
                <a:lnTo>
                  <a:pt x="2688" y="3331"/>
                </a:lnTo>
                <a:lnTo>
                  <a:pt x="2671" y="3397"/>
                </a:lnTo>
                <a:lnTo>
                  <a:pt x="2657" y="3458"/>
                </a:lnTo>
                <a:lnTo>
                  <a:pt x="2640" y="3515"/>
                </a:lnTo>
                <a:lnTo>
                  <a:pt x="2624" y="3564"/>
                </a:lnTo>
                <a:lnTo>
                  <a:pt x="2609" y="3609"/>
                </a:lnTo>
                <a:lnTo>
                  <a:pt x="2597" y="3648"/>
                </a:lnTo>
                <a:lnTo>
                  <a:pt x="2584" y="3680"/>
                </a:lnTo>
                <a:lnTo>
                  <a:pt x="2573" y="3704"/>
                </a:lnTo>
                <a:lnTo>
                  <a:pt x="2566" y="3722"/>
                </a:lnTo>
                <a:lnTo>
                  <a:pt x="2560" y="3733"/>
                </a:lnTo>
                <a:lnTo>
                  <a:pt x="2533" y="3764"/>
                </a:lnTo>
                <a:lnTo>
                  <a:pt x="2499" y="3789"/>
                </a:lnTo>
                <a:lnTo>
                  <a:pt x="2459" y="3811"/>
                </a:lnTo>
                <a:lnTo>
                  <a:pt x="2415" y="3829"/>
                </a:lnTo>
                <a:lnTo>
                  <a:pt x="2368" y="3844"/>
                </a:lnTo>
                <a:lnTo>
                  <a:pt x="2319" y="3855"/>
                </a:lnTo>
                <a:lnTo>
                  <a:pt x="2269" y="3862"/>
                </a:lnTo>
                <a:lnTo>
                  <a:pt x="2220" y="3868"/>
                </a:lnTo>
                <a:lnTo>
                  <a:pt x="2133" y="3873"/>
                </a:lnTo>
                <a:lnTo>
                  <a:pt x="2046" y="3873"/>
                </a:lnTo>
                <a:lnTo>
                  <a:pt x="1959" y="3868"/>
                </a:lnTo>
                <a:lnTo>
                  <a:pt x="1871" y="3855"/>
                </a:lnTo>
                <a:lnTo>
                  <a:pt x="1784" y="3838"/>
                </a:lnTo>
                <a:lnTo>
                  <a:pt x="1699" y="3818"/>
                </a:lnTo>
                <a:lnTo>
                  <a:pt x="1613" y="3795"/>
                </a:lnTo>
                <a:lnTo>
                  <a:pt x="1531" y="3768"/>
                </a:lnTo>
                <a:lnTo>
                  <a:pt x="1449" y="3737"/>
                </a:lnTo>
                <a:lnTo>
                  <a:pt x="1369" y="3704"/>
                </a:lnTo>
                <a:lnTo>
                  <a:pt x="1293" y="3669"/>
                </a:lnTo>
                <a:lnTo>
                  <a:pt x="1219" y="3635"/>
                </a:lnTo>
                <a:lnTo>
                  <a:pt x="1146" y="3597"/>
                </a:lnTo>
                <a:lnTo>
                  <a:pt x="1079" y="3560"/>
                </a:lnTo>
                <a:lnTo>
                  <a:pt x="1015" y="3524"/>
                </a:lnTo>
                <a:lnTo>
                  <a:pt x="953" y="3488"/>
                </a:lnTo>
                <a:lnTo>
                  <a:pt x="899" y="3453"/>
                </a:lnTo>
                <a:lnTo>
                  <a:pt x="846" y="3420"/>
                </a:lnTo>
                <a:lnTo>
                  <a:pt x="800" y="3389"/>
                </a:lnTo>
                <a:lnTo>
                  <a:pt x="759" y="3360"/>
                </a:lnTo>
                <a:lnTo>
                  <a:pt x="722" y="3335"/>
                </a:lnTo>
                <a:lnTo>
                  <a:pt x="693" y="3313"/>
                </a:lnTo>
                <a:lnTo>
                  <a:pt x="669" y="3297"/>
                </a:lnTo>
                <a:lnTo>
                  <a:pt x="653" y="3284"/>
                </a:lnTo>
                <a:lnTo>
                  <a:pt x="642" y="3275"/>
                </a:lnTo>
                <a:lnTo>
                  <a:pt x="640" y="3273"/>
                </a:lnTo>
                <a:lnTo>
                  <a:pt x="644" y="3277"/>
                </a:lnTo>
                <a:lnTo>
                  <a:pt x="562" y="3206"/>
                </a:lnTo>
                <a:lnTo>
                  <a:pt x="482" y="3124"/>
                </a:lnTo>
                <a:lnTo>
                  <a:pt x="402" y="3033"/>
                </a:lnTo>
                <a:lnTo>
                  <a:pt x="326" y="2935"/>
                </a:lnTo>
                <a:lnTo>
                  <a:pt x="255" y="2829"/>
                </a:lnTo>
                <a:lnTo>
                  <a:pt x="189" y="2718"/>
                </a:lnTo>
                <a:lnTo>
                  <a:pt x="131" y="2604"/>
                </a:lnTo>
                <a:lnTo>
                  <a:pt x="82" y="2484"/>
                </a:lnTo>
                <a:lnTo>
                  <a:pt x="40" y="2362"/>
                </a:lnTo>
                <a:lnTo>
                  <a:pt x="11" y="2240"/>
                </a:lnTo>
                <a:lnTo>
                  <a:pt x="0" y="2148"/>
                </a:lnTo>
                <a:lnTo>
                  <a:pt x="0" y="2057"/>
                </a:lnTo>
                <a:lnTo>
                  <a:pt x="9" y="1969"/>
                </a:lnTo>
                <a:lnTo>
                  <a:pt x="26" y="1886"/>
                </a:lnTo>
                <a:lnTo>
                  <a:pt x="51" y="1804"/>
                </a:lnTo>
                <a:lnTo>
                  <a:pt x="79" y="1729"/>
                </a:lnTo>
                <a:lnTo>
                  <a:pt x="111" y="1658"/>
                </a:lnTo>
                <a:lnTo>
                  <a:pt x="146" y="1595"/>
                </a:lnTo>
                <a:lnTo>
                  <a:pt x="180" y="1537"/>
                </a:lnTo>
                <a:lnTo>
                  <a:pt x="197" y="1513"/>
                </a:lnTo>
                <a:lnTo>
                  <a:pt x="217" y="1491"/>
                </a:lnTo>
                <a:lnTo>
                  <a:pt x="237" y="1471"/>
                </a:lnTo>
                <a:lnTo>
                  <a:pt x="259" y="1451"/>
                </a:lnTo>
                <a:lnTo>
                  <a:pt x="279" y="1429"/>
                </a:lnTo>
                <a:lnTo>
                  <a:pt x="300" y="1406"/>
                </a:lnTo>
                <a:lnTo>
                  <a:pt x="319" y="1380"/>
                </a:lnTo>
                <a:lnTo>
                  <a:pt x="335" y="1349"/>
                </a:lnTo>
                <a:lnTo>
                  <a:pt x="349" y="1313"/>
                </a:lnTo>
                <a:lnTo>
                  <a:pt x="359" y="1269"/>
                </a:lnTo>
                <a:lnTo>
                  <a:pt x="364" y="1220"/>
                </a:lnTo>
                <a:lnTo>
                  <a:pt x="368" y="1135"/>
                </a:lnTo>
                <a:lnTo>
                  <a:pt x="366" y="1058"/>
                </a:lnTo>
                <a:lnTo>
                  <a:pt x="364" y="989"/>
                </a:lnTo>
                <a:lnTo>
                  <a:pt x="360" y="929"/>
                </a:lnTo>
                <a:lnTo>
                  <a:pt x="357" y="877"/>
                </a:lnTo>
                <a:lnTo>
                  <a:pt x="353" y="831"/>
                </a:lnTo>
                <a:lnTo>
                  <a:pt x="353" y="789"/>
                </a:lnTo>
                <a:lnTo>
                  <a:pt x="355" y="755"/>
                </a:lnTo>
                <a:lnTo>
                  <a:pt x="359" y="724"/>
                </a:lnTo>
                <a:lnTo>
                  <a:pt x="369" y="698"/>
                </a:lnTo>
                <a:lnTo>
                  <a:pt x="384" y="675"/>
                </a:lnTo>
                <a:lnTo>
                  <a:pt x="406" y="653"/>
                </a:lnTo>
                <a:lnTo>
                  <a:pt x="435" y="635"/>
                </a:lnTo>
                <a:lnTo>
                  <a:pt x="473" y="617"/>
                </a:lnTo>
                <a:lnTo>
                  <a:pt x="520" y="600"/>
                </a:lnTo>
                <a:lnTo>
                  <a:pt x="559" y="591"/>
                </a:lnTo>
                <a:lnTo>
                  <a:pt x="593" y="591"/>
                </a:lnTo>
                <a:lnTo>
                  <a:pt x="624" y="598"/>
                </a:lnTo>
                <a:lnTo>
                  <a:pt x="651" y="615"/>
                </a:lnTo>
                <a:lnTo>
                  <a:pt x="677" y="635"/>
                </a:lnTo>
                <a:lnTo>
                  <a:pt x="699" y="664"/>
                </a:lnTo>
                <a:lnTo>
                  <a:pt x="717" y="697"/>
                </a:lnTo>
                <a:lnTo>
                  <a:pt x="733" y="733"/>
                </a:lnTo>
                <a:lnTo>
                  <a:pt x="748" y="775"/>
                </a:lnTo>
                <a:lnTo>
                  <a:pt x="760" y="818"/>
                </a:lnTo>
                <a:lnTo>
                  <a:pt x="769" y="866"/>
                </a:lnTo>
                <a:lnTo>
                  <a:pt x="777" y="915"/>
                </a:lnTo>
                <a:lnTo>
                  <a:pt x="782" y="964"/>
                </a:lnTo>
                <a:lnTo>
                  <a:pt x="788" y="1015"/>
                </a:lnTo>
                <a:lnTo>
                  <a:pt x="789" y="1066"/>
                </a:lnTo>
                <a:lnTo>
                  <a:pt x="791" y="1115"/>
                </a:lnTo>
                <a:lnTo>
                  <a:pt x="791" y="1164"/>
                </a:lnTo>
                <a:lnTo>
                  <a:pt x="791" y="1420"/>
                </a:lnTo>
                <a:lnTo>
                  <a:pt x="884" y="1224"/>
                </a:lnTo>
                <a:lnTo>
                  <a:pt x="942" y="1137"/>
                </a:lnTo>
                <a:lnTo>
                  <a:pt x="1008" y="1053"/>
                </a:lnTo>
                <a:lnTo>
                  <a:pt x="1080" y="969"/>
                </a:lnTo>
                <a:lnTo>
                  <a:pt x="1160" y="893"/>
                </a:lnTo>
                <a:lnTo>
                  <a:pt x="1248" y="820"/>
                </a:lnTo>
                <a:lnTo>
                  <a:pt x="1339" y="757"/>
                </a:lnTo>
                <a:lnTo>
                  <a:pt x="1433" y="700"/>
                </a:lnTo>
                <a:lnTo>
                  <a:pt x="1531" y="657"/>
                </a:lnTo>
                <a:lnTo>
                  <a:pt x="1573" y="642"/>
                </a:lnTo>
                <a:lnTo>
                  <a:pt x="1622" y="628"/>
                </a:lnTo>
                <a:lnTo>
                  <a:pt x="1679" y="613"/>
                </a:lnTo>
                <a:lnTo>
                  <a:pt x="1737" y="600"/>
                </a:lnTo>
                <a:lnTo>
                  <a:pt x="1800" y="588"/>
                </a:lnTo>
                <a:lnTo>
                  <a:pt x="1866" y="577"/>
                </a:lnTo>
                <a:lnTo>
                  <a:pt x="1931" y="568"/>
                </a:lnTo>
                <a:lnTo>
                  <a:pt x="1999" y="562"/>
                </a:lnTo>
                <a:lnTo>
                  <a:pt x="2062" y="557"/>
                </a:lnTo>
                <a:lnTo>
                  <a:pt x="2122" y="555"/>
                </a:lnTo>
                <a:close/>
                <a:moveTo>
                  <a:pt x="1200" y="0"/>
                </a:moveTo>
                <a:lnTo>
                  <a:pt x="1231" y="2"/>
                </a:lnTo>
                <a:lnTo>
                  <a:pt x="1257" y="8"/>
                </a:lnTo>
                <a:lnTo>
                  <a:pt x="1277" y="18"/>
                </a:lnTo>
                <a:lnTo>
                  <a:pt x="1291" y="31"/>
                </a:lnTo>
                <a:lnTo>
                  <a:pt x="1300" y="48"/>
                </a:lnTo>
                <a:lnTo>
                  <a:pt x="1308" y="68"/>
                </a:lnTo>
                <a:lnTo>
                  <a:pt x="1311" y="89"/>
                </a:lnTo>
                <a:lnTo>
                  <a:pt x="1315" y="111"/>
                </a:lnTo>
                <a:lnTo>
                  <a:pt x="1315" y="137"/>
                </a:lnTo>
                <a:lnTo>
                  <a:pt x="1317" y="160"/>
                </a:lnTo>
                <a:lnTo>
                  <a:pt x="1320" y="186"/>
                </a:lnTo>
                <a:lnTo>
                  <a:pt x="1324" y="208"/>
                </a:lnTo>
                <a:lnTo>
                  <a:pt x="1329" y="229"/>
                </a:lnTo>
                <a:lnTo>
                  <a:pt x="1339" y="249"/>
                </a:lnTo>
                <a:lnTo>
                  <a:pt x="1349" y="266"/>
                </a:lnTo>
                <a:lnTo>
                  <a:pt x="1364" y="278"/>
                </a:lnTo>
                <a:lnTo>
                  <a:pt x="1375" y="278"/>
                </a:lnTo>
                <a:lnTo>
                  <a:pt x="1389" y="278"/>
                </a:lnTo>
                <a:lnTo>
                  <a:pt x="1400" y="280"/>
                </a:lnTo>
                <a:lnTo>
                  <a:pt x="1420" y="246"/>
                </a:lnTo>
                <a:lnTo>
                  <a:pt x="1439" y="209"/>
                </a:lnTo>
                <a:lnTo>
                  <a:pt x="1455" y="173"/>
                </a:lnTo>
                <a:lnTo>
                  <a:pt x="1471" y="138"/>
                </a:lnTo>
                <a:lnTo>
                  <a:pt x="1489" y="104"/>
                </a:lnTo>
                <a:lnTo>
                  <a:pt x="1511" y="71"/>
                </a:lnTo>
                <a:lnTo>
                  <a:pt x="1537" y="42"/>
                </a:lnTo>
                <a:lnTo>
                  <a:pt x="1568" y="18"/>
                </a:lnTo>
                <a:lnTo>
                  <a:pt x="1600" y="22"/>
                </a:lnTo>
                <a:lnTo>
                  <a:pt x="1626" y="29"/>
                </a:lnTo>
                <a:lnTo>
                  <a:pt x="1646" y="44"/>
                </a:lnTo>
                <a:lnTo>
                  <a:pt x="1659" y="62"/>
                </a:lnTo>
                <a:lnTo>
                  <a:pt x="1668" y="82"/>
                </a:lnTo>
                <a:lnTo>
                  <a:pt x="1671" y="108"/>
                </a:lnTo>
                <a:lnTo>
                  <a:pt x="1673" y="133"/>
                </a:lnTo>
                <a:lnTo>
                  <a:pt x="1669" y="162"/>
                </a:lnTo>
                <a:lnTo>
                  <a:pt x="1664" y="191"/>
                </a:lnTo>
                <a:lnTo>
                  <a:pt x="1657" y="220"/>
                </a:lnTo>
                <a:lnTo>
                  <a:pt x="1649" y="249"/>
                </a:lnTo>
                <a:lnTo>
                  <a:pt x="1640" y="278"/>
                </a:lnTo>
                <a:lnTo>
                  <a:pt x="1633" y="304"/>
                </a:lnTo>
                <a:lnTo>
                  <a:pt x="1626" y="329"/>
                </a:lnTo>
                <a:lnTo>
                  <a:pt x="1620" y="349"/>
                </a:lnTo>
                <a:lnTo>
                  <a:pt x="1666" y="408"/>
                </a:lnTo>
                <a:lnTo>
                  <a:pt x="1717" y="458"/>
                </a:lnTo>
                <a:lnTo>
                  <a:pt x="1771" y="502"/>
                </a:lnTo>
                <a:lnTo>
                  <a:pt x="1773" y="504"/>
                </a:lnTo>
                <a:lnTo>
                  <a:pt x="1773" y="508"/>
                </a:lnTo>
                <a:lnTo>
                  <a:pt x="1775" y="511"/>
                </a:lnTo>
                <a:lnTo>
                  <a:pt x="1775" y="515"/>
                </a:lnTo>
                <a:lnTo>
                  <a:pt x="1777" y="517"/>
                </a:lnTo>
                <a:lnTo>
                  <a:pt x="1686" y="535"/>
                </a:lnTo>
                <a:lnTo>
                  <a:pt x="1604" y="557"/>
                </a:lnTo>
                <a:lnTo>
                  <a:pt x="1529" y="580"/>
                </a:lnTo>
                <a:lnTo>
                  <a:pt x="1462" y="606"/>
                </a:lnTo>
                <a:lnTo>
                  <a:pt x="1400" y="635"/>
                </a:lnTo>
                <a:lnTo>
                  <a:pt x="1342" y="666"/>
                </a:lnTo>
                <a:lnTo>
                  <a:pt x="1289" y="700"/>
                </a:lnTo>
                <a:lnTo>
                  <a:pt x="1239" y="735"/>
                </a:lnTo>
                <a:lnTo>
                  <a:pt x="1189" y="773"/>
                </a:lnTo>
                <a:lnTo>
                  <a:pt x="1140" y="813"/>
                </a:lnTo>
                <a:lnTo>
                  <a:pt x="1091" y="857"/>
                </a:lnTo>
                <a:lnTo>
                  <a:pt x="1039" y="908"/>
                </a:lnTo>
                <a:lnTo>
                  <a:pt x="995" y="958"/>
                </a:lnTo>
                <a:lnTo>
                  <a:pt x="955" y="1009"/>
                </a:lnTo>
                <a:lnTo>
                  <a:pt x="919" y="1060"/>
                </a:lnTo>
                <a:lnTo>
                  <a:pt x="880" y="1111"/>
                </a:lnTo>
                <a:lnTo>
                  <a:pt x="877" y="1115"/>
                </a:lnTo>
                <a:lnTo>
                  <a:pt x="871" y="1124"/>
                </a:lnTo>
                <a:lnTo>
                  <a:pt x="866" y="1135"/>
                </a:lnTo>
                <a:lnTo>
                  <a:pt x="860" y="1146"/>
                </a:lnTo>
                <a:lnTo>
                  <a:pt x="855" y="1153"/>
                </a:lnTo>
                <a:lnTo>
                  <a:pt x="851" y="1157"/>
                </a:lnTo>
                <a:lnTo>
                  <a:pt x="855" y="1100"/>
                </a:lnTo>
                <a:lnTo>
                  <a:pt x="855" y="1038"/>
                </a:lnTo>
                <a:lnTo>
                  <a:pt x="851" y="977"/>
                </a:lnTo>
                <a:lnTo>
                  <a:pt x="844" y="913"/>
                </a:lnTo>
                <a:lnTo>
                  <a:pt x="835" y="853"/>
                </a:lnTo>
                <a:lnTo>
                  <a:pt x="826" y="798"/>
                </a:lnTo>
                <a:lnTo>
                  <a:pt x="813" y="751"/>
                </a:lnTo>
                <a:lnTo>
                  <a:pt x="800" y="713"/>
                </a:lnTo>
                <a:lnTo>
                  <a:pt x="809" y="698"/>
                </a:lnTo>
                <a:lnTo>
                  <a:pt x="822" y="678"/>
                </a:lnTo>
                <a:lnTo>
                  <a:pt x="837" y="658"/>
                </a:lnTo>
                <a:lnTo>
                  <a:pt x="853" y="637"/>
                </a:lnTo>
                <a:lnTo>
                  <a:pt x="869" y="615"/>
                </a:lnTo>
                <a:lnTo>
                  <a:pt x="882" y="593"/>
                </a:lnTo>
                <a:lnTo>
                  <a:pt x="891" y="573"/>
                </a:lnTo>
                <a:lnTo>
                  <a:pt x="897" y="555"/>
                </a:lnTo>
                <a:lnTo>
                  <a:pt x="897" y="540"/>
                </a:lnTo>
                <a:lnTo>
                  <a:pt x="840" y="511"/>
                </a:lnTo>
                <a:lnTo>
                  <a:pt x="788" y="484"/>
                </a:lnTo>
                <a:lnTo>
                  <a:pt x="742" y="460"/>
                </a:lnTo>
                <a:lnTo>
                  <a:pt x="704" y="437"/>
                </a:lnTo>
                <a:lnTo>
                  <a:pt x="669" y="415"/>
                </a:lnTo>
                <a:lnTo>
                  <a:pt x="644" y="393"/>
                </a:lnTo>
                <a:lnTo>
                  <a:pt x="624" y="371"/>
                </a:lnTo>
                <a:lnTo>
                  <a:pt x="613" y="348"/>
                </a:lnTo>
                <a:lnTo>
                  <a:pt x="609" y="320"/>
                </a:lnTo>
                <a:lnTo>
                  <a:pt x="615" y="291"/>
                </a:lnTo>
                <a:lnTo>
                  <a:pt x="628" y="258"/>
                </a:lnTo>
                <a:lnTo>
                  <a:pt x="646" y="233"/>
                </a:lnTo>
                <a:lnTo>
                  <a:pt x="666" y="215"/>
                </a:lnTo>
                <a:lnTo>
                  <a:pt x="691" y="206"/>
                </a:lnTo>
                <a:lnTo>
                  <a:pt x="720" y="202"/>
                </a:lnTo>
                <a:lnTo>
                  <a:pt x="755" y="206"/>
                </a:lnTo>
                <a:lnTo>
                  <a:pt x="793" y="215"/>
                </a:lnTo>
                <a:lnTo>
                  <a:pt x="837" y="231"/>
                </a:lnTo>
                <a:lnTo>
                  <a:pt x="886" y="251"/>
                </a:lnTo>
                <a:lnTo>
                  <a:pt x="940" y="277"/>
                </a:lnTo>
                <a:lnTo>
                  <a:pt x="1000" y="308"/>
                </a:lnTo>
                <a:lnTo>
                  <a:pt x="1066" y="340"/>
                </a:lnTo>
                <a:lnTo>
                  <a:pt x="1137" y="378"/>
                </a:lnTo>
                <a:lnTo>
                  <a:pt x="1144" y="375"/>
                </a:lnTo>
                <a:lnTo>
                  <a:pt x="1142" y="338"/>
                </a:lnTo>
                <a:lnTo>
                  <a:pt x="1137" y="302"/>
                </a:lnTo>
                <a:lnTo>
                  <a:pt x="1129" y="264"/>
                </a:lnTo>
                <a:lnTo>
                  <a:pt x="1122" y="228"/>
                </a:lnTo>
                <a:lnTo>
                  <a:pt x="1115" y="189"/>
                </a:lnTo>
                <a:lnTo>
                  <a:pt x="1109" y="155"/>
                </a:lnTo>
                <a:lnTo>
                  <a:pt x="1106" y="120"/>
                </a:lnTo>
                <a:lnTo>
                  <a:pt x="1106" y="89"/>
                </a:lnTo>
                <a:lnTo>
                  <a:pt x="1111" y="62"/>
                </a:lnTo>
                <a:lnTo>
                  <a:pt x="1120" y="38"/>
                </a:lnTo>
                <a:lnTo>
                  <a:pt x="1137" y="18"/>
                </a:lnTo>
                <a:lnTo>
                  <a:pt x="1160" y="4"/>
                </a:lnTo>
                <a:lnTo>
                  <a:pt x="120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527" name="Freeform 9">
            <a:extLst>
              <a:ext uri="{FF2B5EF4-FFF2-40B4-BE49-F238E27FC236}">
                <a16:creationId xmlns:a16="http://schemas.microsoft.com/office/drawing/2014/main" id="{E775B638-ECEA-448D-8118-1E801CB0374D}"/>
              </a:ext>
            </a:extLst>
          </p:cNvPr>
          <p:cNvSpPr>
            <a:spLocks noEditPoints="1"/>
          </p:cNvSpPr>
          <p:nvPr/>
        </p:nvSpPr>
        <p:spPr bwMode="auto">
          <a:xfrm>
            <a:off x="1372602" y="4323737"/>
            <a:ext cx="369111" cy="267936"/>
          </a:xfrm>
          <a:custGeom>
            <a:avLst/>
            <a:gdLst>
              <a:gd name="T0" fmla="*/ 1418 w 1846"/>
              <a:gd name="T1" fmla="*/ 21 h 1340"/>
              <a:gd name="T2" fmla="*/ 1609 w 1846"/>
              <a:gd name="T3" fmla="*/ 47 h 1340"/>
              <a:gd name="T4" fmla="*/ 1771 w 1846"/>
              <a:gd name="T5" fmla="*/ 100 h 1340"/>
              <a:gd name="T6" fmla="*/ 1840 w 1846"/>
              <a:gd name="T7" fmla="*/ 191 h 1340"/>
              <a:gd name="T8" fmla="*/ 1787 w 1846"/>
              <a:gd name="T9" fmla="*/ 294 h 1340"/>
              <a:gd name="T10" fmla="*/ 1673 w 1846"/>
              <a:gd name="T11" fmla="*/ 385 h 1340"/>
              <a:gd name="T12" fmla="*/ 1560 w 1846"/>
              <a:gd name="T13" fmla="*/ 447 h 1340"/>
              <a:gd name="T14" fmla="*/ 1462 w 1846"/>
              <a:gd name="T15" fmla="*/ 498 h 1340"/>
              <a:gd name="T16" fmla="*/ 1380 w 1846"/>
              <a:gd name="T17" fmla="*/ 565 h 1340"/>
              <a:gd name="T18" fmla="*/ 1289 w 1846"/>
              <a:gd name="T19" fmla="*/ 605 h 1340"/>
              <a:gd name="T20" fmla="*/ 1198 w 1846"/>
              <a:gd name="T21" fmla="*/ 596 h 1340"/>
              <a:gd name="T22" fmla="*/ 1140 w 1846"/>
              <a:gd name="T23" fmla="*/ 527 h 1340"/>
              <a:gd name="T24" fmla="*/ 1107 w 1846"/>
              <a:gd name="T25" fmla="*/ 447 h 1340"/>
              <a:gd name="T26" fmla="*/ 1091 w 1846"/>
              <a:gd name="T27" fmla="*/ 371 h 1340"/>
              <a:gd name="T28" fmla="*/ 1091 w 1846"/>
              <a:gd name="T29" fmla="*/ 232 h 1340"/>
              <a:gd name="T30" fmla="*/ 1106 w 1846"/>
              <a:gd name="T31" fmla="*/ 129 h 1340"/>
              <a:gd name="T32" fmla="*/ 1138 w 1846"/>
              <a:gd name="T33" fmla="*/ 80 h 1340"/>
              <a:gd name="T34" fmla="*/ 1213 w 1846"/>
              <a:gd name="T35" fmla="*/ 32 h 1340"/>
              <a:gd name="T36" fmla="*/ 606 w 1846"/>
              <a:gd name="T37" fmla="*/ 0 h 1340"/>
              <a:gd name="T38" fmla="*/ 749 w 1846"/>
              <a:gd name="T39" fmla="*/ 9 h 1340"/>
              <a:gd name="T40" fmla="*/ 882 w 1846"/>
              <a:gd name="T41" fmla="*/ 45 h 1340"/>
              <a:gd name="T42" fmla="*/ 978 w 1846"/>
              <a:gd name="T43" fmla="*/ 111 h 1340"/>
              <a:gd name="T44" fmla="*/ 1018 w 1846"/>
              <a:gd name="T45" fmla="*/ 229 h 1340"/>
              <a:gd name="T46" fmla="*/ 1018 w 1846"/>
              <a:gd name="T47" fmla="*/ 401 h 1340"/>
              <a:gd name="T48" fmla="*/ 1049 w 1846"/>
              <a:gd name="T49" fmla="*/ 511 h 1340"/>
              <a:gd name="T50" fmla="*/ 1086 w 1846"/>
              <a:gd name="T51" fmla="*/ 600 h 1340"/>
              <a:gd name="T52" fmla="*/ 1071 w 1846"/>
              <a:gd name="T53" fmla="*/ 678 h 1340"/>
              <a:gd name="T54" fmla="*/ 1029 w 1846"/>
              <a:gd name="T55" fmla="*/ 731 h 1340"/>
              <a:gd name="T56" fmla="*/ 940 w 1846"/>
              <a:gd name="T57" fmla="*/ 807 h 1340"/>
              <a:gd name="T58" fmla="*/ 780 w 1846"/>
              <a:gd name="T59" fmla="*/ 907 h 1340"/>
              <a:gd name="T60" fmla="*/ 658 w 1846"/>
              <a:gd name="T61" fmla="*/ 1016 h 1340"/>
              <a:gd name="T62" fmla="*/ 564 w 1846"/>
              <a:gd name="T63" fmla="*/ 1147 h 1340"/>
              <a:gd name="T64" fmla="*/ 458 w 1846"/>
              <a:gd name="T65" fmla="*/ 1252 h 1340"/>
              <a:gd name="T66" fmla="*/ 344 w 1846"/>
              <a:gd name="T67" fmla="*/ 1320 h 1340"/>
              <a:gd name="T68" fmla="*/ 246 w 1846"/>
              <a:gd name="T69" fmla="*/ 1340 h 1340"/>
              <a:gd name="T70" fmla="*/ 169 w 1846"/>
              <a:gd name="T71" fmla="*/ 1287 h 1340"/>
              <a:gd name="T72" fmla="*/ 93 w 1846"/>
              <a:gd name="T73" fmla="*/ 1156 h 1340"/>
              <a:gd name="T74" fmla="*/ 33 w 1846"/>
              <a:gd name="T75" fmla="*/ 974 h 1340"/>
              <a:gd name="T76" fmla="*/ 2 w 1846"/>
              <a:gd name="T77" fmla="*/ 760 h 1340"/>
              <a:gd name="T78" fmla="*/ 11 w 1846"/>
              <a:gd name="T79" fmla="*/ 540 h 1340"/>
              <a:gd name="T80" fmla="*/ 77 w 1846"/>
              <a:gd name="T81" fmla="*/ 332 h 1340"/>
              <a:gd name="T82" fmla="*/ 211 w 1846"/>
              <a:gd name="T83" fmla="*/ 161 h 1340"/>
              <a:gd name="T84" fmla="*/ 364 w 1846"/>
              <a:gd name="T85" fmla="*/ 60 h 1340"/>
              <a:gd name="T86" fmla="*/ 509 w 1846"/>
              <a:gd name="T87" fmla="*/ 16 h 13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1846" h="1340">
                <a:moveTo>
                  <a:pt x="1289" y="20"/>
                </a:moveTo>
                <a:lnTo>
                  <a:pt x="1353" y="20"/>
                </a:lnTo>
                <a:lnTo>
                  <a:pt x="1418" y="21"/>
                </a:lnTo>
                <a:lnTo>
                  <a:pt x="1484" y="27"/>
                </a:lnTo>
                <a:lnTo>
                  <a:pt x="1547" y="36"/>
                </a:lnTo>
                <a:lnTo>
                  <a:pt x="1609" y="47"/>
                </a:lnTo>
                <a:lnTo>
                  <a:pt x="1669" y="61"/>
                </a:lnTo>
                <a:lnTo>
                  <a:pt x="1722" y="78"/>
                </a:lnTo>
                <a:lnTo>
                  <a:pt x="1771" y="100"/>
                </a:lnTo>
                <a:lnTo>
                  <a:pt x="1813" y="123"/>
                </a:lnTo>
                <a:lnTo>
                  <a:pt x="1846" y="151"/>
                </a:lnTo>
                <a:lnTo>
                  <a:pt x="1840" y="191"/>
                </a:lnTo>
                <a:lnTo>
                  <a:pt x="1827" y="229"/>
                </a:lnTo>
                <a:lnTo>
                  <a:pt x="1809" y="263"/>
                </a:lnTo>
                <a:lnTo>
                  <a:pt x="1787" y="294"/>
                </a:lnTo>
                <a:lnTo>
                  <a:pt x="1762" y="320"/>
                </a:lnTo>
                <a:lnTo>
                  <a:pt x="1717" y="356"/>
                </a:lnTo>
                <a:lnTo>
                  <a:pt x="1673" y="385"/>
                </a:lnTo>
                <a:lnTo>
                  <a:pt x="1633" y="409"/>
                </a:lnTo>
                <a:lnTo>
                  <a:pt x="1595" y="429"/>
                </a:lnTo>
                <a:lnTo>
                  <a:pt x="1560" y="447"/>
                </a:lnTo>
                <a:lnTo>
                  <a:pt x="1526" y="463"/>
                </a:lnTo>
                <a:lnTo>
                  <a:pt x="1493" y="480"/>
                </a:lnTo>
                <a:lnTo>
                  <a:pt x="1462" y="498"/>
                </a:lnTo>
                <a:lnTo>
                  <a:pt x="1431" y="520"/>
                </a:lnTo>
                <a:lnTo>
                  <a:pt x="1402" y="547"/>
                </a:lnTo>
                <a:lnTo>
                  <a:pt x="1380" y="565"/>
                </a:lnTo>
                <a:lnTo>
                  <a:pt x="1353" y="581"/>
                </a:lnTo>
                <a:lnTo>
                  <a:pt x="1322" y="594"/>
                </a:lnTo>
                <a:lnTo>
                  <a:pt x="1289" y="605"/>
                </a:lnTo>
                <a:lnTo>
                  <a:pt x="1257" y="609"/>
                </a:lnTo>
                <a:lnTo>
                  <a:pt x="1226" y="605"/>
                </a:lnTo>
                <a:lnTo>
                  <a:pt x="1198" y="596"/>
                </a:lnTo>
                <a:lnTo>
                  <a:pt x="1177" y="578"/>
                </a:lnTo>
                <a:lnTo>
                  <a:pt x="1157" y="554"/>
                </a:lnTo>
                <a:lnTo>
                  <a:pt x="1140" y="527"/>
                </a:lnTo>
                <a:lnTo>
                  <a:pt x="1126" y="498"/>
                </a:lnTo>
                <a:lnTo>
                  <a:pt x="1115" y="471"/>
                </a:lnTo>
                <a:lnTo>
                  <a:pt x="1107" y="447"/>
                </a:lnTo>
                <a:lnTo>
                  <a:pt x="1102" y="431"/>
                </a:lnTo>
                <a:lnTo>
                  <a:pt x="1097" y="405"/>
                </a:lnTo>
                <a:lnTo>
                  <a:pt x="1091" y="371"/>
                </a:lnTo>
                <a:lnTo>
                  <a:pt x="1089" y="327"/>
                </a:lnTo>
                <a:lnTo>
                  <a:pt x="1089" y="281"/>
                </a:lnTo>
                <a:lnTo>
                  <a:pt x="1091" y="232"/>
                </a:lnTo>
                <a:lnTo>
                  <a:pt x="1095" y="183"/>
                </a:lnTo>
                <a:lnTo>
                  <a:pt x="1102" y="140"/>
                </a:lnTo>
                <a:lnTo>
                  <a:pt x="1106" y="129"/>
                </a:lnTo>
                <a:lnTo>
                  <a:pt x="1113" y="114"/>
                </a:lnTo>
                <a:lnTo>
                  <a:pt x="1124" y="98"/>
                </a:lnTo>
                <a:lnTo>
                  <a:pt x="1138" y="80"/>
                </a:lnTo>
                <a:lnTo>
                  <a:pt x="1158" y="63"/>
                </a:lnTo>
                <a:lnTo>
                  <a:pt x="1184" y="47"/>
                </a:lnTo>
                <a:lnTo>
                  <a:pt x="1213" y="32"/>
                </a:lnTo>
                <a:lnTo>
                  <a:pt x="1249" y="23"/>
                </a:lnTo>
                <a:lnTo>
                  <a:pt x="1289" y="20"/>
                </a:lnTo>
                <a:close/>
                <a:moveTo>
                  <a:pt x="606" y="0"/>
                </a:moveTo>
                <a:lnTo>
                  <a:pt x="653" y="0"/>
                </a:lnTo>
                <a:lnTo>
                  <a:pt x="702" y="3"/>
                </a:lnTo>
                <a:lnTo>
                  <a:pt x="749" y="9"/>
                </a:lnTo>
                <a:lnTo>
                  <a:pt x="797" y="18"/>
                </a:lnTo>
                <a:lnTo>
                  <a:pt x="840" y="31"/>
                </a:lnTo>
                <a:lnTo>
                  <a:pt x="882" y="45"/>
                </a:lnTo>
                <a:lnTo>
                  <a:pt x="918" y="63"/>
                </a:lnTo>
                <a:lnTo>
                  <a:pt x="951" y="85"/>
                </a:lnTo>
                <a:lnTo>
                  <a:pt x="978" y="111"/>
                </a:lnTo>
                <a:lnTo>
                  <a:pt x="998" y="138"/>
                </a:lnTo>
                <a:lnTo>
                  <a:pt x="1009" y="171"/>
                </a:lnTo>
                <a:lnTo>
                  <a:pt x="1018" y="229"/>
                </a:lnTo>
                <a:lnTo>
                  <a:pt x="1020" y="289"/>
                </a:lnTo>
                <a:lnTo>
                  <a:pt x="1018" y="345"/>
                </a:lnTo>
                <a:lnTo>
                  <a:pt x="1018" y="401"/>
                </a:lnTo>
                <a:lnTo>
                  <a:pt x="1026" y="456"/>
                </a:lnTo>
                <a:lnTo>
                  <a:pt x="1035" y="481"/>
                </a:lnTo>
                <a:lnTo>
                  <a:pt x="1049" y="511"/>
                </a:lnTo>
                <a:lnTo>
                  <a:pt x="1064" y="540"/>
                </a:lnTo>
                <a:lnTo>
                  <a:pt x="1077" y="569"/>
                </a:lnTo>
                <a:lnTo>
                  <a:pt x="1086" y="600"/>
                </a:lnTo>
                <a:lnTo>
                  <a:pt x="1087" y="631"/>
                </a:lnTo>
                <a:lnTo>
                  <a:pt x="1078" y="663"/>
                </a:lnTo>
                <a:lnTo>
                  <a:pt x="1071" y="678"/>
                </a:lnTo>
                <a:lnTo>
                  <a:pt x="1060" y="694"/>
                </a:lnTo>
                <a:lnTo>
                  <a:pt x="1047" y="712"/>
                </a:lnTo>
                <a:lnTo>
                  <a:pt x="1029" y="731"/>
                </a:lnTo>
                <a:lnTo>
                  <a:pt x="1007" y="754"/>
                </a:lnTo>
                <a:lnTo>
                  <a:pt x="977" y="778"/>
                </a:lnTo>
                <a:lnTo>
                  <a:pt x="940" y="807"/>
                </a:lnTo>
                <a:lnTo>
                  <a:pt x="895" y="840"/>
                </a:lnTo>
                <a:lnTo>
                  <a:pt x="833" y="874"/>
                </a:lnTo>
                <a:lnTo>
                  <a:pt x="780" y="907"/>
                </a:lnTo>
                <a:lnTo>
                  <a:pt x="735" y="941"/>
                </a:lnTo>
                <a:lnTo>
                  <a:pt x="695" y="978"/>
                </a:lnTo>
                <a:lnTo>
                  <a:pt x="658" y="1016"/>
                </a:lnTo>
                <a:lnTo>
                  <a:pt x="624" y="1060"/>
                </a:lnTo>
                <a:lnTo>
                  <a:pt x="589" y="1107"/>
                </a:lnTo>
                <a:lnTo>
                  <a:pt x="564" y="1147"/>
                </a:lnTo>
                <a:lnTo>
                  <a:pt x="531" y="1185"/>
                </a:lnTo>
                <a:lnTo>
                  <a:pt x="497" y="1221"/>
                </a:lnTo>
                <a:lnTo>
                  <a:pt x="458" y="1252"/>
                </a:lnTo>
                <a:lnTo>
                  <a:pt x="420" y="1280"/>
                </a:lnTo>
                <a:lnTo>
                  <a:pt x="382" y="1303"/>
                </a:lnTo>
                <a:lnTo>
                  <a:pt x="344" y="1320"/>
                </a:lnTo>
                <a:lnTo>
                  <a:pt x="307" y="1332"/>
                </a:lnTo>
                <a:lnTo>
                  <a:pt x="275" y="1340"/>
                </a:lnTo>
                <a:lnTo>
                  <a:pt x="246" y="1340"/>
                </a:lnTo>
                <a:lnTo>
                  <a:pt x="220" y="1331"/>
                </a:lnTo>
                <a:lnTo>
                  <a:pt x="195" y="1314"/>
                </a:lnTo>
                <a:lnTo>
                  <a:pt x="169" y="1287"/>
                </a:lnTo>
                <a:lnTo>
                  <a:pt x="144" y="1251"/>
                </a:lnTo>
                <a:lnTo>
                  <a:pt x="118" y="1207"/>
                </a:lnTo>
                <a:lnTo>
                  <a:pt x="93" y="1156"/>
                </a:lnTo>
                <a:lnTo>
                  <a:pt x="71" y="1100"/>
                </a:lnTo>
                <a:lnTo>
                  <a:pt x="51" y="1040"/>
                </a:lnTo>
                <a:lnTo>
                  <a:pt x="33" y="974"/>
                </a:lnTo>
                <a:lnTo>
                  <a:pt x="18" y="905"/>
                </a:lnTo>
                <a:lnTo>
                  <a:pt x="7" y="832"/>
                </a:lnTo>
                <a:lnTo>
                  <a:pt x="2" y="760"/>
                </a:lnTo>
                <a:lnTo>
                  <a:pt x="0" y="687"/>
                </a:lnTo>
                <a:lnTo>
                  <a:pt x="4" y="612"/>
                </a:lnTo>
                <a:lnTo>
                  <a:pt x="11" y="540"/>
                </a:lnTo>
                <a:lnTo>
                  <a:pt x="27" y="467"/>
                </a:lnTo>
                <a:lnTo>
                  <a:pt x="49" y="398"/>
                </a:lnTo>
                <a:lnTo>
                  <a:pt x="77" y="332"/>
                </a:lnTo>
                <a:lnTo>
                  <a:pt x="113" y="271"/>
                </a:lnTo>
                <a:lnTo>
                  <a:pt x="158" y="214"/>
                </a:lnTo>
                <a:lnTo>
                  <a:pt x="211" y="161"/>
                </a:lnTo>
                <a:lnTo>
                  <a:pt x="264" y="120"/>
                </a:lnTo>
                <a:lnTo>
                  <a:pt x="313" y="85"/>
                </a:lnTo>
                <a:lnTo>
                  <a:pt x="364" y="60"/>
                </a:lnTo>
                <a:lnTo>
                  <a:pt x="413" y="41"/>
                </a:lnTo>
                <a:lnTo>
                  <a:pt x="460" y="27"/>
                </a:lnTo>
                <a:lnTo>
                  <a:pt x="509" y="16"/>
                </a:lnTo>
                <a:lnTo>
                  <a:pt x="558" y="7"/>
                </a:lnTo>
                <a:lnTo>
                  <a:pt x="606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528" name="Oval 6">
            <a:extLst>
              <a:ext uri="{FF2B5EF4-FFF2-40B4-BE49-F238E27FC236}">
                <a16:creationId xmlns:a16="http://schemas.microsoft.com/office/drawing/2014/main" id="{B0FC4E05-1A99-46D2-9424-4A486C724FCC}"/>
              </a:ext>
            </a:extLst>
          </p:cNvPr>
          <p:cNvSpPr/>
          <p:nvPr/>
        </p:nvSpPr>
        <p:spPr>
          <a:xfrm>
            <a:off x="3351934" y="1851315"/>
            <a:ext cx="287805" cy="316903"/>
          </a:xfrm>
          <a:custGeom>
            <a:avLst/>
            <a:gdLst/>
            <a:ahLst/>
            <a:cxnLst/>
            <a:rect l="l" t="t" r="r" b="b"/>
            <a:pathLst>
              <a:path w="3596792" h="3960440">
                <a:moveTo>
                  <a:pt x="1094942" y="2061441"/>
                </a:moveTo>
                <a:lnTo>
                  <a:pt x="1094942" y="2457943"/>
                </a:lnTo>
                <a:lnTo>
                  <a:pt x="698440" y="2457943"/>
                </a:lnTo>
                <a:lnTo>
                  <a:pt x="698440" y="2867371"/>
                </a:lnTo>
                <a:lnTo>
                  <a:pt x="1094942" y="2867371"/>
                </a:lnTo>
                <a:lnTo>
                  <a:pt x="1094942" y="3263873"/>
                </a:lnTo>
                <a:lnTo>
                  <a:pt x="1504370" y="3263873"/>
                </a:lnTo>
                <a:lnTo>
                  <a:pt x="1504370" y="2867371"/>
                </a:lnTo>
                <a:lnTo>
                  <a:pt x="1900872" y="2867371"/>
                </a:lnTo>
                <a:lnTo>
                  <a:pt x="1900872" y="2457943"/>
                </a:lnTo>
                <a:lnTo>
                  <a:pt x="1504370" y="2457943"/>
                </a:lnTo>
                <a:lnTo>
                  <a:pt x="1504370" y="2061441"/>
                </a:lnTo>
                <a:close/>
                <a:moveTo>
                  <a:pt x="2799823" y="26785"/>
                </a:moveTo>
                <a:lnTo>
                  <a:pt x="3448872" y="1190236"/>
                </a:lnTo>
                <a:cubicBezTo>
                  <a:pt x="3542508" y="1318796"/>
                  <a:pt x="3596792" y="1477271"/>
                  <a:pt x="3596792" y="1648425"/>
                </a:cubicBezTo>
                <a:cubicBezTo>
                  <a:pt x="3596792" y="2085883"/>
                  <a:pt x="3242162" y="2440513"/>
                  <a:pt x="2804704" y="2440513"/>
                </a:cubicBezTo>
                <a:lnTo>
                  <a:pt x="2774283" y="2438977"/>
                </a:lnTo>
                <a:cubicBezTo>
                  <a:pt x="2737083" y="2264385"/>
                  <a:pt x="2663682" y="2103273"/>
                  <a:pt x="2561997" y="1963663"/>
                </a:cubicBezTo>
                <a:lnTo>
                  <a:pt x="2140652" y="1208381"/>
                </a:lnTo>
                <a:close/>
                <a:moveTo>
                  <a:pt x="1291647" y="0"/>
                </a:moveTo>
                <a:lnTo>
                  <a:pt x="2356605" y="1908989"/>
                </a:lnTo>
                <a:cubicBezTo>
                  <a:pt x="2510243" y="2119929"/>
                  <a:pt x="2599312" y="2379955"/>
                  <a:pt x="2599312" y="2660784"/>
                </a:cubicBezTo>
                <a:cubicBezTo>
                  <a:pt x="2599312" y="3378564"/>
                  <a:pt x="2017436" y="3960440"/>
                  <a:pt x="1299656" y="3960440"/>
                </a:cubicBezTo>
                <a:cubicBezTo>
                  <a:pt x="581876" y="3960440"/>
                  <a:pt x="0" y="3378564"/>
                  <a:pt x="0" y="2660784"/>
                </a:cubicBezTo>
                <a:cubicBezTo>
                  <a:pt x="0" y="2462086"/>
                  <a:pt x="44590" y="2273803"/>
                  <a:pt x="125671" y="2106038"/>
                </a:cubicBezTo>
                <a:lnTo>
                  <a:pt x="116762" y="2106038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29" name="Freeform 9">
            <a:extLst>
              <a:ext uri="{FF2B5EF4-FFF2-40B4-BE49-F238E27FC236}">
                <a16:creationId xmlns:a16="http://schemas.microsoft.com/office/drawing/2014/main" id="{2B588AB1-04C9-419B-B10F-2CA4875C7998}"/>
              </a:ext>
            </a:extLst>
          </p:cNvPr>
          <p:cNvSpPr>
            <a:spLocks/>
          </p:cNvSpPr>
          <p:nvPr/>
        </p:nvSpPr>
        <p:spPr bwMode="auto">
          <a:xfrm>
            <a:off x="1817465" y="5485111"/>
            <a:ext cx="334694" cy="342741"/>
          </a:xfrm>
          <a:custGeom>
            <a:avLst/>
            <a:gdLst>
              <a:gd name="T0" fmla="*/ 1754 w 3785"/>
              <a:gd name="T1" fmla="*/ 114 h 3876"/>
              <a:gd name="T2" fmla="*/ 1771 w 3785"/>
              <a:gd name="T3" fmla="*/ 367 h 3876"/>
              <a:gd name="T4" fmla="*/ 1818 w 3785"/>
              <a:gd name="T5" fmla="*/ 614 h 3876"/>
              <a:gd name="T6" fmla="*/ 1902 w 3785"/>
              <a:gd name="T7" fmla="*/ 796 h 3876"/>
              <a:gd name="T8" fmla="*/ 2038 w 3785"/>
              <a:gd name="T9" fmla="*/ 858 h 3876"/>
              <a:gd name="T10" fmla="*/ 2180 w 3785"/>
              <a:gd name="T11" fmla="*/ 802 h 3876"/>
              <a:gd name="T12" fmla="*/ 2320 w 3785"/>
              <a:gd name="T13" fmla="*/ 722 h 3876"/>
              <a:gd name="T14" fmla="*/ 2609 w 3785"/>
              <a:gd name="T15" fmla="*/ 640 h 3876"/>
              <a:gd name="T16" fmla="*/ 2954 w 3785"/>
              <a:gd name="T17" fmla="*/ 674 h 3876"/>
              <a:gd name="T18" fmla="*/ 3298 w 3785"/>
              <a:gd name="T19" fmla="*/ 856 h 3876"/>
              <a:gd name="T20" fmla="*/ 3556 w 3785"/>
              <a:gd name="T21" fmla="*/ 1133 h 3876"/>
              <a:gd name="T22" fmla="*/ 3704 w 3785"/>
              <a:gd name="T23" fmla="*/ 1473 h 3876"/>
              <a:gd name="T24" fmla="*/ 3776 w 3785"/>
              <a:gd name="T25" fmla="*/ 1871 h 3876"/>
              <a:gd name="T26" fmla="*/ 3771 w 3785"/>
              <a:gd name="T27" fmla="*/ 2284 h 3876"/>
              <a:gd name="T28" fmla="*/ 3674 w 3785"/>
              <a:gd name="T29" fmla="*/ 2671 h 3876"/>
              <a:gd name="T30" fmla="*/ 3467 w 3785"/>
              <a:gd name="T31" fmla="*/ 3049 h 3876"/>
              <a:gd name="T32" fmla="*/ 3198 w 3785"/>
              <a:gd name="T33" fmla="*/ 3334 h 3876"/>
              <a:gd name="T34" fmla="*/ 2900 w 3785"/>
              <a:gd name="T35" fmla="*/ 3536 h 3876"/>
              <a:gd name="T36" fmla="*/ 2609 w 3785"/>
              <a:gd name="T37" fmla="*/ 3667 h 3876"/>
              <a:gd name="T38" fmla="*/ 2300 w 3785"/>
              <a:gd name="T39" fmla="*/ 3738 h 3876"/>
              <a:gd name="T40" fmla="*/ 1933 w 3785"/>
              <a:gd name="T41" fmla="*/ 3720 h 3876"/>
              <a:gd name="T42" fmla="*/ 1602 w 3785"/>
              <a:gd name="T43" fmla="*/ 3634 h 3876"/>
              <a:gd name="T44" fmla="*/ 1262 w 3785"/>
              <a:gd name="T45" fmla="*/ 3469 h 3876"/>
              <a:gd name="T46" fmla="*/ 913 w 3785"/>
              <a:gd name="T47" fmla="*/ 3256 h 3876"/>
              <a:gd name="T48" fmla="*/ 842 w 3785"/>
              <a:gd name="T49" fmla="*/ 3214 h 3876"/>
              <a:gd name="T50" fmla="*/ 753 w 3785"/>
              <a:gd name="T51" fmla="*/ 3174 h 3876"/>
              <a:gd name="T52" fmla="*/ 658 w 3785"/>
              <a:gd name="T53" fmla="*/ 3164 h 3876"/>
              <a:gd name="T54" fmla="*/ 571 w 3785"/>
              <a:gd name="T55" fmla="*/ 3213 h 3876"/>
              <a:gd name="T56" fmla="*/ 504 w 3785"/>
              <a:gd name="T57" fmla="*/ 3347 h 3876"/>
              <a:gd name="T58" fmla="*/ 467 w 3785"/>
              <a:gd name="T59" fmla="*/ 3596 h 3876"/>
              <a:gd name="T60" fmla="*/ 382 w 3785"/>
              <a:gd name="T61" fmla="*/ 3873 h 3876"/>
              <a:gd name="T62" fmla="*/ 16 w 3785"/>
              <a:gd name="T63" fmla="*/ 3869 h 3876"/>
              <a:gd name="T64" fmla="*/ 2 w 3785"/>
              <a:gd name="T65" fmla="*/ 3682 h 3876"/>
              <a:gd name="T66" fmla="*/ 9 w 3785"/>
              <a:gd name="T67" fmla="*/ 3413 h 3876"/>
              <a:gd name="T68" fmla="*/ 64 w 3785"/>
              <a:gd name="T69" fmla="*/ 3125 h 3876"/>
              <a:gd name="T70" fmla="*/ 182 w 3785"/>
              <a:gd name="T71" fmla="*/ 2867 h 3876"/>
              <a:gd name="T72" fmla="*/ 382 w 3785"/>
              <a:gd name="T73" fmla="*/ 2689 h 3876"/>
              <a:gd name="T74" fmla="*/ 556 w 3785"/>
              <a:gd name="T75" fmla="*/ 2647 h 3876"/>
              <a:gd name="T76" fmla="*/ 714 w 3785"/>
              <a:gd name="T77" fmla="*/ 2684 h 3876"/>
              <a:gd name="T78" fmla="*/ 971 w 3785"/>
              <a:gd name="T79" fmla="*/ 2734 h 3876"/>
              <a:gd name="T80" fmla="*/ 1387 w 3785"/>
              <a:gd name="T81" fmla="*/ 2694 h 3876"/>
              <a:gd name="T82" fmla="*/ 1711 w 3785"/>
              <a:gd name="T83" fmla="*/ 2527 h 3876"/>
              <a:gd name="T84" fmla="*/ 1909 w 3785"/>
              <a:gd name="T85" fmla="*/ 2273 h 3876"/>
              <a:gd name="T86" fmla="*/ 1973 w 3785"/>
              <a:gd name="T87" fmla="*/ 1993 h 3876"/>
              <a:gd name="T88" fmla="*/ 1916 w 3785"/>
              <a:gd name="T89" fmla="*/ 1658 h 3876"/>
              <a:gd name="T90" fmla="*/ 1760 w 3785"/>
              <a:gd name="T91" fmla="*/ 1404 h 3876"/>
              <a:gd name="T92" fmla="*/ 1564 w 3785"/>
              <a:gd name="T93" fmla="*/ 1238 h 3876"/>
              <a:gd name="T94" fmla="*/ 1387 w 3785"/>
              <a:gd name="T95" fmla="*/ 1056 h 3876"/>
              <a:gd name="T96" fmla="*/ 1300 w 3785"/>
              <a:gd name="T97" fmla="*/ 807 h 3876"/>
              <a:gd name="T98" fmla="*/ 1260 w 3785"/>
              <a:gd name="T99" fmla="*/ 585 h 3876"/>
              <a:gd name="T100" fmla="*/ 1251 w 3785"/>
              <a:gd name="T101" fmla="*/ 485 h 3876"/>
              <a:gd name="T102" fmla="*/ 1236 w 3785"/>
              <a:gd name="T103" fmla="*/ 293 h 3876"/>
              <a:gd name="T104" fmla="*/ 1236 w 3785"/>
              <a:gd name="T105" fmla="*/ 85 h 38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3785" h="3876">
                <a:moveTo>
                  <a:pt x="1245" y="0"/>
                </a:moveTo>
                <a:lnTo>
                  <a:pt x="1753" y="4"/>
                </a:lnTo>
                <a:lnTo>
                  <a:pt x="1753" y="56"/>
                </a:lnTo>
                <a:lnTo>
                  <a:pt x="1754" y="114"/>
                </a:lnTo>
                <a:lnTo>
                  <a:pt x="1756" y="174"/>
                </a:lnTo>
                <a:lnTo>
                  <a:pt x="1760" y="238"/>
                </a:lnTo>
                <a:lnTo>
                  <a:pt x="1765" y="302"/>
                </a:lnTo>
                <a:lnTo>
                  <a:pt x="1771" y="367"/>
                </a:lnTo>
                <a:lnTo>
                  <a:pt x="1780" y="433"/>
                </a:lnTo>
                <a:lnTo>
                  <a:pt x="1791" y="494"/>
                </a:lnTo>
                <a:lnTo>
                  <a:pt x="1804" y="556"/>
                </a:lnTo>
                <a:lnTo>
                  <a:pt x="1818" y="614"/>
                </a:lnTo>
                <a:lnTo>
                  <a:pt x="1836" y="669"/>
                </a:lnTo>
                <a:lnTo>
                  <a:pt x="1854" y="718"/>
                </a:lnTo>
                <a:lnTo>
                  <a:pt x="1878" y="760"/>
                </a:lnTo>
                <a:lnTo>
                  <a:pt x="1902" y="796"/>
                </a:lnTo>
                <a:lnTo>
                  <a:pt x="1931" y="825"/>
                </a:lnTo>
                <a:lnTo>
                  <a:pt x="1962" y="844"/>
                </a:lnTo>
                <a:lnTo>
                  <a:pt x="2000" y="856"/>
                </a:lnTo>
                <a:lnTo>
                  <a:pt x="2038" y="858"/>
                </a:lnTo>
                <a:lnTo>
                  <a:pt x="2076" y="851"/>
                </a:lnTo>
                <a:lnTo>
                  <a:pt x="2113" y="838"/>
                </a:lnTo>
                <a:lnTo>
                  <a:pt x="2147" y="822"/>
                </a:lnTo>
                <a:lnTo>
                  <a:pt x="2180" y="802"/>
                </a:lnTo>
                <a:lnTo>
                  <a:pt x="2211" y="782"/>
                </a:lnTo>
                <a:lnTo>
                  <a:pt x="2240" y="764"/>
                </a:lnTo>
                <a:lnTo>
                  <a:pt x="2265" y="747"/>
                </a:lnTo>
                <a:lnTo>
                  <a:pt x="2320" y="722"/>
                </a:lnTo>
                <a:lnTo>
                  <a:pt x="2384" y="696"/>
                </a:lnTo>
                <a:lnTo>
                  <a:pt x="2454" y="673"/>
                </a:lnTo>
                <a:lnTo>
                  <a:pt x="2531" y="653"/>
                </a:lnTo>
                <a:lnTo>
                  <a:pt x="2609" y="640"/>
                </a:lnTo>
                <a:lnTo>
                  <a:pt x="2693" y="633"/>
                </a:lnTo>
                <a:lnTo>
                  <a:pt x="2774" y="636"/>
                </a:lnTo>
                <a:lnTo>
                  <a:pt x="2856" y="649"/>
                </a:lnTo>
                <a:lnTo>
                  <a:pt x="2954" y="674"/>
                </a:lnTo>
                <a:lnTo>
                  <a:pt x="3047" y="709"/>
                </a:lnTo>
                <a:lnTo>
                  <a:pt x="3136" y="751"/>
                </a:lnTo>
                <a:lnTo>
                  <a:pt x="3220" y="800"/>
                </a:lnTo>
                <a:lnTo>
                  <a:pt x="3298" y="856"/>
                </a:lnTo>
                <a:lnTo>
                  <a:pt x="3373" y="918"/>
                </a:lnTo>
                <a:lnTo>
                  <a:pt x="3440" y="985"/>
                </a:lnTo>
                <a:lnTo>
                  <a:pt x="3502" y="1056"/>
                </a:lnTo>
                <a:lnTo>
                  <a:pt x="3556" y="1133"/>
                </a:lnTo>
                <a:lnTo>
                  <a:pt x="3604" y="1213"/>
                </a:lnTo>
                <a:lnTo>
                  <a:pt x="3645" y="1296"/>
                </a:lnTo>
                <a:lnTo>
                  <a:pt x="3678" y="1384"/>
                </a:lnTo>
                <a:lnTo>
                  <a:pt x="3704" y="1473"/>
                </a:lnTo>
                <a:lnTo>
                  <a:pt x="3724" y="1567"/>
                </a:lnTo>
                <a:lnTo>
                  <a:pt x="3744" y="1665"/>
                </a:lnTo>
                <a:lnTo>
                  <a:pt x="3762" y="1769"/>
                </a:lnTo>
                <a:lnTo>
                  <a:pt x="3776" y="1871"/>
                </a:lnTo>
                <a:lnTo>
                  <a:pt x="3784" y="1974"/>
                </a:lnTo>
                <a:lnTo>
                  <a:pt x="3785" y="2078"/>
                </a:lnTo>
                <a:lnTo>
                  <a:pt x="3780" y="2182"/>
                </a:lnTo>
                <a:lnTo>
                  <a:pt x="3771" y="2284"/>
                </a:lnTo>
                <a:lnTo>
                  <a:pt x="3756" y="2380"/>
                </a:lnTo>
                <a:lnTo>
                  <a:pt x="3736" y="2473"/>
                </a:lnTo>
                <a:lnTo>
                  <a:pt x="3713" y="2560"/>
                </a:lnTo>
                <a:lnTo>
                  <a:pt x="3674" y="2671"/>
                </a:lnTo>
                <a:lnTo>
                  <a:pt x="3631" y="2774"/>
                </a:lnTo>
                <a:lnTo>
                  <a:pt x="3582" y="2873"/>
                </a:lnTo>
                <a:lnTo>
                  <a:pt x="3527" y="2964"/>
                </a:lnTo>
                <a:lnTo>
                  <a:pt x="3467" y="3049"/>
                </a:lnTo>
                <a:lnTo>
                  <a:pt x="3404" y="3129"/>
                </a:lnTo>
                <a:lnTo>
                  <a:pt x="3338" y="3204"/>
                </a:lnTo>
                <a:lnTo>
                  <a:pt x="3269" y="3271"/>
                </a:lnTo>
                <a:lnTo>
                  <a:pt x="3198" y="3334"/>
                </a:lnTo>
                <a:lnTo>
                  <a:pt x="3124" y="3393"/>
                </a:lnTo>
                <a:lnTo>
                  <a:pt x="3049" y="3445"/>
                </a:lnTo>
                <a:lnTo>
                  <a:pt x="2974" y="3493"/>
                </a:lnTo>
                <a:lnTo>
                  <a:pt x="2900" y="3536"/>
                </a:lnTo>
                <a:lnTo>
                  <a:pt x="2825" y="3576"/>
                </a:lnTo>
                <a:lnTo>
                  <a:pt x="2751" y="3611"/>
                </a:lnTo>
                <a:lnTo>
                  <a:pt x="2680" y="3640"/>
                </a:lnTo>
                <a:lnTo>
                  <a:pt x="2609" y="3667"/>
                </a:lnTo>
                <a:lnTo>
                  <a:pt x="2542" y="3689"/>
                </a:lnTo>
                <a:lnTo>
                  <a:pt x="2476" y="3709"/>
                </a:lnTo>
                <a:lnTo>
                  <a:pt x="2391" y="3727"/>
                </a:lnTo>
                <a:lnTo>
                  <a:pt x="2300" y="3738"/>
                </a:lnTo>
                <a:lnTo>
                  <a:pt x="2209" y="3742"/>
                </a:lnTo>
                <a:lnTo>
                  <a:pt x="2116" y="3740"/>
                </a:lnTo>
                <a:lnTo>
                  <a:pt x="2025" y="3733"/>
                </a:lnTo>
                <a:lnTo>
                  <a:pt x="1933" y="3720"/>
                </a:lnTo>
                <a:lnTo>
                  <a:pt x="1845" y="3704"/>
                </a:lnTo>
                <a:lnTo>
                  <a:pt x="1760" y="3682"/>
                </a:lnTo>
                <a:lnTo>
                  <a:pt x="1678" y="3660"/>
                </a:lnTo>
                <a:lnTo>
                  <a:pt x="1602" y="3634"/>
                </a:lnTo>
                <a:lnTo>
                  <a:pt x="1533" y="3607"/>
                </a:lnTo>
                <a:lnTo>
                  <a:pt x="1438" y="3565"/>
                </a:lnTo>
                <a:lnTo>
                  <a:pt x="1347" y="3518"/>
                </a:lnTo>
                <a:lnTo>
                  <a:pt x="1262" y="3469"/>
                </a:lnTo>
                <a:lnTo>
                  <a:pt x="1176" y="3416"/>
                </a:lnTo>
                <a:lnTo>
                  <a:pt x="1093" y="3364"/>
                </a:lnTo>
                <a:lnTo>
                  <a:pt x="1005" y="3309"/>
                </a:lnTo>
                <a:lnTo>
                  <a:pt x="913" y="3256"/>
                </a:lnTo>
                <a:lnTo>
                  <a:pt x="898" y="3247"/>
                </a:lnTo>
                <a:lnTo>
                  <a:pt x="880" y="3236"/>
                </a:lnTo>
                <a:lnTo>
                  <a:pt x="862" y="3225"/>
                </a:lnTo>
                <a:lnTo>
                  <a:pt x="842" y="3214"/>
                </a:lnTo>
                <a:lnTo>
                  <a:pt x="820" y="3204"/>
                </a:lnTo>
                <a:lnTo>
                  <a:pt x="798" y="3193"/>
                </a:lnTo>
                <a:lnTo>
                  <a:pt x="776" y="3184"/>
                </a:lnTo>
                <a:lnTo>
                  <a:pt x="753" y="3174"/>
                </a:lnTo>
                <a:lnTo>
                  <a:pt x="729" y="3167"/>
                </a:lnTo>
                <a:lnTo>
                  <a:pt x="705" y="3164"/>
                </a:lnTo>
                <a:lnTo>
                  <a:pt x="682" y="3162"/>
                </a:lnTo>
                <a:lnTo>
                  <a:pt x="658" y="3164"/>
                </a:lnTo>
                <a:lnTo>
                  <a:pt x="636" y="3169"/>
                </a:lnTo>
                <a:lnTo>
                  <a:pt x="613" y="3178"/>
                </a:lnTo>
                <a:lnTo>
                  <a:pt x="591" y="3193"/>
                </a:lnTo>
                <a:lnTo>
                  <a:pt x="571" y="3213"/>
                </a:lnTo>
                <a:lnTo>
                  <a:pt x="553" y="3236"/>
                </a:lnTo>
                <a:lnTo>
                  <a:pt x="534" y="3267"/>
                </a:lnTo>
                <a:lnTo>
                  <a:pt x="518" y="3304"/>
                </a:lnTo>
                <a:lnTo>
                  <a:pt x="504" y="3347"/>
                </a:lnTo>
                <a:lnTo>
                  <a:pt x="491" y="3396"/>
                </a:lnTo>
                <a:lnTo>
                  <a:pt x="482" y="3454"/>
                </a:lnTo>
                <a:lnTo>
                  <a:pt x="473" y="3522"/>
                </a:lnTo>
                <a:lnTo>
                  <a:pt x="467" y="3596"/>
                </a:lnTo>
                <a:lnTo>
                  <a:pt x="465" y="3680"/>
                </a:lnTo>
                <a:lnTo>
                  <a:pt x="465" y="3773"/>
                </a:lnTo>
                <a:lnTo>
                  <a:pt x="469" y="3876"/>
                </a:lnTo>
                <a:lnTo>
                  <a:pt x="382" y="3873"/>
                </a:lnTo>
                <a:lnTo>
                  <a:pt x="291" y="3865"/>
                </a:lnTo>
                <a:lnTo>
                  <a:pt x="200" y="3862"/>
                </a:lnTo>
                <a:lnTo>
                  <a:pt x="107" y="3862"/>
                </a:lnTo>
                <a:lnTo>
                  <a:pt x="16" y="3869"/>
                </a:lnTo>
                <a:lnTo>
                  <a:pt x="16" y="3840"/>
                </a:lnTo>
                <a:lnTo>
                  <a:pt x="11" y="3793"/>
                </a:lnTo>
                <a:lnTo>
                  <a:pt x="5" y="3740"/>
                </a:lnTo>
                <a:lnTo>
                  <a:pt x="2" y="3682"/>
                </a:lnTo>
                <a:lnTo>
                  <a:pt x="0" y="3618"/>
                </a:lnTo>
                <a:lnTo>
                  <a:pt x="0" y="3553"/>
                </a:lnTo>
                <a:lnTo>
                  <a:pt x="4" y="3484"/>
                </a:lnTo>
                <a:lnTo>
                  <a:pt x="9" y="3413"/>
                </a:lnTo>
                <a:lnTo>
                  <a:pt x="16" y="3342"/>
                </a:lnTo>
                <a:lnTo>
                  <a:pt x="29" y="3269"/>
                </a:lnTo>
                <a:lnTo>
                  <a:pt x="44" y="3196"/>
                </a:lnTo>
                <a:lnTo>
                  <a:pt x="64" y="3125"/>
                </a:lnTo>
                <a:lnTo>
                  <a:pt x="85" y="3056"/>
                </a:lnTo>
                <a:lnTo>
                  <a:pt x="113" y="2989"/>
                </a:lnTo>
                <a:lnTo>
                  <a:pt x="145" y="2925"/>
                </a:lnTo>
                <a:lnTo>
                  <a:pt x="182" y="2867"/>
                </a:lnTo>
                <a:lnTo>
                  <a:pt x="224" y="2813"/>
                </a:lnTo>
                <a:lnTo>
                  <a:pt x="271" y="2765"/>
                </a:lnTo>
                <a:lnTo>
                  <a:pt x="324" y="2724"/>
                </a:lnTo>
                <a:lnTo>
                  <a:pt x="382" y="2689"/>
                </a:lnTo>
                <a:lnTo>
                  <a:pt x="429" y="2667"/>
                </a:lnTo>
                <a:lnTo>
                  <a:pt x="474" y="2654"/>
                </a:lnTo>
                <a:lnTo>
                  <a:pt x="516" y="2649"/>
                </a:lnTo>
                <a:lnTo>
                  <a:pt x="556" y="2647"/>
                </a:lnTo>
                <a:lnTo>
                  <a:pt x="594" y="2653"/>
                </a:lnTo>
                <a:lnTo>
                  <a:pt x="633" y="2662"/>
                </a:lnTo>
                <a:lnTo>
                  <a:pt x="673" y="2673"/>
                </a:lnTo>
                <a:lnTo>
                  <a:pt x="714" y="2684"/>
                </a:lnTo>
                <a:lnTo>
                  <a:pt x="758" y="2698"/>
                </a:lnTo>
                <a:lnTo>
                  <a:pt x="805" y="2709"/>
                </a:lnTo>
                <a:lnTo>
                  <a:pt x="856" y="2720"/>
                </a:lnTo>
                <a:lnTo>
                  <a:pt x="971" y="2734"/>
                </a:lnTo>
                <a:lnTo>
                  <a:pt x="1082" y="2738"/>
                </a:lnTo>
                <a:lnTo>
                  <a:pt x="1189" y="2733"/>
                </a:lnTo>
                <a:lnTo>
                  <a:pt x="1291" y="2718"/>
                </a:lnTo>
                <a:lnTo>
                  <a:pt x="1387" y="2694"/>
                </a:lnTo>
                <a:lnTo>
                  <a:pt x="1478" y="2664"/>
                </a:lnTo>
                <a:lnTo>
                  <a:pt x="1562" y="2625"/>
                </a:lnTo>
                <a:lnTo>
                  <a:pt x="1640" y="2580"/>
                </a:lnTo>
                <a:lnTo>
                  <a:pt x="1711" y="2527"/>
                </a:lnTo>
                <a:lnTo>
                  <a:pt x="1773" y="2471"/>
                </a:lnTo>
                <a:lnTo>
                  <a:pt x="1827" y="2409"/>
                </a:lnTo>
                <a:lnTo>
                  <a:pt x="1873" y="2342"/>
                </a:lnTo>
                <a:lnTo>
                  <a:pt x="1909" y="2273"/>
                </a:lnTo>
                <a:lnTo>
                  <a:pt x="1931" y="2213"/>
                </a:lnTo>
                <a:lnTo>
                  <a:pt x="1947" y="2149"/>
                </a:lnTo>
                <a:lnTo>
                  <a:pt x="1962" y="2084"/>
                </a:lnTo>
                <a:lnTo>
                  <a:pt x="1973" y="1993"/>
                </a:lnTo>
                <a:lnTo>
                  <a:pt x="1971" y="1904"/>
                </a:lnTo>
                <a:lnTo>
                  <a:pt x="1962" y="1818"/>
                </a:lnTo>
                <a:lnTo>
                  <a:pt x="1942" y="1736"/>
                </a:lnTo>
                <a:lnTo>
                  <a:pt x="1916" y="1658"/>
                </a:lnTo>
                <a:lnTo>
                  <a:pt x="1884" y="1585"/>
                </a:lnTo>
                <a:lnTo>
                  <a:pt x="1845" y="1518"/>
                </a:lnTo>
                <a:lnTo>
                  <a:pt x="1804" y="1458"/>
                </a:lnTo>
                <a:lnTo>
                  <a:pt x="1760" y="1404"/>
                </a:lnTo>
                <a:lnTo>
                  <a:pt x="1714" y="1356"/>
                </a:lnTo>
                <a:lnTo>
                  <a:pt x="1669" y="1316"/>
                </a:lnTo>
                <a:lnTo>
                  <a:pt x="1618" y="1278"/>
                </a:lnTo>
                <a:lnTo>
                  <a:pt x="1564" y="1238"/>
                </a:lnTo>
                <a:lnTo>
                  <a:pt x="1513" y="1198"/>
                </a:lnTo>
                <a:lnTo>
                  <a:pt x="1464" y="1156"/>
                </a:lnTo>
                <a:lnTo>
                  <a:pt x="1422" y="1107"/>
                </a:lnTo>
                <a:lnTo>
                  <a:pt x="1387" y="1056"/>
                </a:lnTo>
                <a:lnTo>
                  <a:pt x="1358" y="1000"/>
                </a:lnTo>
                <a:lnTo>
                  <a:pt x="1334" y="938"/>
                </a:lnTo>
                <a:lnTo>
                  <a:pt x="1316" y="874"/>
                </a:lnTo>
                <a:lnTo>
                  <a:pt x="1300" y="807"/>
                </a:lnTo>
                <a:lnTo>
                  <a:pt x="1285" y="736"/>
                </a:lnTo>
                <a:lnTo>
                  <a:pt x="1273" y="664"/>
                </a:lnTo>
                <a:lnTo>
                  <a:pt x="1262" y="589"/>
                </a:lnTo>
                <a:lnTo>
                  <a:pt x="1260" y="585"/>
                </a:lnTo>
                <a:lnTo>
                  <a:pt x="1258" y="574"/>
                </a:lnTo>
                <a:lnTo>
                  <a:pt x="1256" y="553"/>
                </a:lnTo>
                <a:lnTo>
                  <a:pt x="1253" y="522"/>
                </a:lnTo>
                <a:lnTo>
                  <a:pt x="1251" y="485"/>
                </a:lnTo>
                <a:lnTo>
                  <a:pt x="1247" y="442"/>
                </a:lnTo>
                <a:lnTo>
                  <a:pt x="1244" y="394"/>
                </a:lnTo>
                <a:lnTo>
                  <a:pt x="1240" y="345"/>
                </a:lnTo>
                <a:lnTo>
                  <a:pt x="1236" y="293"/>
                </a:lnTo>
                <a:lnTo>
                  <a:pt x="1234" y="238"/>
                </a:lnTo>
                <a:lnTo>
                  <a:pt x="1234" y="185"/>
                </a:lnTo>
                <a:lnTo>
                  <a:pt x="1234" y="134"/>
                </a:lnTo>
                <a:lnTo>
                  <a:pt x="1236" y="85"/>
                </a:lnTo>
                <a:lnTo>
                  <a:pt x="1240" y="40"/>
                </a:lnTo>
                <a:lnTo>
                  <a:pt x="1245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grpSp>
        <p:nvGrpSpPr>
          <p:cNvPr id="530" name="Group 140">
            <a:extLst>
              <a:ext uri="{FF2B5EF4-FFF2-40B4-BE49-F238E27FC236}">
                <a16:creationId xmlns:a16="http://schemas.microsoft.com/office/drawing/2014/main" id="{054C8A1E-2F96-415E-982B-A1D426803F2C}"/>
              </a:ext>
            </a:extLst>
          </p:cNvPr>
          <p:cNvGrpSpPr/>
          <p:nvPr/>
        </p:nvGrpSpPr>
        <p:grpSpPr>
          <a:xfrm>
            <a:off x="2864876" y="3144109"/>
            <a:ext cx="348812" cy="410871"/>
            <a:chOff x="2667000" y="1903735"/>
            <a:chExt cx="3810000" cy="4487863"/>
          </a:xfrm>
          <a:solidFill>
            <a:srgbClr val="AFD740"/>
          </a:solidFill>
        </p:grpSpPr>
        <p:sp>
          <p:nvSpPr>
            <p:cNvPr id="531" name="Freeform 9">
              <a:extLst>
                <a:ext uri="{FF2B5EF4-FFF2-40B4-BE49-F238E27FC236}">
                  <a16:creationId xmlns:a16="http://schemas.microsoft.com/office/drawing/2014/main" id="{77BF9AB3-AD8B-4782-A349-2995BF469C1C}"/>
                </a:ext>
              </a:extLst>
            </p:cNvPr>
            <p:cNvSpPr>
              <a:spLocks/>
            </p:cNvSpPr>
            <p:nvPr/>
          </p:nvSpPr>
          <p:spPr bwMode="auto">
            <a:xfrm>
              <a:off x="3203575" y="2570485"/>
              <a:ext cx="2667000" cy="3302000"/>
            </a:xfrm>
            <a:custGeom>
              <a:avLst/>
              <a:gdLst>
                <a:gd name="T0" fmla="*/ 1055 w 1680"/>
                <a:gd name="T1" fmla="*/ 9 h 2080"/>
                <a:gd name="T2" fmla="*/ 1079 w 1680"/>
                <a:gd name="T3" fmla="*/ 72 h 2080"/>
                <a:gd name="T4" fmla="*/ 971 w 1680"/>
                <a:gd name="T5" fmla="*/ 145 h 2080"/>
                <a:gd name="T6" fmla="*/ 920 w 1680"/>
                <a:gd name="T7" fmla="*/ 243 h 2080"/>
                <a:gd name="T8" fmla="*/ 897 w 1680"/>
                <a:gd name="T9" fmla="*/ 371 h 2080"/>
                <a:gd name="T10" fmla="*/ 828 w 1680"/>
                <a:gd name="T11" fmla="*/ 503 h 2080"/>
                <a:gd name="T12" fmla="*/ 737 w 1680"/>
                <a:gd name="T13" fmla="*/ 540 h 2080"/>
                <a:gd name="T14" fmla="*/ 633 w 1680"/>
                <a:gd name="T15" fmla="*/ 567 h 2080"/>
                <a:gd name="T16" fmla="*/ 590 w 1680"/>
                <a:gd name="T17" fmla="*/ 636 h 2080"/>
                <a:gd name="T18" fmla="*/ 610 w 1680"/>
                <a:gd name="T19" fmla="*/ 749 h 2080"/>
                <a:gd name="T20" fmla="*/ 657 w 1680"/>
                <a:gd name="T21" fmla="*/ 856 h 2080"/>
                <a:gd name="T22" fmla="*/ 735 w 1680"/>
                <a:gd name="T23" fmla="*/ 994 h 2080"/>
                <a:gd name="T24" fmla="*/ 890 w 1680"/>
                <a:gd name="T25" fmla="*/ 903 h 2080"/>
                <a:gd name="T26" fmla="*/ 1070 w 1680"/>
                <a:gd name="T27" fmla="*/ 876 h 2080"/>
                <a:gd name="T28" fmla="*/ 1171 w 1680"/>
                <a:gd name="T29" fmla="*/ 887 h 2080"/>
                <a:gd name="T30" fmla="*/ 1231 w 1680"/>
                <a:gd name="T31" fmla="*/ 889 h 2080"/>
                <a:gd name="T32" fmla="*/ 1282 w 1680"/>
                <a:gd name="T33" fmla="*/ 845 h 2080"/>
                <a:gd name="T34" fmla="*/ 1353 w 1680"/>
                <a:gd name="T35" fmla="*/ 880 h 2080"/>
                <a:gd name="T36" fmla="*/ 1320 w 1680"/>
                <a:gd name="T37" fmla="*/ 956 h 2080"/>
                <a:gd name="T38" fmla="*/ 1208 w 1680"/>
                <a:gd name="T39" fmla="*/ 989 h 2080"/>
                <a:gd name="T40" fmla="*/ 1073 w 1680"/>
                <a:gd name="T41" fmla="*/ 994 h 2080"/>
                <a:gd name="T42" fmla="*/ 942 w 1680"/>
                <a:gd name="T43" fmla="*/ 1001 h 2080"/>
                <a:gd name="T44" fmla="*/ 831 w 1680"/>
                <a:gd name="T45" fmla="*/ 1092 h 2080"/>
                <a:gd name="T46" fmla="*/ 782 w 1680"/>
                <a:gd name="T47" fmla="*/ 1225 h 2080"/>
                <a:gd name="T48" fmla="*/ 835 w 1680"/>
                <a:gd name="T49" fmla="*/ 1323 h 2080"/>
                <a:gd name="T50" fmla="*/ 1048 w 1680"/>
                <a:gd name="T51" fmla="*/ 1136 h 2080"/>
                <a:gd name="T52" fmla="*/ 1248 w 1680"/>
                <a:gd name="T53" fmla="*/ 1100 h 2080"/>
                <a:gd name="T54" fmla="*/ 1413 w 1680"/>
                <a:gd name="T55" fmla="*/ 1147 h 2080"/>
                <a:gd name="T56" fmla="*/ 1520 w 1680"/>
                <a:gd name="T57" fmla="*/ 1216 h 2080"/>
                <a:gd name="T58" fmla="*/ 1597 w 1680"/>
                <a:gd name="T59" fmla="*/ 1309 h 2080"/>
                <a:gd name="T60" fmla="*/ 1680 w 1680"/>
                <a:gd name="T61" fmla="*/ 1591 h 2080"/>
                <a:gd name="T62" fmla="*/ 1611 w 1680"/>
                <a:gd name="T63" fmla="*/ 1841 h 2080"/>
                <a:gd name="T64" fmla="*/ 1420 w 1680"/>
                <a:gd name="T65" fmla="*/ 2020 h 2080"/>
                <a:gd name="T66" fmla="*/ 1164 w 1680"/>
                <a:gd name="T67" fmla="*/ 2080 h 2080"/>
                <a:gd name="T68" fmla="*/ 966 w 1680"/>
                <a:gd name="T69" fmla="*/ 2007 h 2080"/>
                <a:gd name="T70" fmla="*/ 820 w 1680"/>
                <a:gd name="T71" fmla="*/ 1856 h 2080"/>
                <a:gd name="T72" fmla="*/ 726 w 1680"/>
                <a:gd name="T73" fmla="*/ 1694 h 2080"/>
                <a:gd name="T74" fmla="*/ 630 w 1680"/>
                <a:gd name="T75" fmla="*/ 1563 h 2080"/>
                <a:gd name="T76" fmla="*/ 475 w 1680"/>
                <a:gd name="T77" fmla="*/ 1471 h 2080"/>
                <a:gd name="T78" fmla="*/ 308 w 1680"/>
                <a:gd name="T79" fmla="*/ 1323 h 2080"/>
                <a:gd name="T80" fmla="*/ 135 w 1680"/>
                <a:gd name="T81" fmla="*/ 1076 h 2080"/>
                <a:gd name="T82" fmla="*/ 20 w 1680"/>
                <a:gd name="T83" fmla="*/ 778 h 2080"/>
                <a:gd name="T84" fmla="*/ 19 w 1680"/>
                <a:gd name="T85" fmla="*/ 472 h 2080"/>
                <a:gd name="T86" fmla="*/ 135 w 1680"/>
                <a:gd name="T87" fmla="*/ 263 h 2080"/>
                <a:gd name="T88" fmla="*/ 306 w 1680"/>
                <a:gd name="T89" fmla="*/ 185 h 2080"/>
                <a:gd name="T90" fmla="*/ 502 w 1680"/>
                <a:gd name="T91" fmla="*/ 200 h 2080"/>
                <a:gd name="T92" fmla="*/ 620 w 1680"/>
                <a:gd name="T93" fmla="*/ 251 h 2080"/>
                <a:gd name="T94" fmla="*/ 731 w 1680"/>
                <a:gd name="T95" fmla="*/ 249 h 2080"/>
                <a:gd name="T96" fmla="*/ 780 w 1680"/>
                <a:gd name="T97" fmla="*/ 174 h 2080"/>
                <a:gd name="T98" fmla="*/ 828 w 1680"/>
                <a:gd name="T99" fmla="*/ 89 h 2080"/>
                <a:gd name="T100" fmla="*/ 879 w 1680"/>
                <a:gd name="T101" fmla="*/ 36 h 2080"/>
                <a:gd name="T102" fmla="*/ 962 w 1680"/>
                <a:gd name="T103" fmla="*/ 1 h 20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680" h="2080">
                  <a:moveTo>
                    <a:pt x="1002" y="0"/>
                  </a:moveTo>
                  <a:lnTo>
                    <a:pt x="1020" y="1"/>
                  </a:lnTo>
                  <a:lnTo>
                    <a:pt x="1039" y="3"/>
                  </a:lnTo>
                  <a:lnTo>
                    <a:pt x="1055" y="9"/>
                  </a:lnTo>
                  <a:lnTo>
                    <a:pt x="1068" y="18"/>
                  </a:lnTo>
                  <a:lnTo>
                    <a:pt x="1077" y="31"/>
                  </a:lnTo>
                  <a:lnTo>
                    <a:pt x="1080" y="49"/>
                  </a:lnTo>
                  <a:lnTo>
                    <a:pt x="1079" y="72"/>
                  </a:lnTo>
                  <a:lnTo>
                    <a:pt x="1071" y="103"/>
                  </a:lnTo>
                  <a:lnTo>
                    <a:pt x="1030" y="114"/>
                  </a:lnTo>
                  <a:lnTo>
                    <a:pt x="997" y="127"/>
                  </a:lnTo>
                  <a:lnTo>
                    <a:pt x="971" y="145"/>
                  </a:lnTo>
                  <a:lnTo>
                    <a:pt x="951" y="167"/>
                  </a:lnTo>
                  <a:lnTo>
                    <a:pt x="937" y="191"/>
                  </a:lnTo>
                  <a:lnTo>
                    <a:pt x="928" y="216"/>
                  </a:lnTo>
                  <a:lnTo>
                    <a:pt x="920" y="243"/>
                  </a:lnTo>
                  <a:lnTo>
                    <a:pt x="915" y="274"/>
                  </a:lnTo>
                  <a:lnTo>
                    <a:pt x="910" y="305"/>
                  </a:lnTo>
                  <a:lnTo>
                    <a:pt x="904" y="336"/>
                  </a:lnTo>
                  <a:lnTo>
                    <a:pt x="897" y="371"/>
                  </a:lnTo>
                  <a:lnTo>
                    <a:pt x="886" y="403"/>
                  </a:lnTo>
                  <a:lnTo>
                    <a:pt x="871" y="438"/>
                  </a:lnTo>
                  <a:lnTo>
                    <a:pt x="853" y="471"/>
                  </a:lnTo>
                  <a:lnTo>
                    <a:pt x="828" y="503"/>
                  </a:lnTo>
                  <a:lnTo>
                    <a:pt x="811" y="516"/>
                  </a:lnTo>
                  <a:lnTo>
                    <a:pt x="790" y="525"/>
                  </a:lnTo>
                  <a:lnTo>
                    <a:pt x="764" y="532"/>
                  </a:lnTo>
                  <a:lnTo>
                    <a:pt x="737" y="540"/>
                  </a:lnTo>
                  <a:lnTo>
                    <a:pt x="710" y="545"/>
                  </a:lnTo>
                  <a:lnTo>
                    <a:pt x="682" y="551"/>
                  </a:lnTo>
                  <a:lnTo>
                    <a:pt x="657" y="558"/>
                  </a:lnTo>
                  <a:lnTo>
                    <a:pt x="633" y="567"/>
                  </a:lnTo>
                  <a:lnTo>
                    <a:pt x="615" y="578"/>
                  </a:lnTo>
                  <a:lnTo>
                    <a:pt x="602" y="596"/>
                  </a:lnTo>
                  <a:lnTo>
                    <a:pt x="593" y="614"/>
                  </a:lnTo>
                  <a:lnTo>
                    <a:pt x="590" y="636"/>
                  </a:lnTo>
                  <a:lnTo>
                    <a:pt x="590" y="663"/>
                  </a:lnTo>
                  <a:lnTo>
                    <a:pt x="595" y="691"/>
                  </a:lnTo>
                  <a:lnTo>
                    <a:pt x="600" y="720"/>
                  </a:lnTo>
                  <a:lnTo>
                    <a:pt x="610" y="749"/>
                  </a:lnTo>
                  <a:lnTo>
                    <a:pt x="619" y="774"/>
                  </a:lnTo>
                  <a:lnTo>
                    <a:pt x="628" y="798"/>
                  </a:lnTo>
                  <a:lnTo>
                    <a:pt x="635" y="816"/>
                  </a:lnTo>
                  <a:lnTo>
                    <a:pt x="657" y="856"/>
                  </a:lnTo>
                  <a:lnTo>
                    <a:pt x="677" y="892"/>
                  </a:lnTo>
                  <a:lnTo>
                    <a:pt x="697" y="923"/>
                  </a:lnTo>
                  <a:lnTo>
                    <a:pt x="717" y="958"/>
                  </a:lnTo>
                  <a:lnTo>
                    <a:pt x="735" y="994"/>
                  </a:lnTo>
                  <a:lnTo>
                    <a:pt x="751" y="994"/>
                  </a:lnTo>
                  <a:lnTo>
                    <a:pt x="795" y="956"/>
                  </a:lnTo>
                  <a:lnTo>
                    <a:pt x="840" y="927"/>
                  </a:lnTo>
                  <a:lnTo>
                    <a:pt x="890" y="903"/>
                  </a:lnTo>
                  <a:lnTo>
                    <a:pt x="937" y="889"/>
                  </a:lnTo>
                  <a:lnTo>
                    <a:pt x="984" y="880"/>
                  </a:lnTo>
                  <a:lnTo>
                    <a:pt x="1028" y="876"/>
                  </a:lnTo>
                  <a:lnTo>
                    <a:pt x="1070" y="876"/>
                  </a:lnTo>
                  <a:lnTo>
                    <a:pt x="1106" y="878"/>
                  </a:lnTo>
                  <a:lnTo>
                    <a:pt x="1135" y="880"/>
                  </a:lnTo>
                  <a:lnTo>
                    <a:pt x="1157" y="883"/>
                  </a:lnTo>
                  <a:lnTo>
                    <a:pt x="1171" y="887"/>
                  </a:lnTo>
                  <a:lnTo>
                    <a:pt x="1175" y="887"/>
                  </a:lnTo>
                  <a:lnTo>
                    <a:pt x="1199" y="894"/>
                  </a:lnTo>
                  <a:lnTo>
                    <a:pt x="1217" y="894"/>
                  </a:lnTo>
                  <a:lnTo>
                    <a:pt x="1231" y="889"/>
                  </a:lnTo>
                  <a:lnTo>
                    <a:pt x="1244" y="881"/>
                  </a:lnTo>
                  <a:lnTo>
                    <a:pt x="1255" y="871"/>
                  </a:lnTo>
                  <a:lnTo>
                    <a:pt x="1268" y="858"/>
                  </a:lnTo>
                  <a:lnTo>
                    <a:pt x="1282" y="845"/>
                  </a:lnTo>
                  <a:lnTo>
                    <a:pt x="1300" y="832"/>
                  </a:lnTo>
                  <a:lnTo>
                    <a:pt x="1322" y="823"/>
                  </a:lnTo>
                  <a:lnTo>
                    <a:pt x="1342" y="854"/>
                  </a:lnTo>
                  <a:lnTo>
                    <a:pt x="1353" y="880"/>
                  </a:lnTo>
                  <a:lnTo>
                    <a:pt x="1355" y="903"/>
                  </a:lnTo>
                  <a:lnTo>
                    <a:pt x="1350" y="923"/>
                  </a:lnTo>
                  <a:lnTo>
                    <a:pt x="1339" y="941"/>
                  </a:lnTo>
                  <a:lnTo>
                    <a:pt x="1320" y="956"/>
                  </a:lnTo>
                  <a:lnTo>
                    <a:pt x="1297" y="967"/>
                  </a:lnTo>
                  <a:lnTo>
                    <a:pt x="1271" y="976"/>
                  </a:lnTo>
                  <a:lnTo>
                    <a:pt x="1240" y="983"/>
                  </a:lnTo>
                  <a:lnTo>
                    <a:pt x="1208" y="989"/>
                  </a:lnTo>
                  <a:lnTo>
                    <a:pt x="1175" y="992"/>
                  </a:lnTo>
                  <a:lnTo>
                    <a:pt x="1140" y="994"/>
                  </a:lnTo>
                  <a:lnTo>
                    <a:pt x="1106" y="994"/>
                  </a:lnTo>
                  <a:lnTo>
                    <a:pt x="1073" y="994"/>
                  </a:lnTo>
                  <a:lnTo>
                    <a:pt x="1042" y="992"/>
                  </a:lnTo>
                  <a:lnTo>
                    <a:pt x="1015" y="991"/>
                  </a:lnTo>
                  <a:lnTo>
                    <a:pt x="977" y="992"/>
                  </a:lnTo>
                  <a:lnTo>
                    <a:pt x="942" y="1001"/>
                  </a:lnTo>
                  <a:lnTo>
                    <a:pt x="910" y="1016"/>
                  </a:lnTo>
                  <a:lnTo>
                    <a:pt x="880" y="1038"/>
                  </a:lnTo>
                  <a:lnTo>
                    <a:pt x="853" y="1063"/>
                  </a:lnTo>
                  <a:lnTo>
                    <a:pt x="831" y="1092"/>
                  </a:lnTo>
                  <a:lnTo>
                    <a:pt x="811" y="1123"/>
                  </a:lnTo>
                  <a:lnTo>
                    <a:pt x="795" y="1156"/>
                  </a:lnTo>
                  <a:lnTo>
                    <a:pt x="784" y="1191"/>
                  </a:lnTo>
                  <a:lnTo>
                    <a:pt x="782" y="1225"/>
                  </a:lnTo>
                  <a:lnTo>
                    <a:pt x="786" y="1258"/>
                  </a:lnTo>
                  <a:lnTo>
                    <a:pt x="797" y="1291"/>
                  </a:lnTo>
                  <a:lnTo>
                    <a:pt x="811" y="1320"/>
                  </a:lnTo>
                  <a:lnTo>
                    <a:pt x="835" y="1323"/>
                  </a:lnTo>
                  <a:lnTo>
                    <a:pt x="888" y="1258"/>
                  </a:lnTo>
                  <a:lnTo>
                    <a:pt x="942" y="1207"/>
                  </a:lnTo>
                  <a:lnTo>
                    <a:pt x="995" y="1165"/>
                  </a:lnTo>
                  <a:lnTo>
                    <a:pt x="1048" y="1136"/>
                  </a:lnTo>
                  <a:lnTo>
                    <a:pt x="1100" y="1114"/>
                  </a:lnTo>
                  <a:lnTo>
                    <a:pt x="1151" y="1101"/>
                  </a:lnTo>
                  <a:lnTo>
                    <a:pt x="1200" y="1098"/>
                  </a:lnTo>
                  <a:lnTo>
                    <a:pt x="1248" y="1100"/>
                  </a:lnTo>
                  <a:lnTo>
                    <a:pt x="1293" y="1105"/>
                  </a:lnTo>
                  <a:lnTo>
                    <a:pt x="1337" y="1116"/>
                  </a:lnTo>
                  <a:lnTo>
                    <a:pt x="1377" y="1131"/>
                  </a:lnTo>
                  <a:lnTo>
                    <a:pt x="1413" y="1147"/>
                  </a:lnTo>
                  <a:lnTo>
                    <a:pt x="1446" y="1165"/>
                  </a:lnTo>
                  <a:lnTo>
                    <a:pt x="1475" y="1183"/>
                  </a:lnTo>
                  <a:lnTo>
                    <a:pt x="1500" y="1200"/>
                  </a:lnTo>
                  <a:lnTo>
                    <a:pt x="1520" y="1216"/>
                  </a:lnTo>
                  <a:lnTo>
                    <a:pt x="1535" y="1227"/>
                  </a:lnTo>
                  <a:lnTo>
                    <a:pt x="1544" y="1236"/>
                  </a:lnTo>
                  <a:lnTo>
                    <a:pt x="1548" y="1240"/>
                  </a:lnTo>
                  <a:lnTo>
                    <a:pt x="1597" y="1309"/>
                  </a:lnTo>
                  <a:lnTo>
                    <a:pt x="1635" y="1380"/>
                  </a:lnTo>
                  <a:lnTo>
                    <a:pt x="1660" y="1452"/>
                  </a:lnTo>
                  <a:lnTo>
                    <a:pt x="1675" y="1521"/>
                  </a:lnTo>
                  <a:lnTo>
                    <a:pt x="1680" y="1591"/>
                  </a:lnTo>
                  <a:lnTo>
                    <a:pt x="1677" y="1658"/>
                  </a:lnTo>
                  <a:lnTo>
                    <a:pt x="1662" y="1723"/>
                  </a:lnTo>
                  <a:lnTo>
                    <a:pt x="1640" y="1785"/>
                  </a:lnTo>
                  <a:lnTo>
                    <a:pt x="1611" y="1841"/>
                  </a:lnTo>
                  <a:lnTo>
                    <a:pt x="1573" y="1894"/>
                  </a:lnTo>
                  <a:lnTo>
                    <a:pt x="1528" y="1943"/>
                  </a:lnTo>
                  <a:lnTo>
                    <a:pt x="1479" y="1985"/>
                  </a:lnTo>
                  <a:lnTo>
                    <a:pt x="1420" y="2020"/>
                  </a:lnTo>
                  <a:lnTo>
                    <a:pt x="1360" y="2047"/>
                  </a:lnTo>
                  <a:lnTo>
                    <a:pt x="1293" y="2067"/>
                  </a:lnTo>
                  <a:lnTo>
                    <a:pt x="1222" y="2080"/>
                  </a:lnTo>
                  <a:lnTo>
                    <a:pt x="1164" y="2080"/>
                  </a:lnTo>
                  <a:lnTo>
                    <a:pt x="1110" y="2072"/>
                  </a:lnTo>
                  <a:lnTo>
                    <a:pt x="1059" y="2056"/>
                  </a:lnTo>
                  <a:lnTo>
                    <a:pt x="1011" y="2034"/>
                  </a:lnTo>
                  <a:lnTo>
                    <a:pt x="966" y="2007"/>
                  </a:lnTo>
                  <a:lnTo>
                    <a:pt x="924" y="1972"/>
                  </a:lnTo>
                  <a:lnTo>
                    <a:pt x="886" y="1936"/>
                  </a:lnTo>
                  <a:lnTo>
                    <a:pt x="851" y="1896"/>
                  </a:lnTo>
                  <a:lnTo>
                    <a:pt x="820" y="1856"/>
                  </a:lnTo>
                  <a:lnTo>
                    <a:pt x="793" y="1814"/>
                  </a:lnTo>
                  <a:lnTo>
                    <a:pt x="768" y="1772"/>
                  </a:lnTo>
                  <a:lnTo>
                    <a:pt x="746" y="1732"/>
                  </a:lnTo>
                  <a:lnTo>
                    <a:pt x="726" y="1694"/>
                  </a:lnTo>
                  <a:lnTo>
                    <a:pt x="711" y="1660"/>
                  </a:lnTo>
                  <a:lnTo>
                    <a:pt x="690" y="1623"/>
                  </a:lnTo>
                  <a:lnTo>
                    <a:pt x="662" y="1591"/>
                  </a:lnTo>
                  <a:lnTo>
                    <a:pt x="630" y="1563"/>
                  </a:lnTo>
                  <a:lnTo>
                    <a:pt x="591" y="1540"/>
                  </a:lnTo>
                  <a:lnTo>
                    <a:pt x="553" y="1516"/>
                  </a:lnTo>
                  <a:lnTo>
                    <a:pt x="513" y="1494"/>
                  </a:lnTo>
                  <a:lnTo>
                    <a:pt x="475" y="1471"/>
                  </a:lnTo>
                  <a:lnTo>
                    <a:pt x="439" y="1447"/>
                  </a:lnTo>
                  <a:lnTo>
                    <a:pt x="397" y="1412"/>
                  </a:lnTo>
                  <a:lnTo>
                    <a:pt x="351" y="1371"/>
                  </a:lnTo>
                  <a:lnTo>
                    <a:pt x="308" y="1323"/>
                  </a:lnTo>
                  <a:lnTo>
                    <a:pt x="262" y="1269"/>
                  </a:lnTo>
                  <a:lnTo>
                    <a:pt x="217" y="1209"/>
                  </a:lnTo>
                  <a:lnTo>
                    <a:pt x="175" y="1145"/>
                  </a:lnTo>
                  <a:lnTo>
                    <a:pt x="135" y="1076"/>
                  </a:lnTo>
                  <a:lnTo>
                    <a:pt x="99" y="1005"/>
                  </a:lnTo>
                  <a:lnTo>
                    <a:pt x="66" y="931"/>
                  </a:lnTo>
                  <a:lnTo>
                    <a:pt x="40" y="856"/>
                  </a:lnTo>
                  <a:lnTo>
                    <a:pt x="20" y="778"/>
                  </a:lnTo>
                  <a:lnTo>
                    <a:pt x="6" y="701"/>
                  </a:lnTo>
                  <a:lnTo>
                    <a:pt x="0" y="623"/>
                  </a:lnTo>
                  <a:lnTo>
                    <a:pt x="6" y="547"/>
                  </a:lnTo>
                  <a:lnTo>
                    <a:pt x="19" y="472"/>
                  </a:lnTo>
                  <a:lnTo>
                    <a:pt x="42" y="400"/>
                  </a:lnTo>
                  <a:lnTo>
                    <a:pt x="70" y="347"/>
                  </a:lnTo>
                  <a:lnTo>
                    <a:pt x="100" y="301"/>
                  </a:lnTo>
                  <a:lnTo>
                    <a:pt x="135" y="263"/>
                  </a:lnTo>
                  <a:lnTo>
                    <a:pt x="173" y="234"/>
                  </a:lnTo>
                  <a:lnTo>
                    <a:pt x="215" y="211"/>
                  </a:lnTo>
                  <a:lnTo>
                    <a:pt x="260" y="194"/>
                  </a:lnTo>
                  <a:lnTo>
                    <a:pt x="306" y="185"/>
                  </a:lnTo>
                  <a:lnTo>
                    <a:pt x="355" y="180"/>
                  </a:lnTo>
                  <a:lnTo>
                    <a:pt x="404" y="181"/>
                  </a:lnTo>
                  <a:lnTo>
                    <a:pt x="453" y="187"/>
                  </a:lnTo>
                  <a:lnTo>
                    <a:pt x="502" y="200"/>
                  </a:lnTo>
                  <a:lnTo>
                    <a:pt x="551" y="214"/>
                  </a:lnTo>
                  <a:lnTo>
                    <a:pt x="571" y="225"/>
                  </a:lnTo>
                  <a:lnTo>
                    <a:pt x="595" y="238"/>
                  </a:lnTo>
                  <a:lnTo>
                    <a:pt x="620" y="251"/>
                  </a:lnTo>
                  <a:lnTo>
                    <a:pt x="648" y="260"/>
                  </a:lnTo>
                  <a:lnTo>
                    <a:pt x="679" y="263"/>
                  </a:lnTo>
                  <a:lnTo>
                    <a:pt x="711" y="260"/>
                  </a:lnTo>
                  <a:lnTo>
                    <a:pt x="731" y="249"/>
                  </a:lnTo>
                  <a:lnTo>
                    <a:pt x="748" y="234"/>
                  </a:lnTo>
                  <a:lnTo>
                    <a:pt x="760" y="216"/>
                  </a:lnTo>
                  <a:lnTo>
                    <a:pt x="771" y="196"/>
                  </a:lnTo>
                  <a:lnTo>
                    <a:pt x="780" y="174"/>
                  </a:lnTo>
                  <a:lnTo>
                    <a:pt x="790" y="152"/>
                  </a:lnTo>
                  <a:lnTo>
                    <a:pt x="800" y="131"/>
                  </a:lnTo>
                  <a:lnTo>
                    <a:pt x="811" y="111"/>
                  </a:lnTo>
                  <a:lnTo>
                    <a:pt x="828" y="89"/>
                  </a:lnTo>
                  <a:lnTo>
                    <a:pt x="840" y="71"/>
                  </a:lnTo>
                  <a:lnTo>
                    <a:pt x="853" y="56"/>
                  </a:lnTo>
                  <a:lnTo>
                    <a:pt x="864" y="45"/>
                  </a:lnTo>
                  <a:lnTo>
                    <a:pt x="879" y="36"/>
                  </a:lnTo>
                  <a:lnTo>
                    <a:pt x="895" y="27"/>
                  </a:lnTo>
                  <a:lnTo>
                    <a:pt x="915" y="16"/>
                  </a:lnTo>
                  <a:lnTo>
                    <a:pt x="942" y="3"/>
                  </a:lnTo>
                  <a:lnTo>
                    <a:pt x="962" y="1"/>
                  </a:lnTo>
                  <a:lnTo>
                    <a:pt x="982" y="1"/>
                  </a:lnTo>
                  <a:lnTo>
                    <a:pt x="1002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532" name="Freeform 12">
              <a:extLst>
                <a:ext uri="{FF2B5EF4-FFF2-40B4-BE49-F238E27FC236}">
                  <a16:creationId xmlns:a16="http://schemas.microsoft.com/office/drawing/2014/main" id="{22676F7E-D98E-4A81-9864-6C9432A520C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667000" y="1903735"/>
              <a:ext cx="3810000" cy="4487863"/>
            </a:xfrm>
            <a:custGeom>
              <a:avLst/>
              <a:gdLst>
                <a:gd name="T0" fmla="*/ 644 w 2400"/>
                <a:gd name="T1" fmla="*/ 165 h 2827"/>
                <a:gd name="T2" fmla="*/ 357 w 2400"/>
                <a:gd name="T3" fmla="*/ 360 h 2827"/>
                <a:gd name="T4" fmla="*/ 173 w 2400"/>
                <a:gd name="T5" fmla="*/ 661 h 2827"/>
                <a:gd name="T6" fmla="*/ 98 w 2400"/>
                <a:gd name="T7" fmla="*/ 1038 h 2827"/>
                <a:gd name="T8" fmla="*/ 140 w 2400"/>
                <a:gd name="T9" fmla="*/ 1454 h 2827"/>
                <a:gd name="T10" fmla="*/ 300 w 2400"/>
                <a:gd name="T11" fmla="*/ 1881 h 2827"/>
                <a:gd name="T12" fmla="*/ 578 w 2400"/>
                <a:gd name="T13" fmla="*/ 2274 h 2827"/>
                <a:gd name="T14" fmla="*/ 922 w 2400"/>
                <a:gd name="T15" fmla="*/ 2549 h 2827"/>
                <a:gd name="T16" fmla="*/ 1295 w 2400"/>
                <a:gd name="T17" fmla="*/ 2689 h 2827"/>
                <a:gd name="T18" fmla="*/ 1664 w 2400"/>
                <a:gd name="T19" fmla="*/ 2681 h 2827"/>
                <a:gd name="T20" fmla="*/ 1978 w 2400"/>
                <a:gd name="T21" fmla="*/ 2516 h 2827"/>
                <a:gd name="T22" fmla="*/ 2189 w 2400"/>
                <a:gd name="T23" fmla="*/ 2238 h 2827"/>
                <a:gd name="T24" fmla="*/ 2291 w 2400"/>
                <a:gd name="T25" fmla="*/ 1878 h 2827"/>
                <a:gd name="T26" fmla="*/ 2280 w 2400"/>
                <a:gd name="T27" fmla="*/ 1469 h 2827"/>
                <a:gd name="T28" fmla="*/ 2149 w 2400"/>
                <a:gd name="T29" fmla="*/ 1040 h 2827"/>
                <a:gd name="T30" fmla="*/ 2051 w 2400"/>
                <a:gd name="T31" fmla="*/ 960 h 2827"/>
                <a:gd name="T32" fmla="*/ 1940 w 2400"/>
                <a:gd name="T33" fmla="*/ 1049 h 2827"/>
                <a:gd name="T34" fmla="*/ 1773 w 2400"/>
                <a:gd name="T35" fmla="*/ 1071 h 2827"/>
                <a:gd name="T36" fmla="*/ 1482 w 2400"/>
                <a:gd name="T37" fmla="*/ 1025 h 2827"/>
                <a:gd name="T38" fmla="*/ 1288 w 2400"/>
                <a:gd name="T39" fmla="*/ 1023 h 2827"/>
                <a:gd name="T40" fmla="*/ 1129 w 2400"/>
                <a:gd name="T41" fmla="*/ 1067 h 2827"/>
                <a:gd name="T42" fmla="*/ 991 w 2400"/>
                <a:gd name="T43" fmla="*/ 1134 h 2827"/>
                <a:gd name="T44" fmla="*/ 906 w 2400"/>
                <a:gd name="T45" fmla="*/ 1181 h 2827"/>
                <a:gd name="T46" fmla="*/ 900 w 2400"/>
                <a:gd name="T47" fmla="*/ 1107 h 2827"/>
                <a:gd name="T48" fmla="*/ 1022 w 2400"/>
                <a:gd name="T49" fmla="*/ 1032 h 2827"/>
                <a:gd name="T50" fmla="*/ 1266 w 2400"/>
                <a:gd name="T51" fmla="*/ 945 h 2827"/>
                <a:gd name="T52" fmla="*/ 1538 w 2400"/>
                <a:gd name="T53" fmla="*/ 949 h 2827"/>
                <a:gd name="T54" fmla="*/ 1786 w 2400"/>
                <a:gd name="T55" fmla="*/ 994 h 2827"/>
                <a:gd name="T56" fmla="*/ 1942 w 2400"/>
                <a:gd name="T57" fmla="*/ 949 h 2827"/>
                <a:gd name="T58" fmla="*/ 2044 w 2400"/>
                <a:gd name="T59" fmla="*/ 838 h 2827"/>
                <a:gd name="T60" fmla="*/ 1764 w 2400"/>
                <a:gd name="T61" fmla="*/ 487 h 2827"/>
                <a:gd name="T62" fmla="*/ 1431 w 2400"/>
                <a:gd name="T63" fmla="*/ 243 h 2827"/>
                <a:gd name="T64" fmla="*/ 1077 w 2400"/>
                <a:gd name="T65" fmla="*/ 121 h 2827"/>
                <a:gd name="T66" fmla="*/ 968 w 2400"/>
                <a:gd name="T67" fmla="*/ 1 h 2827"/>
                <a:gd name="T68" fmla="*/ 1355 w 2400"/>
                <a:gd name="T69" fmla="*/ 96 h 2827"/>
                <a:gd name="T70" fmla="*/ 1726 w 2400"/>
                <a:gd name="T71" fmla="*/ 327 h 2827"/>
                <a:gd name="T72" fmla="*/ 2048 w 2400"/>
                <a:gd name="T73" fmla="*/ 680 h 2827"/>
                <a:gd name="T74" fmla="*/ 2280 w 2400"/>
                <a:gd name="T75" fmla="*/ 1118 h 2827"/>
                <a:gd name="T76" fmla="*/ 2389 w 2400"/>
                <a:gd name="T77" fmla="*/ 1560 h 2827"/>
                <a:gd name="T78" fmla="*/ 2384 w 2400"/>
                <a:gd name="T79" fmla="*/ 1980 h 2827"/>
                <a:gd name="T80" fmla="*/ 2268 w 2400"/>
                <a:gd name="T81" fmla="*/ 2345 h 2827"/>
                <a:gd name="T82" fmla="*/ 2044 w 2400"/>
                <a:gd name="T83" fmla="*/ 2629 h 2827"/>
                <a:gd name="T84" fmla="*/ 1717 w 2400"/>
                <a:gd name="T85" fmla="*/ 2798 h 2827"/>
                <a:gd name="T86" fmla="*/ 1338 w 2400"/>
                <a:gd name="T87" fmla="*/ 2816 h 2827"/>
                <a:gd name="T88" fmla="*/ 951 w 2400"/>
                <a:gd name="T89" fmla="*/ 2685 h 2827"/>
                <a:gd name="T90" fmla="*/ 589 w 2400"/>
                <a:gd name="T91" fmla="*/ 2421 h 2827"/>
                <a:gd name="T92" fmla="*/ 286 w 2400"/>
                <a:gd name="T93" fmla="*/ 2041 h 2827"/>
                <a:gd name="T94" fmla="*/ 84 w 2400"/>
                <a:gd name="T95" fmla="*/ 1598 h 2827"/>
                <a:gd name="T96" fmla="*/ 4 w 2400"/>
                <a:gd name="T97" fmla="*/ 1158 h 2827"/>
                <a:gd name="T98" fmla="*/ 37 w 2400"/>
                <a:gd name="T99" fmla="*/ 751 h 2827"/>
                <a:gd name="T100" fmla="*/ 180 w 2400"/>
                <a:gd name="T101" fmla="*/ 401 h 2827"/>
                <a:gd name="T102" fmla="*/ 429 w 2400"/>
                <a:gd name="T103" fmla="*/ 143 h 2827"/>
                <a:gd name="T104" fmla="*/ 777 w 2400"/>
                <a:gd name="T105" fmla="*/ 9 h 28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400" h="2827">
                  <a:moveTo>
                    <a:pt x="898" y="112"/>
                  </a:moveTo>
                  <a:lnTo>
                    <a:pt x="811" y="120"/>
                  </a:lnTo>
                  <a:lnTo>
                    <a:pt x="726" y="138"/>
                  </a:lnTo>
                  <a:lnTo>
                    <a:pt x="644" y="165"/>
                  </a:lnTo>
                  <a:lnTo>
                    <a:pt x="564" y="201"/>
                  </a:lnTo>
                  <a:lnTo>
                    <a:pt x="488" y="247"/>
                  </a:lnTo>
                  <a:lnTo>
                    <a:pt x="418" y="300"/>
                  </a:lnTo>
                  <a:lnTo>
                    <a:pt x="357" y="360"/>
                  </a:lnTo>
                  <a:lnTo>
                    <a:pt x="300" y="427"/>
                  </a:lnTo>
                  <a:lnTo>
                    <a:pt x="251" y="500"/>
                  </a:lnTo>
                  <a:lnTo>
                    <a:pt x="209" y="578"/>
                  </a:lnTo>
                  <a:lnTo>
                    <a:pt x="173" y="661"/>
                  </a:lnTo>
                  <a:lnTo>
                    <a:pt x="144" y="749"/>
                  </a:lnTo>
                  <a:lnTo>
                    <a:pt x="122" y="841"/>
                  </a:lnTo>
                  <a:lnTo>
                    <a:pt x="108" y="938"/>
                  </a:lnTo>
                  <a:lnTo>
                    <a:pt x="98" y="1038"/>
                  </a:lnTo>
                  <a:lnTo>
                    <a:pt x="98" y="1140"/>
                  </a:lnTo>
                  <a:lnTo>
                    <a:pt x="106" y="1243"/>
                  </a:lnTo>
                  <a:lnTo>
                    <a:pt x="118" y="1349"/>
                  </a:lnTo>
                  <a:lnTo>
                    <a:pt x="140" y="1454"/>
                  </a:lnTo>
                  <a:lnTo>
                    <a:pt x="169" y="1561"/>
                  </a:lnTo>
                  <a:lnTo>
                    <a:pt x="204" y="1669"/>
                  </a:lnTo>
                  <a:lnTo>
                    <a:pt x="249" y="1776"/>
                  </a:lnTo>
                  <a:lnTo>
                    <a:pt x="300" y="1881"/>
                  </a:lnTo>
                  <a:lnTo>
                    <a:pt x="362" y="1991"/>
                  </a:lnTo>
                  <a:lnTo>
                    <a:pt x="429" y="2091"/>
                  </a:lnTo>
                  <a:lnTo>
                    <a:pt x="502" y="2185"/>
                  </a:lnTo>
                  <a:lnTo>
                    <a:pt x="578" y="2274"/>
                  </a:lnTo>
                  <a:lnTo>
                    <a:pt x="660" y="2354"/>
                  </a:lnTo>
                  <a:lnTo>
                    <a:pt x="744" y="2427"/>
                  </a:lnTo>
                  <a:lnTo>
                    <a:pt x="831" y="2491"/>
                  </a:lnTo>
                  <a:lnTo>
                    <a:pt x="922" y="2549"/>
                  </a:lnTo>
                  <a:lnTo>
                    <a:pt x="1013" y="2596"/>
                  </a:lnTo>
                  <a:lnTo>
                    <a:pt x="1106" y="2636"/>
                  </a:lnTo>
                  <a:lnTo>
                    <a:pt x="1200" y="2667"/>
                  </a:lnTo>
                  <a:lnTo>
                    <a:pt x="1295" y="2689"/>
                  </a:lnTo>
                  <a:lnTo>
                    <a:pt x="1389" y="2701"/>
                  </a:lnTo>
                  <a:lnTo>
                    <a:pt x="1482" y="2705"/>
                  </a:lnTo>
                  <a:lnTo>
                    <a:pt x="1573" y="2698"/>
                  </a:lnTo>
                  <a:lnTo>
                    <a:pt x="1664" y="2681"/>
                  </a:lnTo>
                  <a:lnTo>
                    <a:pt x="1751" y="2654"/>
                  </a:lnTo>
                  <a:lnTo>
                    <a:pt x="1835" y="2616"/>
                  </a:lnTo>
                  <a:lnTo>
                    <a:pt x="1911" y="2571"/>
                  </a:lnTo>
                  <a:lnTo>
                    <a:pt x="1978" y="2516"/>
                  </a:lnTo>
                  <a:lnTo>
                    <a:pt x="2042" y="2456"/>
                  </a:lnTo>
                  <a:lnTo>
                    <a:pt x="2098" y="2391"/>
                  </a:lnTo>
                  <a:lnTo>
                    <a:pt x="2148" y="2318"/>
                  </a:lnTo>
                  <a:lnTo>
                    <a:pt x="2189" y="2238"/>
                  </a:lnTo>
                  <a:lnTo>
                    <a:pt x="2226" y="2154"/>
                  </a:lnTo>
                  <a:lnTo>
                    <a:pt x="2255" y="2067"/>
                  </a:lnTo>
                  <a:lnTo>
                    <a:pt x="2277" y="1974"/>
                  </a:lnTo>
                  <a:lnTo>
                    <a:pt x="2291" y="1878"/>
                  </a:lnTo>
                  <a:lnTo>
                    <a:pt x="2298" y="1780"/>
                  </a:lnTo>
                  <a:lnTo>
                    <a:pt x="2300" y="1678"/>
                  </a:lnTo>
                  <a:lnTo>
                    <a:pt x="2293" y="1574"/>
                  </a:lnTo>
                  <a:lnTo>
                    <a:pt x="2280" y="1469"/>
                  </a:lnTo>
                  <a:lnTo>
                    <a:pt x="2258" y="1361"/>
                  </a:lnTo>
                  <a:lnTo>
                    <a:pt x="2229" y="1254"/>
                  </a:lnTo>
                  <a:lnTo>
                    <a:pt x="2193" y="1147"/>
                  </a:lnTo>
                  <a:lnTo>
                    <a:pt x="2149" y="1040"/>
                  </a:lnTo>
                  <a:lnTo>
                    <a:pt x="2098" y="934"/>
                  </a:lnTo>
                  <a:lnTo>
                    <a:pt x="2086" y="911"/>
                  </a:lnTo>
                  <a:lnTo>
                    <a:pt x="2069" y="934"/>
                  </a:lnTo>
                  <a:lnTo>
                    <a:pt x="2051" y="960"/>
                  </a:lnTo>
                  <a:lnTo>
                    <a:pt x="2028" y="983"/>
                  </a:lnTo>
                  <a:lnTo>
                    <a:pt x="2002" y="1007"/>
                  </a:lnTo>
                  <a:lnTo>
                    <a:pt x="1973" y="1029"/>
                  </a:lnTo>
                  <a:lnTo>
                    <a:pt x="1940" y="1049"/>
                  </a:lnTo>
                  <a:lnTo>
                    <a:pt x="1904" y="1063"/>
                  </a:lnTo>
                  <a:lnTo>
                    <a:pt x="1864" y="1072"/>
                  </a:lnTo>
                  <a:lnTo>
                    <a:pt x="1820" y="1076"/>
                  </a:lnTo>
                  <a:lnTo>
                    <a:pt x="1773" y="1071"/>
                  </a:lnTo>
                  <a:lnTo>
                    <a:pt x="1686" y="1056"/>
                  </a:lnTo>
                  <a:lnTo>
                    <a:pt x="1609" y="1043"/>
                  </a:lnTo>
                  <a:lnTo>
                    <a:pt x="1542" y="1034"/>
                  </a:lnTo>
                  <a:lnTo>
                    <a:pt x="1482" y="1025"/>
                  </a:lnTo>
                  <a:lnTo>
                    <a:pt x="1429" y="1020"/>
                  </a:lnTo>
                  <a:lnTo>
                    <a:pt x="1378" y="1018"/>
                  </a:lnTo>
                  <a:lnTo>
                    <a:pt x="1333" y="1018"/>
                  </a:lnTo>
                  <a:lnTo>
                    <a:pt x="1288" y="1023"/>
                  </a:lnTo>
                  <a:lnTo>
                    <a:pt x="1244" y="1031"/>
                  </a:lnTo>
                  <a:lnTo>
                    <a:pt x="1197" y="1043"/>
                  </a:lnTo>
                  <a:lnTo>
                    <a:pt x="1164" y="1054"/>
                  </a:lnTo>
                  <a:lnTo>
                    <a:pt x="1129" y="1067"/>
                  </a:lnTo>
                  <a:lnTo>
                    <a:pt x="1093" y="1083"/>
                  </a:lnTo>
                  <a:lnTo>
                    <a:pt x="1058" y="1100"/>
                  </a:lnTo>
                  <a:lnTo>
                    <a:pt x="1024" y="1118"/>
                  </a:lnTo>
                  <a:lnTo>
                    <a:pt x="991" y="1134"/>
                  </a:lnTo>
                  <a:lnTo>
                    <a:pt x="962" y="1149"/>
                  </a:lnTo>
                  <a:lnTo>
                    <a:pt x="937" y="1163"/>
                  </a:lnTo>
                  <a:lnTo>
                    <a:pt x="918" y="1174"/>
                  </a:lnTo>
                  <a:lnTo>
                    <a:pt x="906" y="1181"/>
                  </a:lnTo>
                  <a:lnTo>
                    <a:pt x="900" y="1183"/>
                  </a:lnTo>
                  <a:lnTo>
                    <a:pt x="886" y="1120"/>
                  </a:lnTo>
                  <a:lnTo>
                    <a:pt x="889" y="1116"/>
                  </a:lnTo>
                  <a:lnTo>
                    <a:pt x="900" y="1107"/>
                  </a:lnTo>
                  <a:lnTo>
                    <a:pt x="918" y="1094"/>
                  </a:lnTo>
                  <a:lnTo>
                    <a:pt x="946" y="1076"/>
                  </a:lnTo>
                  <a:lnTo>
                    <a:pt x="980" y="1056"/>
                  </a:lnTo>
                  <a:lnTo>
                    <a:pt x="1022" y="1032"/>
                  </a:lnTo>
                  <a:lnTo>
                    <a:pt x="1071" y="1009"/>
                  </a:lnTo>
                  <a:lnTo>
                    <a:pt x="1128" y="985"/>
                  </a:lnTo>
                  <a:lnTo>
                    <a:pt x="1193" y="963"/>
                  </a:lnTo>
                  <a:lnTo>
                    <a:pt x="1266" y="945"/>
                  </a:lnTo>
                  <a:lnTo>
                    <a:pt x="1337" y="936"/>
                  </a:lnTo>
                  <a:lnTo>
                    <a:pt x="1406" y="934"/>
                  </a:lnTo>
                  <a:lnTo>
                    <a:pt x="1473" y="940"/>
                  </a:lnTo>
                  <a:lnTo>
                    <a:pt x="1538" y="949"/>
                  </a:lnTo>
                  <a:lnTo>
                    <a:pt x="1602" y="960"/>
                  </a:lnTo>
                  <a:lnTo>
                    <a:pt x="1666" y="972"/>
                  </a:lnTo>
                  <a:lnTo>
                    <a:pt x="1726" y="985"/>
                  </a:lnTo>
                  <a:lnTo>
                    <a:pt x="1786" y="994"/>
                  </a:lnTo>
                  <a:lnTo>
                    <a:pt x="1828" y="996"/>
                  </a:lnTo>
                  <a:lnTo>
                    <a:pt x="1869" y="987"/>
                  </a:lnTo>
                  <a:lnTo>
                    <a:pt x="1908" y="971"/>
                  </a:lnTo>
                  <a:lnTo>
                    <a:pt x="1942" y="949"/>
                  </a:lnTo>
                  <a:lnTo>
                    <a:pt x="1973" y="923"/>
                  </a:lnTo>
                  <a:lnTo>
                    <a:pt x="2000" y="894"/>
                  </a:lnTo>
                  <a:lnTo>
                    <a:pt x="2024" y="865"/>
                  </a:lnTo>
                  <a:lnTo>
                    <a:pt x="2044" y="838"/>
                  </a:lnTo>
                  <a:lnTo>
                    <a:pt x="1980" y="741"/>
                  </a:lnTo>
                  <a:lnTo>
                    <a:pt x="1913" y="651"/>
                  </a:lnTo>
                  <a:lnTo>
                    <a:pt x="1840" y="565"/>
                  </a:lnTo>
                  <a:lnTo>
                    <a:pt x="1764" y="487"/>
                  </a:lnTo>
                  <a:lnTo>
                    <a:pt x="1686" y="416"/>
                  </a:lnTo>
                  <a:lnTo>
                    <a:pt x="1602" y="351"/>
                  </a:lnTo>
                  <a:lnTo>
                    <a:pt x="1518" y="292"/>
                  </a:lnTo>
                  <a:lnTo>
                    <a:pt x="1431" y="243"/>
                  </a:lnTo>
                  <a:lnTo>
                    <a:pt x="1344" y="201"/>
                  </a:lnTo>
                  <a:lnTo>
                    <a:pt x="1255" y="167"/>
                  </a:lnTo>
                  <a:lnTo>
                    <a:pt x="1166" y="140"/>
                  </a:lnTo>
                  <a:lnTo>
                    <a:pt x="1077" y="121"/>
                  </a:lnTo>
                  <a:lnTo>
                    <a:pt x="986" y="112"/>
                  </a:lnTo>
                  <a:lnTo>
                    <a:pt x="898" y="112"/>
                  </a:lnTo>
                  <a:close/>
                  <a:moveTo>
                    <a:pt x="871" y="0"/>
                  </a:moveTo>
                  <a:lnTo>
                    <a:pt x="968" y="1"/>
                  </a:lnTo>
                  <a:lnTo>
                    <a:pt x="1064" y="11"/>
                  </a:lnTo>
                  <a:lnTo>
                    <a:pt x="1162" y="31"/>
                  </a:lnTo>
                  <a:lnTo>
                    <a:pt x="1258" y="58"/>
                  </a:lnTo>
                  <a:lnTo>
                    <a:pt x="1355" y="96"/>
                  </a:lnTo>
                  <a:lnTo>
                    <a:pt x="1451" y="141"/>
                  </a:lnTo>
                  <a:lnTo>
                    <a:pt x="1544" y="196"/>
                  </a:lnTo>
                  <a:lnTo>
                    <a:pt x="1637" y="258"/>
                  </a:lnTo>
                  <a:lnTo>
                    <a:pt x="1726" y="327"/>
                  </a:lnTo>
                  <a:lnTo>
                    <a:pt x="1813" y="405"/>
                  </a:lnTo>
                  <a:lnTo>
                    <a:pt x="1895" y="489"/>
                  </a:lnTo>
                  <a:lnTo>
                    <a:pt x="1973" y="581"/>
                  </a:lnTo>
                  <a:lnTo>
                    <a:pt x="2048" y="680"/>
                  </a:lnTo>
                  <a:lnTo>
                    <a:pt x="2117" y="785"/>
                  </a:lnTo>
                  <a:lnTo>
                    <a:pt x="2180" y="898"/>
                  </a:lnTo>
                  <a:lnTo>
                    <a:pt x="2233" y="1007"/>
                  </a:lnTo>
                  <a:lnTo>
                    <a:pt x="2280" y="1118"/>
                  </a:lnTo>
                  <a:lnTo>
                    <a:pt x="2318" y="1229"/>
                  </a:lnTo>
                  <a:lnTo>
                    <a:pt x="2349" y="1340"/>
                  </a:lnTo>
                  <a:lnTo>
                    <a:pt x="2373" y="1451"/>
                  </a:lnTo>
                  <a:lnTo>
                    <a:pt x="2389" y="1560"/>
                  </a:lnTo>
                  <a:lnTo>
                    <a:pt x="2398" y="1667"/>
                  </a:lnTo>
                  <a:lnTo>
                    <a:pt x="2400" y="1774"/>
                  </a:lnTo>
                  <a:lnTo>
                    <a:pt x="2397" y="1878"/>
                  </a:lnTo>
                  <a:lnTo>
                    <a:pt x="2384" y="1980"/>
                  </a:lnTo>
                  <a:lnTo>
                    <a:pt x="2364" y="2076"/>
                  </a:lnTo>
                  <a:lnTo>
                    <a:pt x="2338" y="2171"/>
                  </a:lnTo>
                  <a:lnTo>
                    <a:pt x="2306" y="2260"/>
                  </a:lnTo>
                  <a:lnTo>
                    <a:pt x="2268" y="2345"/>
                  </a:lnTo>
                  <a:lnTo>
                    <a:pt x="2220" y="2425"/>
                  </a:lnTo>
                  <a:lnTo>
                    <a:pt x="2169" y="2500"/>
                  </a:lnTo>
                  <a:lnTo>
                    <a:pt x="2109" y="2567"/>
                  </a:lnTo>
                  <a:lnTo>
                    <a:pt x="2044" y="2629"/>
                  </a:lnTo>
                  <a:lnTo>
                    <a:pt x="1973" y="2683"/>
                  </a:lnTo>
                  <a:lnTo>
                    <a:pt x="1895" y="2729"/>
                  </a:lnTo>
                  <a:lnTo>
                    <a:pt x="1808" y="2769"/>
                  </a:lnTo>
                  <a:lnTo>
                    <a:pt x="1717" y="2798"/>
                  </a:lnTo>
                  <a:lnTo>
                    <a:pt x="1626" y="2818"/>
                  </a:lnTo>
                  <a:lnTo>
                    <a:pt x="1531" y="2827"/>
                  </a:lnTo>
                  <a:lnTo>
                    <a:pt x="1435" y="2825"/>
                  </a:lnTo>
                  <a:lnTo>
                    <a:pt x="1338" y="2816"/>
                  </a:lnTo>
                  <a:lnTo>
                    <a:pt x="1240" y="2796"/>
                  </a:lnTo>
                  <a:lnTo>
                    <a:pt x="1144" y="2767"/>
                  </a:lnTo>
                  <a:lnTo>
                    <a:pt x="1048" y="2731"/>
                  </a:lnTo>
                  <a:lnTo>
                    <a:pt x="951" y="2685"/>
                  </a:lnTo>
                  <a:lnTo>
                    <a:pt x="857" y="2631"/>
                  </a:lnTo>
                  <a:lnTo>
                    <a:pt x="766" y="2569"/>
                  </a:lnTo>
                  <a:lnTo>
                    <a:pt x="677" y="2500"/>
                  </a:lnTo>
                  <a:lnTo>
                    <a:pt x="589" y="2421"/>
                  </a:lnTo>
                  <a:lnTo>
                    <a:pt x="508" y="2336"/>
                  </a:lnTo>
                  <a:lnTo>
                    <a:pt x="428" y="2245"/>
                  </a:lnTo>
                  <a:lnTo>
                    <a:pt x="355" y="2147"/>
                  </a:lnTo>
                  <a:lnTo>
                    <a:pt x="286" y="2041"/>
                  </a:lnTo>
                  <a:lnTo>
                    <a:pt x="222" y="1929"/>
                  </a:lnTo>
                  <a:lnTo>
                    <a:pt x="168" y="1820"/>
                  </a:lnTo>
                  <a:lnTo>
                    <a:pt x="122" y="1709"/>
                  </a:lnTo>
                  <a:lnTo>
                    <a:pt x="84" y="1598"/>
                  </a:lnTo>
                  <a:lnTo>
                    <a:pt x="53" y="1487"/>
                  </a:lnTo>
                  <a:lnTo>
                    <a:pt x="29" y="1376"/>
                  </a:lnTo>
                  <a:lnTo>
                    <a:pt x="13" y="1267"/>
                  </a:lnTo>
                  <a:lnTo>
                    <a:pt x="4" y="1158"/>
                  </a:lnTo>
                  <a:lnTo>
                    <a:pt x="0" y="1052"/>
                  </a:lnTo>
                  <a:lnTo>
                    <a:pt x="6" y="949"/>
                  </a:lnTo>
                  <a:lnTo>
                    <a:pt x="18" y="847"/>
                  </a:lnTo>
                  <a:lnTo>
                    <a:pt x="37" y="751"/>
                  </a:lnTo>
                  <a:lnTo>
                    <a:pt x="64" y="656"/>
                  </a:lnTo>
                  <a:lnTo>
                    <a:pt x="95" y="567"/>
                  </a:lnTo>
                  <a:lnTo>
                    <a:pt x="135" y="481"/>
                  </a:lnTo>
                  <a:lnTo>
                    <a:pt x="180" y="401"/>
                  </a:lnTo>
                  <a:lnTo>
                    <a:pt x="233" y="327"/>
                  </a:lnTo>
                  <a:lnTo>
                    <a:pt x="293" y="260"/>
                  </a:lnTo>
                  <a:lnTo>
                    <a:pt x="358" y="198"/>
                  </a:lnTo>
                  <a:lnTo>
                    <a:pt x="429" y="143"/>
                  </a:lnTo>
                  <a:lnTo>
                    <a:pt x="508" y="98"/>
                  </a:lnTo>
                  <a:lnTo>
                    <a:pt x="595" y="58"/>
                  </a:lnTo>
                  <a:lnTo>
                    <a:pt x="684" y="29"/>
                  </a:lnTo>
                  <a:lnTo>
                    <a:pt x="777" y="9"/>
                  </a:lnTo>
                  <a:lnTo>
                    <a:pt x="87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</p:grpSp>
      <p:sp>
        <p:nvSpPr>
          <p:cNvPr id="533" name="Oval 6">
            <a:extLst>
              <a:ext uri="{FF2B5EF4-FFF2-40B4-BE49-F238E27FC236}">
                <a16:creationId xmlns:a16="http://schemas.microsoft.com/office/drawing/2014/main" id="{B65AB4D5-C222-41F0-B45B-433C1837CD96}"/>
              </a:ext>
            </a:extLst>
          </p:cNvPr>
          <p:cNvSpPr/>
          <p:nvPr/>
        </p:nvSpPr>
        <p:spPr>
          <a:xfrm>
            <a:off x="2940639" y="2492860"/>
            <a:ext cx="322470" cy="355073"/>
          </a:xfrm>
          <a:custGeom>
            <a:avLst/>
            <a:gdLst/>
            <a:ahLst/>
            <a:cxnLst/>
            <a:rect l="l" t="t" r="r" b="b"/>
            <a:pathLst>
              <a:path w="3596792" h="3960440">
                <a:moveTo>
                  <a:pt x="1094942" y="2061441"/>
                </a:moveTo>
                <a:lnTo>
                  <a:pt x="1094942" y="2457943"/>
                </a:lnTo>
                <a:lnTo>
                  <a:pt x="698440" y="2457943"/>
                </a:lnTo>
                <a:lnTo>
                  <a:pt x="698440" y="2867371"/>
                </a:lnTo>
                <a:lnTo>
                  <a:pt x="1094942" y="2867371"/>
                </a:lnTo>
                <a:lnTo>
                  <a:pt x="1094942" y="3263873"/>
                </a:lnTo>
                <a:lnTo>
                  <a:pt x="1504370" y="3263873"/>
                </a:lnTo>
                <a:lnTo>
                  <a:pt x="1504370" y="2867371"/>
                </a:lnTo>
                <a:lnTo>
                  <a:pt x="1900872" y="2867371"/>
                </a:lnTo>
                <a:lnTo>
                  <a:pt x="1900872" y="2457943"/>
                </a:lnTo>
                <a:lnTo>
                  <a:pt x="1504370" y="2457943"/>
                </a:lnTo>
                <a:lnTo>
                  <a:pt x="1504370" y="2061441"/>
                </a:lnTo>
                <a:close/>
                <a:moveTo>
                  <a:pt x="2799823" y="26785"/>
                </a:moveTo>
                <a:lnTo>
                  <a:pt x="3448872" y="1190236"/>
                </a:lnTo>
                <a:cubicBezTo>
                  <a:pt x="3542508" y="1318796"/>
                  <a:pt x="3596792" y="1477271"/>
                  <a:pt x="3596792" y="1648425"/>
                </a:cubicBezTo>
                <a:cubicBezTo>
                  <a:pt x="3596792" y="2085883"/>
                  <a:pt x="3242162" y="2440513"/>
                  <a:pt x="2804704" y="2440513"/>
                </a:cubicBezTo>
                <a:lnTo>
                  <a:pt x="2774283" y="2438977"/>
                </a:lnTo>
                <a:cubicBezTo>
                  <a:pt x="2737083" y="2264385"/>
                  <a:pt x="2663682" y="2103273"/>
                  <a:pt x="2561997" y="1963663"/>
                </a:cubicBezTo>
                <a:lnTo>
                  <a:pt x="2140652" y="1208381"/>
                </a:lnTo>
                <a:close/>
                <a:moveTo>
                  <a:pt x="1291647" y="0"/>
                </a:moveTo>
                <a:lnTo>
                  <a:pt x="2356605" y="1908989"/>
                </a:lnTo>
                <a:cubicBezTo>
                  <a:pt x="2510243" y="2119929"/>
                  <a:pt x="2599312" y="2379955"/>
                  <a:pt x="2599312" y="2660784"/>
                </a:cubicBezTo>
                <a:cubicBezTo>
                  <a:pt x="2599312" y="3378564"/>
                  <a:pt x="2017436" y="3960440"/>
                  <a:pt x="1299656" y="3960440"/>
                </a:cubicBezTo>
                <a:cubicBezTo>
                  <a:pt x="581876" y="3960440"/>
                  <a:pt x="0" y="3378564"/>
                  <a:pt x="0" y="2660784"/>
                </a:cubicBezTo>
                <a:cubicBezTo>
                  <a:pt x="0" y="2462086"/>
                  <a:pt x="44590" y="2273803"/>
                  <a:pt x="125671" y="2106038"/>
                </a:cubicBezTo>
                <a:lnTo>
                  <a:pt x="116762" y="2106038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34" name="Freeform 9">
            <a:extLst>
              <a:ext uri="{FF2B5EF4-FFF2-40B4-BE49-F238E27FC236}">
                <a16:creationId xmlns:a16="http://schemas.microsoft.com/office/drawing/2014/main" id="{ABF2066C-0F39-4B42-820B-330719033A72}"/>
              </a:ext>
            </a:extLst>
          </p:cNvPr>
          <p:cNvSpPr>
            <a:spLocks/>
          </p:cNvSpPr>
          <p:nvPr/>
        </p:nvSpPr>
        <p:spPr bwMode="auto">
          <a:xfrm>
            <a:off x="1945576" y="4420455"/>
            <a:ext cx="263653" cy="342189"/>
          </a:xfrm>
          <a:custGeom>
            <a:avLst/>
            <a:gdLst>
              <a:gd name="T0" fmla="*/ 536 w 1882"/>
              <a:gd name="T1" fmla="*/ 10 h 2443"/>
              <a:gd name="T2" fmla="*/ 642 w 1882"/>
              <a:gd name="T3" fmla="*/ 32 h 2443"/>
              <a:gd name="T4" fmla="*/ 821 w 1882"/>
              <a:gd name="T5" fmla="*/ 80 h 2443"/>
              <a:gd name="T6" fmla="*/ 1054 w 1882"/>
              <a:gd name="T7" fmla="*/ 87 h 2443"/>
              <a:gd name="T8" fmla="*/ 1196 w 1882"/>
              <a:gd name="T9" fmla="*/ 59 h 2443"/>
              <a:gd name="T10" fmla="*/ 1321 w 1882"/>
              <a:gd name="T11" fmla="*/ 24 h 2443"/>
              <a:gd name="T12" fmla="*/ 1495 w 1882"/>
              <a:gd name="T13" fmla="*/ 8 h 2443"/>
              <a:gd name="T14" fmla="*/ 1566 w 1882"/>
              <a:gd name="T15" fmla="*/ 20 h 2443"/>
              <a:gd name="T16" fmla="*/ 1705 w 1882"/>
              <a:gd name="T17" fmla="*/ 69 h 2443"/>
              <a:gd name="T18" fmla="*/ 1811 w 1882"/>
              <a:gd name="T19" fmla="*/ 201 h 2443"/>
              <a:gd name="T20" fmla="*/ 1864 w 1882"/>
              <a:gd name="T21" fmla="*/ 359 h 2443"/>
              <a:gd name="T22" fmla="*/ 1881 w 1882"/>
              <a:gd name="T23" fmla="*/ 493 h 2443"/>
              <a:gd name="T24" fmla="*/ 1882 w 1882"/>
              <a:gd name="T25" fmla="*/ 550 h 2443"/>
              <a:gd name="T26" fmla="*/ 1842 w 1882"/>
              <a:gd name="T27" fmla="*/ 801 h 2443"/>
              <a:gd name="T28" fmla="*/ 1802 w 1882"/>
              <a:gd name="T29" fmla="*/ 923 h 2443"/>
              <a:gd name="T30" fmla="*/ 1727 w 1882"/>
              <a:gd name="T31" fmla="*/ 1080 h 2443"/>
              <a:gd name="T32" fmla="*/ 1661 w 1882"/>
              <a:gd name="T33" fmla="*/ 1268 h 2443"/>
              <a:gd name="T34" fmla="*/ 1644 w 1882"/>
              <a:gd name="T35" fmla="*/ 1341 h 2443"/>
              <a:gd name="T36" fmla="*/ 1636 w 1882"/>
              <a:gd name="T37" fmla="*/ 1465 h 2443"/>
              <a:gd name="T38" fmla="*/ 1614 w 1882"/>
              <a:gd name="T39" fmla="*/ 1657 h 2443"/>
              <a:gd name="T40" fmla="*/ 1567 w 1882"/>
              <a:gd name="T41" fmla="*/ 1913 h 2443"/>
              <a:gd name="T42" fmla="*/ 1526 w 1882"/>
              <a:gd name="T43" fmla="*/ 2084 h 2443"/>
              <a:gd name="T44" fmla="*/ 1493 w 1882"/>
              <a:gd name="T45" fmla="*/ 2189 h 2443"/>
              <a:gd name="T46" fmla="*/ 1400 w 1882"/>
              <a:gd name="T47" fmla="*/ 2375 h 2443"/>
              <a:gd name="T48" fmla="*/ 1327 w 1882"/>
              <a:gd name="T49" fmla="*/ 2438 h 2443"/>
              <a:gd name="T50" fmla="*/ 1287 w 1882"/>
              <a:gd name="T51" fmla="*/ 2441 h 2443"/>
              <a:gd name="T52" fmla="*/ 1243 w 1882"/>
              <a:gd name="T53" fmla="*/ 2407 h 2443"/>
              <a:gd name="T54" fmla="*/ 1201 w 1882"/>
              <a:gd name="T55" fmla="*/ 2280 h 2443"/>
              <a:gd name="T56" fmla="*/ 1180 w 1882"/>
              <a:gd name="T57" fmla="*/ 2148 h 2443"/>
              <a:gd name="T58" fmla="*/ 1174 w 1882"/>
              <a:gd name="T59" fmla="*/ 2039 h 2443"/>
              <a:gd name="T60" fmla="*/ 1152 w 1882"/>
              <a:gd name="T61" fmla="*/ 1785 h 2443"/>
              <a:gd name="T62" fmla="*/ 1125 w 1882"/>
              <a:gd name="T63" fmla="*/ 1654 h 2443"/>
              <a:gd name="T64" fmla="*/ 1089 w 1882"/>
              <a:gd name="T65" fmla="*/ 1553 h 2443"/>
              <a:gd name="T66" fmla="*/ 1008 w 1882"/>
              <a:gd name="T67" fmla="*/ 1480 h 2443"/>
              <a:gd name="T68" fmla="*/ 945 w 1882"/>
              <a:gd name="T69" fmla="*/ 1464 h 2443"/>
              <a:gd name="T70" fmla="*/ 860 w 1882"/>
              <a:gd name="T71" fmla="*/ 1476 h 2443"/>
              <a:gd name="T72" fmla="*/ 785 w 1882"/>
              <a:gd name="T73" fmla="*/ 1545 h 2443"/>
              <a:gd name="T74" fmla="*/ 761 w 1882"/>
              <a:gd name="T75" fmla="*/ 1600 h 2443"/>
              <a:gd name="T76" fmla="*/ 736 w 1882"/>
              <a:gd name="T77" fmla="*/ 1692 h 2443"/>
              <a:gd name="T78" fmla="*/ 711 w 1882"/>
              <a:gd name="T79" fmla="*/ 1877 h 2443"/>
              <a:gd name="T80" fmla="*/ 695 w 1882"/>
              <a:gd name="T81" fmla="*/ 2046 h 2443"/>
              <a:gd name="T82" fmla="*/ 690 w 1882"/>
              <a:gd name="T83" fmla="*/ 2157 h 2443"/>
              <a:gd name="T84" fmla="*/ 657 w 1882"/>
              <a:gd name="T85" fmla="*/ 2345 h 2443"/>
              <a:gd name="T86" fmla="*/ 613 w 1882"/>
              <a:gd name="T87" fmla="*/ 2424 h 2443"/>
              <a:gd name="T88" fmla="*/ 592 w 1882"/>
              <a:gd name="T89" fmla="*/ 2439 h 2443"/>
              <a:gd name="T90" fmla="*/ 481 w 1882"/>
              <a:gd name="T91" fmla="*/ 2389 h 2443"/>
              <a:gd name="T92" fmla="*/ 415 w 1882"/>
              <a:gd name="T93" fmla="*/ 2278 h 2443"/>
              <a:gd name="T94" fmla="*/ 392 w 1882"/>
              <a:gd name="T95" fmla="*/ 2217 h 2443"/>
              <a:gd name="T96" fmla="*/ 332 w 1882"/>
              <a:gd name="T97" fmla="*/ 2029 h 2443"/>
              <a:gd name="T98" fmla="*/ 286 w 1882"/>
              <a:gd name="T99" fmla="*/ 1821 h 2443"/>
              <a:gd name="T100" fmla="*/ 259 w 1882"/>
              <a:gd name="T101" fmla="*/ 1671 h 2443"/>
              <a:gd name="T102" fmla="*/ 240 w 1882"/>
              <a:gd name="T103" fmla="*/ 1555 h 2443"/>
              <a:gd name="T104" fmla="*/ 229 w 1882"/>
              <a:gd name="T105" fmla="*/ 1385 h 2443"/>
              <a:gd name="T106" fmla="*/ 218 w 1882"/>
              <a:gd name="T107" fmla="*/ 1279 h 2443"/>
              <a:gd name="T108" fmla="*/ 158 w 1882"/>
              <a:gd name="T109" fmla="*/ 1075 h 2443"/>
              <a:gd name="T110" fmla="*/ 131 w 1882"/>
              <a:gd name="T111" fmla="*/ 1004 h 2443"/>
              <a:gd name="T112" fmla="*/ 29 w 1882"/>
              <a:gd name="T113" fmla="*/ 722 h 2443"/>
              <a:gd name="T114" fmla="*/ 1 w 1882"/>
              <a:gd name="T115" fmla="*/ 565 h 2443"/>
              <a:gd name="T116" fmla="*/ 10 w 1882"/>
              <a:gd name="T117" fmla="*/ 393 h 2443"/>
              <a:gd name="T118" fmla="*/ 69 w 1882"/>
              <a:gd name="T119" fmla="*/ 212 h 2443"/>
              <a:gd name="T120" fmla="*/ 137 w 1882"/>
              <a:gd name="T121" fmla="*/ 118 h 2443"/>
              <a:gd name="T122" fmla="*/ 184 w 1882"/>
              <a:gd name="T123" fmla="*/ 71 h 2443"/>
              <a:gd name="T124" fmla="*/ 336 w 1882"/>
              <a:gd name="T125" fmla="*/ 6 h 24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1882" h="2443">
                <a:moveTo>
                  <a:pt x="405" y="0"/>
                </a:moveTo>
                <a:lnTo>
                  <a:pt x="440" y="0"/>
                </a:lnTo>
                <a:lnTo>
                  <a:pt x="473" y="2"/>
                </a:lnTo>
                <a:lnTo>
                  <a:pt x="506" y="6"/>
                </a:lnTo>
                <a:lnTo>
                  <a:pt x="536" y="10"/>
                </a:lnTo>
                <a:lnTo>
                  <a:pt x="564" y="14"/>
                </a:lnTo>
                <a:lnTo>
                  <a:pt x="589" y="20"/>
                </a:lnTo>
                <a:lnTo>
                  <a:pt x="611" y="24"/>
                </a:lnTo>
                <a:lnTo>
                  <a:pt x="628" y="29"/>
                </a:lnTo>
                <a:lnTo>
                  <a:pt x="642" y="32"/>
                </a:lnTo>
                <a:lnTo>
                  <a:pt x="650" y="35"/>
                </a:lnTo>
                <a:lnTo>
                  <a:pt x="654" y="35"/>
                </a:lnTo>
                <a:lnTo>
                  <a:pt x="711" y="55"/>
                </a:lnTo>
                <a:lnTo>
                  <a:pt x="766" y="69"/>
                </a:lnTo>
                <a:lnTo>
                  <a:pt x="821" y="80"/>
                </a:lnTo>
                <a:lnTo>
                  <a:pt x="873" y="87"/>
                </a:lnTo>
                <a:lnTo>
                  <a:pt x="922" y="90"/>
                </a:lnTo>
                <a:lnTo>
                  <a:pt x="969" y="91"/>
                </a:lnTo>
                <a:lnTo>
                  <a:pt x="1013" y="90"/>
                </a:lnTo>
                <a:lnTo>
                  <a:pt x="1054" y="87"/>
                </a:lnTo>
                <a:lnTo>
                  <a:pt x="1091" y="82"/>
                </a:lnTo>
                <a:lnTo>
                  <a:pt x="1124" y="77"/>
                </a:lnTo>
                <a:lnTo>
                  <a:pt x="1152" y="70"/>
                </a:lnTo>
                <a:lnTo>
                  <a:pt x="1176" y="65"/>
                </a:lnTo>
                <a:lnTo>
                  <a:pt x="1196" y="59"/>
                </a:lnTo>
                <a:lnTo>
                  <a:pt x="1210" y="55"/>
                </a:lnTo>
                <a:lnTo>
                  <a:pt x="1219" y="52"/>
                </a:lnTo>
                <a:lnTo>
                  <a:pt x="1221" y="50"/>
                </a:lnTo>
                <a:lnTo>
                  <a:pt x="1274" y="36"/>
                </a:lnTo>
                <a:lnTo>
                  <a:pt x="1321" y="24"/>
                </a:lnTo>
                <a:lnTo>
                  <a:pt x="1365" y="17"/>
                </a:lnTo>
                <a:lnTo>
                  <a:pt x="1404" y="11"/>
                </a:lnTo>
                <a:lnTo>
                  <a:pt x="1438" y="9"/>
                </a:lnTo>
                <a:lnTo>
                  <a:pt x="1469" y="8"/>
                </a:lnTo>
                <a:lnTo>
                  <a:pt x="1495" y="8"/>
                </a:lnTo>
                <a:lnTo>
                  <a:pt x="1517" y="10"/>
                </a:lnTo>
                <a:lnTo>
                  <a:pt x="1536" y="12"/>
                </a:lnTo>
                <a:lnTo>
                  <a:pt x="1550" y="15"/>
                </a:lnTo>
                <a:lnTo>
                  <a:pt x="1560" y="18"/>
                </a:lnTo>
                <a:lnTo>
                  <a:pt x="1566" y="20"/>
                </a:lnTo>
                <a:lnTo>
                  <a:pt x="1568" y="20"/>
                </a:lnTo>
                <a:lnTo>
                  <a:pt x="1607" y="26"/>
                </a:lnTo>
                <a:lnTo>
                  <a:pt x="1642" y="36"/>
                </a:lnTo>
                <a:lnTo>
                  <a:pt x="1675" y="52"/>
                </a:lnTo>
                <a:lnTo>
                  <a:pt x="1705" y="69"/>
                </a:lnTo>
                <a:lnTo>
                  <a:pt x="1731" y="91"/>
                </a:lnTo>
                <a:lnTo>
                  <a:pt x="1755" y="115"/>
                </a:lnTo>
                <a:lnTo>
                  <a:pt x="1776" y="141"/>
                </a:lnTo>
                <a:lnTo>
                  <a:pt x="1795" y="170"/>
                </a:lnTo>
                <a:lnTo>
                  <a:pt x="1811" y="201"/>
                </a:lnTo>
                <a:lnTo>
                  <a:pt x="1825" y="231"/>
                </a:lnTo>
                <a:lnTo>
                  <a:pt x="1837" y="263"/>
                </a:lnTo>
                <a:lnTo>
                  <a:pt x="1848" y="296"/>
                </a:lnTo>
                <a:lnTo>
                  <a:pt x="1856" y="328"/>
                </a:lnTo>
                <a:lnTo>
                  <a:pt x="1864" y="359"/>
                </a:lnTo>
                <a:lnTo>
                  <a:pt x="1869" y="390"/>
                </a:lnTo>
                <a:lnTo>
                  <a:pt x="1874" y="419"/>
                </a:lnTo>
                <a:lnTo>
                  <a:pt x="1877" y="446"/>
                </a:lnTo>
                <a:lnTo>
                  <a:pt x="1879" y="471"/>
                </a:lnTo>
                <a:lnTo>
                  <a:pt x="1881" y="493"/>
                </a:lnTo>
                <a:lnTo>
                  <a:pt x="1882" y="513"/>
                </a:lnTo>
                <a:lnTo>
                  <a:pt x="1882" y="528"/>
                </a:lnTo>
                <a:lnTo>
                  <a:pt x="1882" y="540"/>
                </a:lnTo>
                <a:lnTo>
                  <a:pt x="1882" y="548"/>
                </a:lnTo>
                <a:lnTo>
                  <a:pt x="1882" y="550"/>
                </a:lnTo>
                <a:lnTo>
                  <a:pt x="1877" y="610"/>
                </a:lnTo>
                <a:lnTo>
                  <a:pt x="1869" y="665"/>
                </a:lnTo>
                <a:lnTo>
                  <a:pt x="1860" y="716"/>
                </a:lnTo>
                <a:lnTo>
                  <a:pt x="1852" y="762"/>
                </a:lnTo>
                <a:lnTo>
                  <a:pt x="1842" y="801"/>
                </a:lnTo>
                <a:lnTo>
                  <a:pt x="1833" y="836"/>
                </a:lnTo>
                <a:lnTo>
                  <a:pt x="1823" y="866"/>
                </a:lnTo>
                <a:lnTo>
                  <a:pt x="1815" y="890"/>
                </a:lnTo>
                <a:lnTo>
                  <a:pt x="1808" y="910"/>
                </a:lnTo>
                <a:lnTo>
                  <a:pt x="1802" y="923"/>
                </a:lnTo>
                <a:lnTo>
                  <a:pt x="1799" y="931"/>
                </a:lnTo>
                <a:lnTo>
                  <a:pt x="1798" y="934"/>
                </a:lnTo>
                <a:lnTo>
                  <a:pt x="1772" y="985"/>
                </a:lnTo>
                <a:lnTo>
                  <a:pt x="1747" y="1033"/>
                </a:lnTo>
                <a:lnTo>
                  <a:pt x="1727" y="1080"/>
                </a:lnTo>
                <a:lnTo>
                  <a:pt x="1709" y="1124"/>
                </a:lnTo>
                <a:lnTo>
                  <a:pt x="1694" y="1166"/>
                </a:lnTo>
                <a:lnTo>
                  <a:pt x="1681" y="1203"/>
                </a:lnTo>
                <a:lnTo>
                  <a:pt x="1670" y="1237"/>
                </a:lnTo>
                <a:lnTo>
                  <a:pt x="1661" y="1268"/>
                </a:lnTo>
                <a:lnTo>
                  <a:pt x="1654" y="1293"/>
                </a:lnTo>
                <a:lnTo>
                  <a:pt x="1650" y="1314"/>
                </a:lnTo>
                <a:lnTo>
                  <a:pt x="1647" y="1328"/>
                </a:lnTo>
                <a:lnTo>
                  <a:pt x="1644" y="1338"/>
                </a:lnTo>
                <a:lnTo>
                  <a:pt x="1644" y="1341"/>
                </a:lnTo>
                <a:lnTo>
                  <a:pt x="1640" y="1373"/>
                </a:lnTo>
                <a:lnTo>
                  <a:pt x="1637" y="1403"/>
                </a:lnTo>
                <a:lnTo>
                  <a:pt x="1636" y="1428"/>
                </a:lnTo>
                <a:lnTo>
                  <a:pt x="1636" y="1449"/>
                </a:lnTo>
                <a:lnTo>
                  <a:pt x="1636" y="1465"/>
                </a:lnTo>
                <a:lnTo>
                  <a:pt x="1637" y="1476"/>
                </a:lnTo>
                <a:lnTo>
                  <a:pt x="1637" y="1479"/>
                </a:lnTo>
                <a:lnTo>
                  <a:pt x="1630" y="1540"/>
                </a:lnTo>
                <a:lnTo>
                  <a:pt x="1623" y="1600"/>
                </a:lnTo>
                <a:lnTo>
                  <a:pt x="1614" y="1657"/>
                </a:lnTo>
                <a:lnTo>
                  <a:pt x="1605" y="1714"/>
                </a:lnTo>
                <a:lnTo>
                  <a:pt x="1595" y="1768"/>
                </a:lnTo>
                <a:lnTo>
                  <a:pt x="1585" y="1819"/>
                </a:lnTo>
                <a:lnTo>
                  <a:pt x="1575" y="1868"/>
                </a:lnTo>
                <a:lnTo>
                  <a:pt x="1567" y="1913"/>
                </a:lnTo>
                <a:lnTo>
                  <a:pt x="1557" y="1956"/>
                </a:lnTo>
                <a:lnTo>
                  <a:pt x="1548" y="1994"/>
                </a:lnTo>
                <a:lnTo>
                  <a:pt x="1540" y="2029"/>
                </a:lnTo>
                <a:lnTo>
                  <a:pt x="1533" y="2059"/>
                </a:lnTo>
                <a:lnTo>
                  <a:pt x="1526" y="2084"/>
                </a:lnTo>
                <a:lnTo>
                  <a:pt x="1521" y="2105"/>
                </a:lnTo>
                <a:lnTo>
                  <a:pt x="1517" y="2120"/>
                </a:lnTo>
                <a:lnTo>
                  <a:pt x="1514" y="2129"/>
                </a:lnTo>
                <a:lnTo>
                  <a:pt x="1514" y="2132"/>
                </a:lnTo>
                <a:lnTo>
                  <a:pt x="1493" y="2189"/>
                </a:lnTo>
                <a:lnTo>
                  <a:pt x="1473" y="2240"/>
                </a:lnTo>
                <a:lnTo>
                  <a:pt x="1455" y="2283"/>
                </a:lnTo>
                <a:lnTo>
                  <a:pt x="1435" y="2319"/>
                </a:lnTo>
                <a:lnTo>
                  <a:pt x="1418" y="2349"/>
                </a:lnTo>
                <a:lnTo>
                  <a:pt x="1400" y="2375"/>
                </a:lnTo>
                <a:lnTo>
                  <a:pt x="1384" y="2395"/>
                </a:lnTo>
                <a:lnTo>
                  <a:pt x="1367" y="2412"/>
                </a:lnTo>
                <a:lnTo>
                  <a:pt x="1353" y="2424"/>
                </a:lnTo>
                <a:lnTo>
                  <a:pt x="1340" y="2433"/>
                </a:lnTo>
                <a:lnTo>
                  <a:pt x="1327" y="2438"/>
                </a:lnTo>
                <a:lnTo>
                  <a:pt x="1316" y="2441"/>
                </a:lnTo>
                <a:lnTo>
                  <a:pt x="1307" y="2443"/>
                </a:lnTo>
                <a:lnTo>
                  <a:pt x="1298" y="2443"/>
                </a:lnTo>
                <a:lnTo>
                  <a:pt x="1291" y="2443"/>
                </a:lnTo>
                <a:lnTo>
                  <a:pt x="1287" y="2441"/>
                </a:lnTo>
                <a:lnTo>
                  <a:pt x="1284" y="2440"/>
                </a:lnTo>
                <a:lnTo>
                  <a:pt x="1283" y="2439"/>
                </a:lnTo>
                <a:lnTo>
                  <a:pt x="1268" y="2434"/>
                </a:lnTo>
                <a:lnTo>
                  <a:pt x="1255" y="2423"/>
                </a:lnTo>
                <a:lnTo>
                  <a:pt x="1243" y="2407"/>
                </a:lnTo>
                <a:lnTo>
                  <a:pt x="1232" y="2388"/>
                </a:lnTo>
                <a:lnTo>
                  <a:pt x="1224" y="2364"/>
                </a:lnTo>
                <a:lnTo>
                  <a:pt x="1215" y="2337"/>
                </a:lnTo>
                <a:lnTo>
                  <a:pt x="1207" y="2310"/>
                </a:lnTo>
                <a:lnTo>
                  <a:pt x="1201" y="2280"/>
                </a:lnTo>
                <a:lnTo>
                  <a:pt x="1194" y="2252"/>
                </a:lnTo>
                <a:lnTo>
                  <a:pt x="1190" y="2222"/>
                </a:lnTo>
                <a:lnTo>
                  <a:pt x="1185" y="2195"/>
                </a:lnTo>
                <a:lnTo>
                  <a:pt x="1182" y="2170"/>
                </a:lnTo>
                <a:lnTo>
                  <a:pt x="1180" y="2148"/>
                </a:lnTo>
                <a:lnTo>
                  <a:pt x="1177" y="2128"/>
                </a:lnTo>
                <a:lnTo>
                  <a:pt x="1176" y="2114"/>
                </a:lnTo>
                <a:lnTo>
                  <a:pt x="1175" y="2105"/>
                </a:lnTo>
                <a:lnTo>
                  <a:pt x="1175" y="2102"/>
                </a:lnTo>
                <a:lnTo>
                  <a:pt x="1174" y="2039"/>
                </a:lnTo>
                <a:lnTo>
                  <a:pt x="1172" y="1980"/>
                </a:lnTo>
                <a:lnTo>
                  <a:pt x="1169" y="1925"/>
                </a:lnTo>
                <a:lnTo>
                  <a:pt x="1163" y="1874"/>
                </a:lnTo>
                <a:lnTo>
                  <a:pt x="1158" y="1828"/>
                </a:lnTo>
                <a:lnTo>
                  <a:pt x="1152" y="1785"/>
                </a:lnTo>
                <a:lnTo>
                  <a:pt x="1146" y="1749"/>
                </a:lnTo>
                <a:lnTo>
                  <a:pt x="1139" y="1716"/>
                </a:lnTo>
                <a:lnTo>
                  <a:pt x="1134" y="1690"/>
                </a:lnTo>
                <a:lnTo>
                  <a:pt x="1129" y="1669"/>
                </a:lnTo>
                <a:lnTo>
                  <a:pt x="1125" y="1654"/>
                </a:lnTo>
                <a:lnTo>
                  <a:pt x="1123" y="1644"/>
                </a:lnTo>
                <a:lnTo>
                  <a:pt x="1122" y="1640"/>
                </a:lnTo>
                <a:lnTo>
                  <a:pt x="1113" y="1606"/>
                </a:lnTo>
                <a:lnTo>
                  <a:pt x="1102" y="1578"/>
                </a:lnTo>
                <a:lnTo>
                  <a:pt x="1089" y="1553"/>
                </a:lnTo>
                <a:lnTo>
                  <a:pt x="1074" y="1532"/>
                </a:lnTo>
                <a:lnTo>
                  <a:pt x="1058" y="1514"/>
                </a:lnTo>
                <a:lnTo>
                  <a:pt x="1042" y="1500"/>
                </a:lnTo>
                <a:lnTo>
                  <a:pt x="1024" y="1489"/>
                </a:lnTo>
                <a:lnTo>
                  <a:pt x="1008" y="1480"/>
                </a:lnTo>
                <a:lnTo>
                  <a:pt x="992" y="1474"/>
                </a:lnTo>
                <a:lnTo>
                  <a:pt x="977" y="1469"/>
                </a:lnTo>
                <a:lnTo>
                  <a:pt x="964" y="1466"/>
                </a:lnTo>
                <a:lnTo>
                  <a:pt x="953" y="1465"/>
                </a:lnTo>
                <a:lnTo>
                  <a:pt x="945" y="1464"/>
                </a:lnTo>
                <a:lnTo>
                  <a:pt x="940" y="1464"/>
                </a:lnTo>
                <a:lnTo>
                  <a:pt x="937" y="1464"/>
                </a:lnTo>
                <a:lnTo>
                  <a:pt x="908" y="1464"/>
                </a:lnTo>
                <a:lnTo>
                  <a:pt x="883" y="1468"/>
                </a:lnTo>
                <a:lnTo>
                  <a:pt x="860" y="1476"/>
                </a:lnTo>
                <a:lnTo>
                  <a:pt x="840" y="1487"/>
                </a:lnTo>
                <a:lnTo>
                  <a:pt x="822" y="1500"/>
                </a:lnTo>
                <a:lnTo>
                  <a:pt x="808" y="1514"/>
                </a:lnTo>
                <a:lnTo>
                  <a:pt x="795" y="1530"/>
                </a:lnTo>
                <a:lnTo>
                  <a:pt x="785" y="1545"/>
                </a:lnTo>
                <a:lnTo>
                  <a:pt x="777" y="1559"/>
                </a:lnTo>
                <a:lnTo>
                  <a:pt x="771" y="1574"/>
                </a:lnTo>
                <a:lnTo>
                  <a:pt x="766" y="1585"/>
                </a:lnTo>
                <a:lnTo>
                  <a:pt x="763" y="1594"/>
                </a:lnTo>
                <a:lnTo>
                  <a:pt x="761" y="1600"/>
                </a:lnTo>
                <a:lnTo>
                  <a:pt x="761" y="1602"/>
                </a:lnTo>
                <a:lnTo>
                  <a:pt x="754" y="1616"/>
                </a:lnTo>
                <a:lnTo>
                  <a:pt x="748" y="1637"/>
                </a:lnTo>
                <a:lnTo>
                  <a:pt x="741" y="1662"/>
                </a:lnTo>
                <a:lnTo>
                  <a:pt x="736" y="1692"/>
                </a:lnTo>
                <a:lnTo>
                  <a:pt x="730" y="1726"/>
                </a:lnTo>
                <a:lnTo>
                  <a:pt x="725" y="1761"/>
                </a:lnTo>
                <a:lnTo>
                  <a:pt x="719" y="1799"/>
                </a:lnTo>
                <a:lnTo>
                  <a:pt x="715" y="1838"/>
                </a:lnTo>
                <a:lnTo>
                  <a:pt x="711" y="1877"/>
                </a:lnTo>
                <a:lnTo>
                  <a:pt x="707" y="1915"/>
                </a:lnTo>
                <a:lnTo>
                  <a:pt x="704" y="1953"/>
                </a:lnTo>
                <a:lnTo>
                  <a:pt x="701" y="1987"/>
                </a:lnTo>
                <a:lnTo>
                  <a:pt x="697" y="2018"/>
                </a:lnTo>
                <a:lnTo>
                  <a:pt x="695" y="2046"/>
                </a:lnTo>
                <a:lnTo>
                  <a:pt x="694" y="2069"/>
                </a:lnTo>
                <a:lnTo>
                  <a:pt x="693" y="2086"/>
                </a:lnTo>
                <a:lnTo>
                  <a:pt x="692" y="2097"/>
                </a:lnTo>
                <a:lnTo>
                  <a:pt x="692" y="2102"/>
                </a:lnTo>
                <a:lnTo>
                  <a:pt x="690" y="2157"/>
                </a:lnTo>
                <a:lnTo>
                  <a:pt x="685" y="2205"/>
                </a:lnTo>
                <a:lnTo>
                  <a:pt x="680" y="2247"/>
                </a:lnTo>
                <a:lnTo>
                  <a:pt x="673" y="2285"/>
                </a:lnTo>
                <a:lnTo>
                  <a:pt x="665" y="2318"/>
                </a:lnTo>
                <a:lnTo>
                  <a:pt x="657" y="2345"/>
                </a:lnTo>
                <a:lnTo>
                  <a:pt x="648" y="2368"/>
                </a:lnTo>
                <a:lnTo>
                  <a:pt x="639" y="2387"/>
                </a:lnTo>
                <a:lnTo>
                  <a:pt x="629" y="2402"/>
                </a:lnTo>
                <a:lnTo>
                  <a:pt x="622" y="2414"/>
                </a:lnTo>
                <a:lnTo>
                  <a:pt x="613" y="2424"/>
                </a:lnTo>
                <a:lnTo>
                  <a:pt x="606" y="2430"/>
                </a:lnTo>
                <a:lnTo>
                  <a:pt x="600" y="2435"/>
                </a:lnTo>
                <a:lnTo>
                  <a:pt x="595" y="2438"/>
                </a:lnTo>
                <a:lnTo>
                  <a:pt x="593" y="2439"/>
                </a:lnTo>
                <a:lnTo>
                  <a:pt x="592" y="2439"/>
                </a:lnTo>
                <a:lnTo>
                  <a:pt x="566" y="2439"/>
                </a:lnTo>
                <a:lnTo>
                  <a:pt x="543" y="2434"/>
                </a:lnTo>
                <a:lnTo>
                  <a:pt x="520" y="2423"/>
                </a:lnTo>
                <a:lnTo>
                  <a:pt x="500" y="2407"/>
                </a:lnTo>
                <a:lnTo>
                  <a:pt x="481" y="2389"/>
                </a:lnTo>
                <a:lnTo>
                  <a:pt x="464" y="2368"/>
                </a:lnTo>
                <a:lnTo>
                  <a:pt x="450" y="2346"/>
                </a:lnTo>
                <a:lnTo>
                  <a:pt x="435" y="2323"/>
                </a:lnTo>
                <a:lnTo>
                  <a:pt x="424" y="2300"/>
                </a:lnTo>
                <a:lnTo>
                  <a:pt x="415" y="2278"/>
                </a:lnTo>
                <a:lnTo>
                  <a:pt x="407" y="2258"/>
                </a:lnTo>
                <a:lnTo>
                  <a:pt x="400" y="2242"/>
                </a:lnTo>
                <a:lnTo>
                  <a:pt x="396" y="2228"/>
                </a:lnTo>
                <a:lnTo>
                  <a:pt x="393" y="2220"/>
                </a:lnTo>
                <a:lnTo>
                  <a:pt x="392" y="2217"/>
                </a:lnTo>
                <a:lnTo>
                  <a:pt x="380" y="2185"/>
                </a:lnTo>
                <a:lnTo>
                  <a:pt x="367" y="2149"/>
                </a:lnTo>
                <a:lnTo>
                  <a:pt x="355" y="2110"/>
                </a:lnTo>
                <a:lnTo>
                  <a:pt x="343" y="2071"/>
                </a:lnTo>
                <a:lnTo>
                  <a:pt x="332" y="2029"/>
                </a:lnTo>
                <a:lnTo>
                  <a:pt x="323" y="1987"/>
                </a:lnTo>
                <a:lnTo>
                  <a:pt x="312" y="1944"/>
                </a:lnTo>
                <a:lnTo>
                  <a:pt x="303" y="1901"/>
                </a:lnTo>
                <a:lnTo>
                  <a:pt x="294" y="1861"/>
                </a:lnTo>
                <a:lnTo>
                  <a:pt x="286" y="1821"/>
                </a:lnTo>
                <a:lnTo>
                  <a:pt x="279" y="1784"/>
                </a:lnTo>
                <a:lnTo>
                  <a:pt x="272" y="1750"/>
                </a:lnTo>
                <a:lnTo>
                  <a:pt x="267" y="1719"/>
                </a:lnTo>
                <a:lnTo>
                  <a:pt x="262" y="1692"/>
                </a:lnTo>
                <a:lnTo>
                  <a:pt x="259" y="1671"/>
                </a:lnTo>
                <a:lnTo>
                  <a:pt x="256" y="1655"/>
                </a:lnTo>
                <a:lnTo>
                  <a:pt x="255" y="1644"/>
                </a:lnTo>
                <a:lnTo>
                  <a:pt x="253" y="1640"/>
                </a:lnTo>
                <a:lnTo>
                  <a:pt x="246" y="1598"/>
                </a:lnTo>
                <a:lnTo>
                  <a:pt x="240" y="1555"/>
                </a:lnTo>
                <a:lnTo>
                  <a:pt x="236" y="1514"/>
                </a:lnTo>
                <a:lnTo>
                  <a:pt x="234" y="1477"/>
                </a:lnTo>
                <a:lnTo>
                  <a:pt x="232" y="1442"/>
                </a:lnTo>
                <a:lnTo>
                  <a:pt x="230" y="1411"/>
                </a:lnTo>
                <a:lnTo>
                  <a:pt x="229" y="1385"/>
                </a:lnTo>
                <a:lnTo>
                  <a:pt x="229" y="1363"/>
                </a:lnTo>
                <a:lnTo>
                  <a:pt x="230" y="1347"/>
                </a:lnTo>
                <a:lnTo>
                  <a:pt x="230" y="1337"/>
                </a:lnTo>
                <a:lnTo>
                  <a:pt x="230" y="1334"/>
                </a:lnTo>
                <a:lnTo>
                  <a:pt x="218" y="1279"/>
                </a:lnTo>
                <a:lnTo>
                  <a:pt x="205" y="1228"/>
                </a:lnTo>
                <a:lnTo>
                  <a:pt x="192" y="1182"/>
                </a:lnTo>
                <a:lnTo>
                  <a:pt x="180" y="1142"/>
                </a:lnTo>
                <a:lnTo>
                  <a:pt x="169" y="1106"/>
                </a:lnTo>
                <a:lnTo>
                  <a:pt x="158" y="1075"/>
                </a:lnTo>
                <a:lnTo>
                  <a:pt x="149" y="1050"/>
                </a:lnTo>
                <a:lnTo>
                  <a:pt x="142" y="1029"/>
                </a:lnTo>
                <a:lnTo>
                  <a:pt x="136" y="1015"/>
                </a:lnTo>
                <a:lnTo>
                  <a:pt x="132" y="1006"/>
                </a:lnTo>
                <a:lnTo>
                  <a:pt x="131" y="1004"/>
                </a:lnTo>
                <a:lnTo>
                  <a:pt x="102" y="939"/>
                </a:lnTo>
                <a:lnTo>
                  <a:pt x="77" y="879"/>
                </a:lnTo>
                <a:lnTo>
                  <a:pt x="57" y="822"/>
                </a:lnTo>
                <a:lnTo>
                  <a:pt x="41" y="769"/>
                </a:lnTo>
                <a:lnTo>
                  <a:pt x="29" y="722"/>
                </a:lnTo>
                <a:lnTo>
                  <a:pt x="19" y="678"/>
                </a:lnTo>
                <a:lnTo>
                  <a:pt x="11" y="641"/>
                </a:lnTo>
                <a:lnTo>
                  <a:pt x="6" y="609"/>
                </a:lnTo>
                <a:lnTo>
                  <a:pt x="2" y="584"/>
                </a:lnTo>
                <a:lnTo>
                  <a:pt x="1" y="565"/>
                </a:lnTo>
                <a:lnTo>
                  <a:pt x="0" y="555"/>
                </a:lnTo>
                <a:lnTo>
                  <a:pt x="0" y="550"/>
                </a:lnTo>
                <a:lnTo>
                  <a:pt x="0" y="493"/>
                </a:lnTo>
                <a:lnTo>
                  <a:pt x="4" y="442"/>
                </a:lnTo>
                <a:lnTo>
                  <a:pt x="10" y="393"/>
                </a:lnTo>
                <a:lnTo>
                  <a:pt x="19" y="350"/>
                </a:lnTo>
                <a:lnTo>
                  <a:pt x="30" y="309"/>
                </a:lnTo>
                <a:lnTo>
                  <a:pt x="42" y="273"/>
                </a:lnTo>
                <a:lnTo>
                  <a:pt x="55" y="241"/>
                </a:lnTo>
                <a:lnTo>
                  <a:pt x="69" y="212"/>
                </a:lnTo>
                <a:lnTo>
                  <a:pt x="85" y="186"/>
                </a:lnTo>
                <a:lnTo>
                  <a:pt x="99" y="164"/>
                </a:lnTo>
                <a:lnTo>
                  <a:pt x="113" y="146"/>
                </a:lnTo>
                <a:lnTo>
                  <a:pt x="126" y="130"/>
                </a:lnTo>
                <a:lnTo>
                  <a:pt x="137" y="118"/>
                </a:lnTo>
                <a:lnTo>
                  <a:pt x="147" y="109"/>
                </a:lnTo>
                <a:lnTo>
                  <a:pt x="155" y="102"/>
                </a:lnTo>
                <a:lnTo>
                  <a:pt x="160" y="99"/>
                </a:lnTo>
                <a:lnTo>
                  <a:pt x="161" y="96"/>
                </a:lnTo>
                <a:lnTo>
                  <a:pt x="184" y="71"/>
                </a:lnTo>
                <a:lnTo>
                  <a:pt x="210" y="52"/>
                </a:lnTo>
                <a:lnTo>
                  <a:pt x="238" y="34"/>
                </a:lnTo>
                <a:lnTo>
                  <a:pt x="269" y="22"/>
                </a:lnTo>
                <a:lnTo>
                  <a:pt x="302" y="12"/>
                </a:lnTo>
                <a:lnTo>
                  <a:pt x="336" y="6"/>
                </a:lnTo>
                <a:lnTo>
                  <a:pt x="370" y="1"/>
                </a:lnTo>
                <a:lnTo>
                  <a:pt x="405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>
              <a:cs typeface="Arial" pitchFamily="34" charset="0"/>
            </a:endParaRPr>
          </a:p>
        </p:txBody>
      </p:sp>
      <p:sp>
        <p:nvSpPr>
          <p:cNvPr id="535" name="Heart 3">
            <a:extLst>
              <a:ext uri="{FF2B5EF4-FFF2-40B4-BE49-F238E27FC236}">
                <a16:creationId xmlns:a16="http://schemas.microsoft.com/office/drawing/2014/main" id="{B001179B-4B68-4524-8576-D352906875A5}"/>
              </a:ext>
            </a:extLst>
          </p:cNvPr>
          <p:cNvSpPr>
            <a:spLocks noChangeAspect="1"/>
          </p:cNvSpPr>
          <p:nvPr/>
        </p:nvSpPr>
        <p:spPr>
          <a:xfrm>
            <a:off x="4105143" y="2973358"/>
            <a:ext cx="270793" cy="245064"/>
          </a:xfrm>
          <a:custGeom>
            <a:avLst/>
            <a:gdLst/>
            <a:ahLst/>
            <a:cxnLst/>
            <a:rect l="l" t="t" r="r" b="b"/>
            <a:pathLst>
              <a:path w="3971393" h="3594045">
                <a:moveTo>
                  <a:pt x="2284446" y="942229"/>
                </a:moveTo>
                <a:cubicBezTo>
                  <a:pt x="2231718" y="946666"/>
                  <a:pt x="2184212" y="981897"/>
                  <a:pt x="2166723" y="1035351"/>
                </a:cubicBezTo>
                <a:lnTo>
                  <a:pt x="1818705" y="2099054"/>
                </a:lnTo>
                <a:lnTo>
                  <a:pt x="1630896" y="1461099"/>
                </a:lnTo>
                <a:cubicBezTo>
                  <a:pt x="1625536" y="1442893"/>
                  <a:pt x="1616698" y="1426659"/>
                  <a:pt x="1605222" y="1412988"/>
                </a:cubicBezTo>
                <a:cubicBezTo>
                  <a:pt x="1592838" y="1372092"/>
                  <a:pt x="1559535" y="1339590"/>
                  <a:pt x="1515200" y="1327710"/>
                </a:cubicBezTo>
                <a:cubicBezTo>
                  <a:pt x="1442764" y="1308302"/>
                  <a:pt x="1368310" y="1351289"/>
                  <a:pt x="1348901" y="1423723"/>
                </a:cubicBezTo>
                <a:lnTo>
                  <a:pt x="1175574" y="2070589"/>
                </a:lnTo>
                <a:lnTo>
                  <a:pt x="887391" y="2070589"/>
                </a:lnTo>
                <a:cubicBezTo>
                  <a:pt x="812401" y="2070589"/>
                  <a:pt x="751610" y="2131382"/>
                  <a:pt x="751610" y="2206372"/>
                </a:cubicBezTo>
                <a:cubicBezTo>
                  <a:pt x="751609" y="2281361"/>
                  <a:pt x="812402" y="2342153"/>
                  <a:pt x="887391" y="2342154"/>
                </a:cubicBezTo>
                <a:lnTo>
                  <a:pt x="1266160" y="2342154"/>
                </a:lnTo>
                <a:cubicBezTo>
                  <a:pt x="1309243" y="2342153"/>
                  <a:pt x="1347639" y="2322088"/>
                  <a:pt x="1370869" y="2289485"/>
                </a:cubicBezTo>
                <a:cubicBezTo>
                  <a:pt x="1392914" y="2274134"/>
                  <a:pt x="1408463" y="2250677"/>
                  <a:pt x="1415910" y="2222885"/>
                </a:cubicBezTo>
                <a:lnTo>
                  <a:pt x="1490320" y="1945186"/>
                </a:lnTo>
                <a:lnTo>
                  <a:pt x="1661817" y="2527729"/>
                </a:lnTo>
                <a:cubicBezTo>
                  <a:pt x="1680716" y="2591927"/>
                  <a:pt x="1742866" y="2631605"/>
                  <a:pt x="1806849" y="2621696"/>
                </a:cubicBezTo>
                <a:cubicBezTo>
                  <a:pt x="1873057" y="2637495"/>
                  <a:pt x="1940784" y="2599243"/>
                  <a:pt x="1962449" y="2533025"/>
                </a:cubicBezTo>
                <a:lnTo>
                  <a:pt x="2291633" y="1526890"/>
                </a:lnTo>
                <a:lnTo>
                  <a:pt x="2478124" y="2222886"/>
                </a:lnTo>
                <a:cubicBezTo>
                  <a:pt x="2491725" y="2273643"/>
                  <a:pt x="2532355" y="2309941"/>
                  <a:pt x="2580723" y="2318869"/>
                </a:cubicBezTo>
                <a:cubicBezTo>
                  <a:pt x="2600453" y="2334375"/>
                  <a:pt x="2625460" y="2342152"/>
                  <a:pt x="2652283" y="2342153"/>
                </a:cubicBezTo>
                <a:lnTo>
                  <a:pt x="3058108" y="2342153"/>
                </a:lnTo>
                <a:cubicBezTo>
                  <a:pt x="3133099" y="2342153"/>
                  <a:pt x="3193891" y="2281360"/>
                  <a:pt x="3193891" y="2206371"/>
                </a:cubicBezTo>
                <a:cubicBezTo>
                  <a:pt x="3193890" y="2131381"/>
                  <a:pt x="3133099" y="2070589"/>
                  <a:pt x="3058108" y="2070588"/>
                </a:cubicBezTo>
                <a:lnTo>
                  <a:pt x="2718460" y="2070589"/>
                </a:lnTo>
                <a:lnTo>
                  <a:pt x="2455970" y="1090961"/>
                </a:lnTo>
                <a:cubicBezTo>
                  <a:pt x="2449895" y="1068289"/>
                  <a:pt x="2438427" y="1048501"/>
                  <a:pt x="2421928" y="1033927"/>
                </a:cubicBezTo>
                <a:cubicBezTo>
                  <a:pt x="2410672" y="994460"/>
                  <a:pt x="2379946" y="962248"/>
                  <a:pt x="2337996" y="948523"/>
                </a:cubicBezTo>
                <a:cubicBezTo>
                  <a:pt x="2320178" y="942693"/>
                  <a:pt x="2302022" y="940751"/>
                  <a:pt x="2284446" y="942229"/>
                </a:cubicBezTo>
                <a:close/>
                <a:moveTo>
                  <a:pt x="941190" y="119"/>
                </a:moveTo>
                <a:cubicBezTo>
                  <a:pt x="1335246" y="6449"/>
                  <a:pt x="1754682" y="267656"/>
                  <a:pt x="1985697" y="864700"/>
                </a:cubicBezTo>
                <a:cubicBezTo>
                  <a:pt x="2807082" y="-1258124"/>
                  <a:pt x="6010484" y="864700"/>
                  <a:pt x="1985697" y="3594045"/>
                </a:cubicBezTo>
                <a:cubicBezTo>
                  <a:pt x="-907119" y="1632328"/>
                  <a:pt x="-65842" y="-16059"/>
                  <a:pt x="941190" y="11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cs typeface="Arial" pitchFamily="34" charset="0"/>
            </a:endParaRPr>
          </a:p>
        </p:txBody>
      </p:sp>
      <p:sp>
        <p:nvSpPr>
          <p:cNvPr id="536" name="자유형: 도형 95">
            <a:extLst>
              <a:ext uri="{FF2B5EF4-FFF2-40B4-BE49-F238E27FC236}">
                <a16:creationId xmlns:a16="http://schemas.microsoft.com/office/drawing/2014/main" id="{646753DD-F80E-4000-A1E0-20191E40E003}"/>
              </a:ext>
            </a:extLst>
          </p:cNvPr>
          <p:cNvSpPr/>
          <p:nvPr/>
        </p:nvSpPr>
        <p:spPr>
          <a:xfrm rot="1376371">
            <a:off x="1885554" y="3329124"/>
            <a:ext cx="266625" cy="214927"/>
          </a:xfrm>
          <a:custGeom>
            <a:avLst/>
            <a:gdLst>
              <a:gd name="connsiteX0" fmla="*/ 1426018 w 1699104"/>
              <a:gd name="connsiteY0" fmla="*/ 100 h 1369652"/>
              <a:gd name="connsiteX1" fmla="*/ 905616 w 1699104"/>
              <a:gd name="connsiteY1" fmla="*/ 806363 h 1369652"/>
              <a:gd name="connsiteX2" fmla="*/ 283242 w 1699104"/>
              <a:gd name="connsiteY2" fmla="*/ 523532 h 1369652"/>
              <a:gd name="connsiteX3" fmla="*/ 222649 w 1699104"/>
              <a:gd name="connsiteY3" fmla="*/ 437351 h 1369652"/>
              <a:gd name="connsiteX4" fmla="*/ 229092 w 1699104"/>
              <a:gd name="connsiteY4" fmla="*/ 431928 h 1369652"/>
              <a:gd name="connsiteX5" fmla="*/ 214241 w 1699104"/>
              <a:gd name="connsiteY5" fmla="*/ 431928 h 1369652"/>
              <a:gd name="connsiteX6" fmla="*/ 219121 w 1699104"/>
              <a:gd name="connsiteY6" fmla="*/ 466941 h 1369652"/>
              <a:gd name="connsiteX7" fmla="*/ 726011 w 1699104"/>
              <a:gd name="connsiteY7" fmla="*/ 922236 h 1369652"/>
              <a:gd name="connsiteX8" fmla="*/ 1670649 w 1699104"/>
              <a:gd name="connsiteY8" fmla="*/ 741110 h 1369652"/>
              <a:gd name="connsiteX9" fmla="*/ 531731 w 1699104"/>
              <a:gd name="connsiteY9" fmla="*/ 1324252 h 1369652"/>
              <a:gd name="connsiteX10" fmla="*/ 91918 w 1699104"/>
              <a:gd name="connsiteY10" fmla="*/ 541992 h 1369652"/>
              <a:gd name="connsiteX11" fmla="*/ 120379 w 1699104"/>
              <a:gd name="connsiteY11" fmla="*/ 467947 h 1369652"/>
              <a:gd name="connsiteX12" fmla="*/ 116938 w 1699104"/>
              <a:gd name="connsiteY12" fmla="*/ 431928 h 1369652"/>
              <a:gd name="connsiteX13" fmla="*/ 33060 w 1699104"/>
              <a:gd name="connsiteY13" fmla="*/ 431928 h 1369652"/>
              <a:gd name="connsiteX14" fmla="*/ 0 w 1699104"/>
              <a:gd name="connsiteY14" fmla="*/ 398866 h 1369652"/>
              <a:gd name="connsiteX15" fmla="*/ 0 w 1699104"/>
              <a:gd name="connsiteY15" fmla="*/ 295655 h 1369652"/>
              <a:gd name="connsiteX16" fmla="*/ 33060 w 1699104"/>
              <a:gd name="connsiteY16" fmla="*/ 262594 h 1369652"/>
              <a:gd name="connsiteX17" fmla="*/ 303652 w 1699104"/>
              <a:gd name="connsiteY17" fmla="*/ 262594 h 1369652"/>
              <a:gd name="connsiteX18" fmla="*/ 336714 w 1699104"/>
              <a:gd name="connsiteY18" fmla="*/ 295655 h 1369652"/>
              <a:gd name="connsiteX19" fmla="*/ 336714 w 1699104"/>
              <a:gd name="connsiteY19" fmla="*/ 398866 h 1369652"/>
              <a:gd name="connsiteX20" fmla="*/ 327031 w 1699104"/>
              <a:gd name="connsiteY20" fmla="*/ 422244 h 1369652"/>
              <a:gd name="connsiteX21" fmla="*/ 318665 w 1699104"/>
              <a:gd name="connsiteY21" fmla="*/ 425709 h 1369652"/>
              <a:gd name="connsiteX22" fmla="*/ 320999 w 1699104"/>
              <a:gd name="connsiteY22" fmla="*/ 428452 h 1369652"/>
              <a:gd name="connsiteX23" fmla="*/ 854625 w 1699104"/>
              <a:gd name="connsiteY23" fmla="*/ 512079 h 1369652"/>
              <a:gd name="connsiteX24" fmla="*/ 1426018 w 1699104"/>
              <a:gd name="connsiteY24" fmla="*/ 100 h 13696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1699104" h="1369652">
                <a:moveTo>
                  <a:pt x="1426018" y="100"/>
                </a:moveTo>
                <a:cubicBezTo>
                  <a:pt x="1538052" y="-1238"/>
                  <a:pt x="1521372" y="676489"/>
                  <a:pt x="905616" y="806363"/>
                </a:cubicBezTo>
                <a:cubicBezTo>
                  <a:pt x="615918" y="859803"/>
                  <a:pt x="247425" y="663322"/>
                  <a:pt x="283242" y="523532"/>
                </a:cubicBezTo>
                <a:cubicBezTo>
                  <a:pt x="295726" y="486047"/>
                  <a:pt x="248406" y="473678"/>
                  <a:pt x="222649" y="437351"/>
                </a:cubicBezTo>
                <a:lnTo>
                  <a:pt x="229092" y="431928"/>
                </a:lnTo>
                <a:lnTo>
                  <a:pt x="214241" y="431928"/>
                </a:lnTo>
                <a:lnTo>
                  <a:pt x="219121" y="466941"/>
                </a:lnTo>
                <a:cubicBezTo>
                  <a:pt x="244983" y="601662"/>
                  <a:pt x="334031" y="752109"/>
                  <a:pt x="726011" y="922236"/>
                </a:cubicBezTo>
                <a:cubicBezTo>
                  <a:pt x="1154486" y="1061180"/>
                  <a:pt x="1595961" y="678971"/>
                  <a:pt x="1670649" y="741110"/>
                </a:cubicBezTo>
                <a:cubicBezTo>
                  <a:pt x="1796893" y="821695"/>
                  <a:pt x="1518097" y="1557237"/>
                  <a:pt x="531731" y="1324252"/>
                </a:cubicBezTo>
                <a:cubicBezTo>
                  <a:pt x="208334" y="1231723"/>
                  <a:pt x="-112945" y="851176"/>
                  <a:pt x="91918" y="541992"/>
                </a:cubicBezTo>
                <a:cubicBezTo>
                  <a:pt x="120456" y="512888"/>
                  <a:pt x="123138" y="500113"/>
                  <a:pt x="120379" y="467947"/>
                </a:cubicBezTo>
                <a:lnTo>
                  <a:pt x="116938" y="431928"/>
                </a:lnTo>
                <a:lnTo>
                  <a:pt x="33060" y="431928"/>
                </a:lnTo>
                <a:cubicBezTo>
                  <a:pt x="14802" y="431928"/>
                  <a:pt x="0" y="417126"/>
                  <a:pt x="0" y="398866"/>
                </a:cubicBezTo>
                <a:lnTo>
                  <a:pt x="0" y="295655"/>
                </a:lnTo>
                <a:cubicBezTo>
                  <a:pt x="0" y="277396"/>
                  <a:pt x="14802" y="262594"/>
                  <a:pt x="33060" y="262594"/>
                </a:cubicBezTo>
                <a:lnTo>
                  <a:pt x="303652" y="262594"/>
                </a:lnTo>
                <a:cubicBezTo>
                  <a:pt x="321912" y="262594"/>
                  <a:pt x="336714" y="277396"/>
                  <a:pt x="336714" y="295655"/>
                </a:cubicBezTo>
                <a:lnTo>
                  <a:pt x="336714" y="398866"/>
                </a:lnTo>
                <a:cubicBezTo>
                  <a:pt x="336714" y="407996"/>
                  <a:pt x="333014" y="416262"/>
                  <a:pt x="327031" y="422244"/>
                </a:cubicBezTo>
                <a:lnTo>
                  <a:pt x="318665" y="425709"/>
                </a:lnTo>
                <a:lnTo>
                  <a:pt x="320999" y="428452"/>
                </a:lnTo>
                <a:cubicBezTo>
                  <a:pt x="391696" y="499969"/>
                  <a:pt x="533781" y="563301"/>
                  <a:pt x="854625" y="512079"/>
                </a:cubicBezTo>
                <a:cubicBezTo>
                  <a:pt x="1189479" y="428452"/>
                  <a:pt x="1354858" y="-7609"/>
                  <a:pt x="1426018" y="10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537" name="그룹 96">
            <a:extLst>
              <a:ext uri="{FF2B5EF4-FFF2-40B4-BE49-F238E27FC236}">
                <a16:creationId xmlns:a16="http://schemas.microsoft.com/office/drawing/2014/main" id="{89375219-4FD9-4426-94FB-A8F5F34241AC}"/>
              </a:ext>
            </a:extLst>
          </p:cNvPr>
          <p:cNvGrpSpPr/>
          <p:nvPr/>
        </p:nvGrpSpPr>
        <p:grpSpPr>
          <a:xfrm>
            <a:off x="5215663" y="3280240"/>
            <a:ext cx="344387" cy="359558"/>
            <a:chOff x="-2765399" y="4983810"/>
            <a:chExt cx="2559184" cy="2671920"/>
          </a:xfrm>
          <a:solidFill>
            <a:schemeClr val="bg1"/>
          </a:solidFill>
        </p:grpSpPr>
        <p:sp>
          <p:nvSpPr>
            <p:cNvPr id="538" name="Freeform 18">
              <a:extLst>
                <a:ext uri="{FF2B5EF4-FFF2-40B4-BE49-F238E27FC236}">
                  <a16:creationId xmlns:a16="http://schemas.microsoft.com/office/drawing/2014/main" id="{84983D06-2E35-4F2F-BA9F-BF0804B16C29}"/>
                </a:ext>
              </a:extLst>
            </p:cNvPr>
            <p:cNvSpPr/>
            <p:nvPr/>
          </p:nvSpPr>
          <p:spPr>
            <a:xfrm rot="2641289">
              <a:off x="-1645446" y="4983810"/>
              <a:ext cx="1439231" cy="1391912"/>
            </a:xfrm>
            <a:custGeom>
              <a:avLst/>
              <a:gdLst/>
              <a:ahLst/>
              <a:cxnLst/>
              <a:rect l="l" t="t" r="r" b="b"/>
              <a:pathLst>
                <a:path w="4563041" h="4413028">
                  <a:moveTo>
                    <a:pt x="1658854" y="700255"/>
                  </a:moveTo>
                  <a:cubicBezTo>
                    <a:pt x="1197696" y="1371211"/>
                    <a:pt x="1496559" y="2059981"/>
                    <a:pt x="1623229" y="2469679"/>
                  </a:cubicBezTo>
                  <a:cubicBezTo>
                    <a:pt x="1245198" y="2398427"/>
                    <a:pt x="843415" y="2327174"/>
                    <a:pt x="465384" y="1964977"/>
                  </a:cubicBezTo>
                  <a:cubicBezTo>
                    <a:pt x="774143" y="2501345"/>
                    <a:pt x="1255093" y="2515201"/>
                    <a:pt x="1587603" y="2594369"/>
                  </a:cubicBezTo>
                  <a:cubicBezTo>
                    <a:pt x="1409473" y="3039693"/>
                    <a:pt x="1563852" y="3455330"/>
                    <a:pt x="1730106" y="3859091"/>
                  </a:cubicBezTo>
                  <a:cubicBezTo>
                    <a:pt x="1595519" y="3465226"/>
                    <a:pt x="1544059" y="2970421"/>
                    <a:pt x="1736043" y="2600307"/>
                  </a:cubicBezTo>
                  <a:cubicBezTo>
                    <a:pt x="2044802" y="3130738"/>
                    <a:pt x="2810761" y="3298972"/>
                    <a:pt x="3339213" y="3354390"/>
                  </a:cubicBezTo>
                  <a:cubicBezTo>
                    <a:pt x="2751385" y="3245533"/>
                    <a:pt x="2092304" y="2952608"/>
                    <a:pt x="1825109" y="2511242"/>
                  </a:cubicBezTo>
                  <a:lnTo>
                    <a:pt x="3612345" y="1383086"/>
                  </a:lnTo>
                  <a:lnTo>
                    <a:pt x="1736044" y="2434053"/>
                  </a:lnTo>
                  <a:cubicBezTo>
                    <a:pt x="1411452" y="1798723"/>
                    <a:pt x="1419368" y="1199019"/>
                    <a:pt x="1658854" y="700255"/>
                  </a:cubicBezTo>
                  <a:close/>
                  <a:moveTo>
                    <a:pt x="2233909" y="0"/>
                  </a:moveTo>
                  <a:cubicBezTo>
                    <a:pt x="2467233" y="1806805"/>
                    <a:pt x="2077102" y="1155417"/>
                    <a:pt x="1882914" y="1893443"/>
                  </a:cubicBezTo>
                  <a:cubicBezTo>
                    <a:pt x="2512642" y="1924327"/>
                    <a:pt x="2322974" y="945807"/>
                    <a:pt x="2887388" y="733246"/>
                  </a:cubicBezTo>
                  <a:cubicBezTo>
                    <a:pt x="2830028" y="877206"/>
                    <a:pt x="2808293" y="1015229"/>
                    <a:pt x="2816247" y="1135439"/>
                  </a:cubicBezTo>
                  <a:cubicBezTo>
                    <a:pt x="3129337" y="625471"/>
                    <a:pt x="3460241" y="928965"/>
                    <a:pt x="4563041" y="810883"/>
                  </a:cubicBezTo>
                  <a:cubicBezTo>
                    <a:pt x="3889322" y="1343144"/>
                    <a:pt x="4278444" y="2112912"/>
                    <a:pt x="3343467" y="2140472"/>
                  </a:cubicBezTo>
                  <a:cubicBezTo>
                    <a:pt x="3501618" y="2209483"/>
                    <a:pt x="3618205" y="2266620"/>
                    <a:pt x="3829795" y="2311880"/>
                  </a:cubicBezTo>
                  <a:cubicBezTo>
                    <a:pt x="3569732" y="2557453"/>
                    <a:pt x="3262169" y="2512080"/>
                    <a:pt x="2622097" y="2389517"/>
                  </a:cubicBezTo>
                  <a:cubicBezTo>
                    <a:pt x="2509767" y="2369650"/>
                    <a:pt x="2397436" y="2415097"/>
                    <a:pt x="2302920" y="2579299"/>
                  </a:cubicBezTo>
                  <a:cubicBezTo>
                    <a:pt x="2487884" y="2842647"/>
                    <a:pt x="3266614" y="2209409"/>
                    <a:pt x="4140346" y="3262466"/>
                  </a:cubicBezTo>
                  <a:cubicBezTo>
                    <a:pt x="3752157" y="3403364"/>
                    <a:pt x="3785543" y="4007399"/>
                    <a:pt x="2975780" y="3631721"/>
                  </a:cubicBezTo>
                  <a:cubicBezTo>
                    <a:pt x="2895976" y="3835245"/>
                    <a:pt x="3071493" y="3943766"/>
                    <a:pt x="3217320" y="4028536"/>
                  </a:cubicBezTo>
                  <a:cubicBezTo>
                    <a:pt x="2958527" y="3996906"/>
                    <a:pt x="2693797" y="4250284"/>
                    <a:pt x="2440942" y="3933646"/>
                  </a:cubicBezTo>
                  <a:cubicBezTo>
                    <a:pt x="2297169" y="3720861"/>
                    <a:pt x="2384964" y="3258694"/>
                    <a:pt x="2009622" y="3295291"/>
                  </a:cubicBezTo>
                  <a:cubicBezTo>
                    <a:pt x="1754582" y="3405624"/>
                    <a:pt x="1937083" y="3548389"/>
                    <a:pt x="2121990" y="3770304"/>
                  </a:cubicBezTo>
                  <a:cubicBezTo>
                    <a:pt x="2200019" y="3867528"/>
                    <a:pt x="2192774" y="4111028"/>
                    <a:pt x="2299671" y="4413028"/>
                  </a:cubicBezTo>
                  <a:lnTo>
                    <a:pt x="1837093" y="4270076"/>
                  </a:lnTo>
                  <a:cubicBezTo>
                    <a:pt x="1555484" y="4205994"/>
                    <a:pt x="982929" y="3963783"/>
                    <a:pt x="974452" y="3490002"/>
                  </a:cubicBezTo>
                  <a:cubicBezTo>
                    <a:pt x="982406" y="3259218"/>
                    <a:pt x="1376307" y="3123434"/>
                    <a:pt x="1336761" y="2803585"/>
                  </a:cubicBezTo>
                  <a:cubicBezTo>
                    <a:pt x="985954" y="3102746"/>
                    <a:pt x="688585" y="3247528"/>
                    <a:pt x="284339" y="3416061"/>
                  </a:cubicBezTo>
                  <a:lnTo>
                    <a:pt x="90189" y="3296411"/>
                  </a:lnTo>
                  <a:cubicBezTo>
                    <a:pt x="514191" y="3104128"/>
                    <a:pt x="837251" y="3048411"/>
                    <a:pt x="1219689" y="2642372"/>
                  </a:cubicBezTo>
                  <a:cubicBezTo>
                    <a:pt x="937892" y="2487993"/>
                    <a:pt x="632345" y="2719562"/>
                    <a:pt x="457427" y="2677998"/>
                  </a:cubicBezTo>
                  <a:cubicBezTo>
                    <a:pt x="266151" y="2640019"/>
                    <a:pt x="-55751" y="2435786"/>
                    <a:pt x="8293" y="1768416"/>
                  </a:cubicBezTo>
                  <a:cubicBezTo>
                    <a:pt x="86864" y="1822004"/>
                    <a:pt x="171373" y="1810278"/>
                    <a:pt x="244007" y="1929180"/>
                  </a:cubicBezTo>
                  <a:cubicBezTo>
                    <a:pt x="144075" y="1584945"/>
                    <a:pt x="192584" y="1353526"/>
                    <a:pt x="336097" y="1009291"/>
                  </a:cubicBezTo>
                  <a:cubicBezTo>
                    <a:pt x="954398" y="1360733"/>
                    <a:pt x="866117" y="1991245"/>
                    <a:pt x="1086595" y="1885488"/>
                  </a:cubicBezTo>
                  <a:cubicBezTo>
                    <a:pt x="1316035" y="1763150"/>
                    <a:pt x="1171404" y="1474556"/>
                    <a:pt x="1008958" y="1328468"/>
                  </a:cubicBezTo>
                  <a:cubicBezTo>
                    <a:pt x="800580" y="1156986"/>
                    <a:pt x="687203" y="860812"/>
                    <a:pt x="1060716" y="439948"/>
                  </a:cubicBezTo>
                  <a:cubicBezTo>
                    <a:pt x="1126292" y="558925"/>
                    <a:pt x="1114678" y="844158"/>
                    <a:pt x="1257443" y="796880"/>
                  </a:cubicBezTo>
                  <a:cubicBezTo>
                    <a:pt x="1422615" y="505524"/>
                    <a:pt x="1338404" y="166665"/>
                    <a:pt x="223390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accent1"/>
                </a:solidFill>
              </a:endParaRPr>
            </a:p>
          </p:txBody>
        </p:sp>
        <p:sp>
          <p:nvSpPr>
            <p:cNvPr id="539" name="타원 98">
              <a:extLst>
                <a:ext uri="{FF2B5EF4-FFF2-40B4-BE49-F238E27FC236}">
                  <a16:creationId xmlns:a16="http://schemas.microsoft.com/office/drawing/2014/main" id="{0A5547BE-CBEB-4024-9446-36129A2B5085}"/>
                </a:ext>
              </a:extLst>
            </p:cNvPr>
            <p:cNvSpPr/>
            <p:nvPr/>
          </p:nvSpPr>
          <p:spPr>
            <a:xfrm>
              <a:off x="-2765399" y="5763559"/>
              <a:ext cx="620128" cy="62012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40" name="타원 99">
              <a:extLst>
                <a:ext uri="{FF2B5EF4-FFF2-40B4-BE49-F238E27FC236}">
                  <a16:creationId xmlns:a16="http://schemas.microsoft.com/office/drawing/2014/main" id="{CC30707B-612A-416C-9F71-D729DE266F8A}"/>
                </a:ext>
              </a:extLst>
            </p:cNvPr>
            <p:cNvSpPr/>
            <p:nvPr/>
          </p:nvSpPr>
          <p:spPr>
            <a:xfrm>
              <a:off x="-2087475" y="5763559"/>
              <a:ext cx="620128" cy="62012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541" name="타원 100">
              <a:extLst>
                <a:ext uri="{FF2B5EF4-FFF2-40B4-BE49-F238E27FC236}">
                  <a16:creationId xmlns:a16="http://schemas.microsoft.com/office/drawing/2014/main" id="{378315FB-E6DA-4088-B670-6418D6AA83BC}"/>
                </a:ext>
              </a:extLst>
            </p:cNvPr>
            <p:cNvSpPr/>
            <p:nvPr/>
          </p:nvSpPr>
          <p:spPr>
            <a:xfrm>
              <a:off x="-2426437" y="6399581"/>
              <a:ext cx="620128" cy="62012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42" name="타원 101">
              <a:extLst>
                <a:ext uri="{FF2B5EF4-FFF2-40B4-BE49-F238E27FC236}">
                  <a16:creationId xmlns:a16="http://schemas.microsoft.com/office/drawing/2014/main" id="{C6C340C6-DE16-47A4-A880-A0A182C44F6E}"/>
                </a:ext>
              </a:extLst>
            </p:cNvPr>
            <p:cNvSpPr/>
            <p:nvPr/>
          </p:nvSpPr>
          <p:spPr>
            <a:xfrm>
              <a:off x="-1748513" y="6399581"/>
              <a:ext cx="620128" cy="62012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43" name="타원 102">
              <a:extLst>
                <a:ext uri="{FF2B5EF4-FFF2-40B4-BE49-F238E27FC236}">
                  <a16:creationId xmlns:a16="http://schemas.microsoft.com/office/drawing/2014/main" id="{C89DA915-A66E-469E-8760-9495013D5D84}"/>
                </a:ext>
              </a:extLst>
            </p:cNvPr>
            <p:cNvSpPr/>
            <p:nvPr/>
          </p:nvSpPr>
          <p:spPr>
            <a:xfrm>
              <a:off x="-2091459" y="7035602"/>
              <a:ext cx="620128" cy="62012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44" name="사각형: 둥근 모서리 103">
              <a:extLst>
                <a:ext uri="{FF2B5EF4-FFF2-40B4-BE49-F238E27FC236}">
                  <a16:creationId xmlns:a16="http://schemas.microsoft.com/office/drawing/2014/main" id="{2F804D72-ED5C-4446-A179-14E968432FEF}"/>
                </a:ext>
              </a:extLst>
            </p:cNvPr>
            <p:cNvSpPr/>
            <p:nvPr/>
          </p:nvSpPr>
          <p:spPr>
            <a:xfrm rot="20679848">
              <a:off x="-2235846" y="5444190"/>
              <a:ext cx="828000" cy="135552"/>
            </a:xfrm>
            <a:prstGeom prst="roundRect">
              <a:avLst>
                <a:gd name="adj" fmla="val 4917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45" name="사각형: 둥근 모서리 104">
              <a:extLst>
                <a:ext uri="{FF2B5EF4-FFF2-40B4-BE49-F238E27FC236}">
                  <a16:creationId xmlns:a16="http://schemas.microsoft.com/office/drawing/2014/main" id="{C0F0F071-7673-4D24-98EB-B0C3854F2D15}"/>
                </a:ext>
              </a:extLst>
            </p:cNvPr>
            <p:cNvSpPr/>
            <p:nvPr/>
          </p:nvSpPr>
          <p:spPr>
            <a:xfrm>
              <a:off x="-1843268" y="5499851"/>
              <a:ext cx="156344" cy="316035"/>
            </a:xfrm>
            <a:prstGeom prst="roundRect">
              <a:avLst>
                <a:gd name="adj" fmla="val 20029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546" name="그룹 105">
            <a:extLst>
              <a:ext uri="{FF2B5EF4-FFF2-40B4-BE49-F238E27FC236}">
                <a16:creationId xmlns:a16="http://schemas.microsoft.com/office/drawing/2014/main" id="{F87D77FD-A2DB-499F-A642-B5B25B29DDD9}"/>
              </a:ext>
            </a:extLst>
          </p:cNvPr>
          <p:cNvGrpSpPr/>
          <p:nvPr/>
        </p:nvGrpSpPr>
        <p:grpSpPr>
          <a:xfrm rot="2383977">
            <a:off x="4867612" y="2458281"/>
            <a:ext cx="174710" cy="370207"/>
            <a:chOff x="-287118" y="4952296"/>
            <a:chExt cx="1609427" cy="3410347"/>
          </a:xfrm>
          <a:solidFill>
            <a:schemeClr val="bg1"/>
          </a:solidFill>
        </p:grpSpPr>
        <p:sp>
          <p:nvSpPr>
            <p:cNvPr id="547" name="자유형: 도형 106">
              <a:extLst>
                <a:ext uri="{FF2B5EF4-FFF2-40B4-BE49-F238E27FC236}">
                  <a16:creationId xmlns:a16="http://schemas.microsoft.com/office/drawing/2014/main" id="{C0AB64F2-CEE3-40AF-8201-38533A7A9A8E}"/>
                </a:ext>
              </a:extLst>
            </p:cNvPr>
            <p:cNvSpPr/>
            <p:nvPr/>
          </p:nvSpPr>
          <p:spPr>
            <a:xfrm>
              <a:off x="-16779" y="5815886"/>
              <a:ext cx="976601" cy="2546757"/>
            </a:xfrm>
            <a:custGeom>
              <a:avLst/>
              <a:gdLst>
                <a:gd name="connsiteX0" fmla="*/ 245997 w 976601"/>
                <a:gd name="connsiteY0" fmla="*/ 1541896 h 2546757"/>
                <a:gd name="connsiteX1" fmla="*/ 191997 w 976601"/>
                <a:gd name="connsiteY1" fmla="*/ 1595896 h 2546757"/>
                <a:gd name="connsiteX2" fmla="*/ 245997 w 976601"/>
                <a:gd name="connsiteY2" fmla="*/ 1649896 h 2546757"/>
                <a:gd name="connsiteX3" fmla="*/ 353997 w 976601"/>
                <a:gd name="connsiteY3" fmla="*/ 1649896 h 2546757"/>
                <a:gd name="connsiteX4" fmla="*/ 407997 w 976601"/>
                <a:gd name="connsiteY4" fmla="*/ 1595896 h 2546757"/>
                <a:gd name="connsiteX5" fmla="*/ 353997 w 976601"/>
                <a:gd name="connsiteY5" fmla="*/ 1541896 h 2546757"/>
                <a:gd name="connsiteX6" fmla="*/ 510373 w 976601"/>
                <a:gd name="connsiteY6" fmla="*/ 50 h 2546757"/>
                <a:gd name="connsiteX7" fmla="*/ 885380 w 976601"/>
                <a:gd name="connsiteY7" fmla="*/ 214523 h 2546757"/>
                <a:gd name="connsiteX8" fmla="*/ 975808 w 976601"/>
                <a:gd name="connsiteY8" fmla="*/ 584318 h 2546757"/>
                <a:gd name="connsiteX9" fmla="*/ 976601 w 976601"/>
                <a:gd name="connsiteY9" fmla="*/ 731372 h 2546757"/>
                <a:gd name="connsiteX10" fmla="*/ 948804 w 976601"/>
                <a:gd name="connsiteY10" fmla="*/ 719858 h 2546757"/>
                <a:gd name="connsiteX11" fmla="*/ 696804 w 976601"/>
                <a:gd name="connsiteY11" fmla="*/ 719858 h 2546757"/>
                <a:gd name="connsiteX12" fmla="*/ 642804 w 976601"/>
                <a:gd name="connsiteY12" fmla="*/ 773858 h 2546757"/>
                <a:gd name="connsiteX13" fmla="*/ 696804 w 976601"/>
                <a:gd name="connsiteY13" fmla="*/ 827858 h 2546757"/>
                <a:gd name="connsiteX14" fmla="*/ 948804 w 976601"/>
                <a:gd name="connsiteY14" fmla="*/ 827858 h 2546757"/>
                <a:gd name="connsiteX15" fmla="*/ 972918 w 976601"/>
                <a:gd name="connsiteY15" fmla="*/ 817870 h 2546757"/>
                <a:gd name="connsiteX16" fmla="*/ 966749 w 976601"/>
                <a:gd name="connsiteY16" fmla="*/ 921008 h 2546757"/>
                <a:gd name="connsiteX17" fmla="*/ 806380 w 976601"/>
                <a:gd name="connsiteY17" fmla="*/ 921008 h 2546757"/>
                <a:gd name="connsiteX18" fmla="*/ 752380 w 976601"/>
                <a:gd name="connsiteY18" fmla="*/ 975008 h 2546757"/>
                <a:gd name="connsiteX19" fmla="*/ 806380 w 976601"/>
                <a:gd name="connsiteY19" fmla="*/ 1029008 h 2546757"/>
                <a:gd name="connsiteX20" fmla="*/ 955051 w 976601"/>
                <a:gd name="connsiteY20" fmla="*/ 1029008 h 2546757"/>
                <a:gd name="connsiteX21" fmla="*/ 933789 w 976601"/>
                <a:gd name="connsiteY21" fmla="*/ 1208993 h 2546757"/>
                <a:gd name="connsiteX22" fmla="*/ 843059 w 976601"/>
                <a:gd name="connsiteY22" fmla="*/ 1688156 h 2546757"/>
                <a:gd name="connsiteX23" fmla="*/ 810682 w 976601"/>
                <a:gd name="connsiteY23" fmla="*/ 1817456 h 2546757"/>
                <a:gd name="connsiteX24" fmla="*/ 806987 w 976601"/>
                <a:gd name="connsiteY24" fmla="*/ 1811976 h 2546757"/>
                <a:gd name="connsiteX25" fmla="*/ 768803 w 976601"/>
                <a:gd name="connsiteY25" fmla="*/ 1796159 h 2546757"/>
                <a:gd name="connsiteX26" fmla="*/ 660803 w 976601"/>
                <a:gd name="connsiteY26" fmla="*/ 1796159 h 2546757"/>
                <a:gd name="connsiteX27" fmla="*/ 606803 w 976601"/>
                <a:gd name="connsiteY27" fmla="*/ 1850159 h 2546757"/>
                <a:gd name="connsiteX28" fmla="*/ 660803 w 976601"/>
                <a:gd name="connsiteY28" fmla="*/ 1904159 h 2546757"/>
                <a:gd name="connsiteX29" fmla="*/ 768803 w 976601"/>
                <a:gd name="connsiteY29" fmla="*/ 1904159 h 2546757"/>
                <a:gd name="connsiteX30" fmla="*/ 791304 w 976601"/>
                <a:gd name="connsiteY30" fmla="*/ 1894839 h 2546757"/>
                <a:gd name="connsiteX31" fmla="*/ 786712 w 976601"/>
                <a:gd name="connsiteY31" fmla="*/ 1913180 h 2546757"/>
                <a:gd name="connsiteX32" fmla="*/ 505236 w 976601"/>
                <a:gd name="connsiteY32" fmla="*/ 2546757 h 2546757"/>
                <a:gd name="connsiteX33" fmla="*/ 104544 w 976601"/>
                <a:gd name="connsiteY33" fmla="*/ 193975 h 2546757"/>
                <a:gd name="connsiteX34" fmla="*/ 510373 w 976601"/>
                <a:gd name="connsiteY34" fmla="*/ 50 h 2546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976601" h="2546757">
                  <a:moveTo>
                    <a:pt x="245997" y="1541896"/>
                  </a:moveTo>
                  <a:cubicBezTo>
                    <a:pt x="216174" y="1541896"/>
                    <a:pt x="191997" y="1566073"/>
                    <a:pt x="191997" y="1595896"/>
                  </a:cubicBezTo>
                  <a:cubicBezTo>
                    <a:pt x="191997" y="1625719"/>
                    <a:pt x="216174" y="1649896"/>
                    <a:pt x="245997" y="1649896"/>
                  </a:cubicBezTo>
                  <a:lnTo>
                    <a:pt x="353997" y="1649896"/>
                  </a:lnTo>
                  <a:cubicBezTo>
                    <a:pt x="383820" y="1649896"/>
                    <a:pt x="407997" y="1625719"/>
                    <a:pt x="407997" y="1595896"/>
                  </a:cubicBezTo>
                  <a:cubicBezTo>
                    <a:pt x="407997" y="1566073"/>
                    <a:pt x="383820" y="1541896"/>
                    <a:pt x="353997" y="1541896"/>
                  </a:cubicBezTo>
                  <a:close/>
                  <a:moveTo>
                    <a:pt x="510373" y="50"/>
                  </a:moveTo>
                  <a:cubicBezTo>
                    <a:pt x="645650" y="2191"/>
                    <a:pt x="775789" y="72397"/>
                    <a:pt x="885380" y="214523"/>
                  </a:cubicBezTo>
                  <a:cubicBezTo>
                    <a:pt x="940604" y="292864"/>
                    <a:pt x="968376" y="423579"/>
                    <a:pt x="975808" y="584318"/>
                  </a:cubicBezTo>
                  <a:lnTo>
                    <a:pt x="976601" y="731372"/>
                  </a:lnTo>
                  <a:lnTo>
                    <a:pt x="948804" y="719858"/>
                  </a:lnTo>
                  <a:lnTo>
                    <a:pt x="696804" y="719858"/>
                  </a:lnTo>
                  <a:cubicBezTo>
                    <a:pt x="666981" y="719858"/>
                    <a:pt x="642804" y="744035"/>
                    <a:pt x="642804" y="773858"/>
                  </a:cubicBezTo>
                  <a:cubicBezTo>
                    <a:pt x="642804" y="803681"/>
                    <a:pt x="666981" y="827858"/>
                    <a:pt x="696804" y="827858"/>
                  </a:cubicBezTo>
                  <a:lnTo>
                    <a:pt x="948804" y="827858"/>
                  </a:lnTo>
                  <a:lnTo>
                    <a:pt x="972918" y="817870"/>
                  </a:lnTo>
                  <a:lnTo>
                    <a:pt x="966749" y="921008"/>
                  </a:lnTo>
                  <a:lnTo>
                    <a:pt x="806380" y="921008"/>
                  </a:lnTo>
                  <a:cubicBezTo>
                    <a:pt x="776557" y="921008"/>
                    <a:pt x="752380" y="945185"/>
                    <a:pt x="752380" y="975008"/>
                  </a:cubicBezTo>
                  <a:cubicBezTo>
                    <a:pt x="752380" y="1004831"/>
                    <a:pt x="776557" y="1029008"/>
                    <a:pt x="806380" y="1029008"/>
                  </a:cubicBezTo>
                  <a:lnTo>
                    <a:pt x="955051" y="1029008"/>
                  </a:lnTo>
                  <a:lnTo>
                    <a:pt x="933789" y="1208993"/>
                  </a:lnTo>
                  <a:cubicBezTo>
                    <a:pt x="910261" y="1369418"/>
                    <a:pt x="878795" y="1532982"/>
                    <a:pt x="843059" y="1688156"/>
                  </a:cubicBezTo>
                  <a:lnTo>
                    <a:pt x="810682" y="1817456"/>
                  </a:lnTo>
                  <a:lnTo>
                    <a:pt x="806987" y="1811976"/>
                  </a:lnTo>
                  <a:cubicBezTo>
                    <a:pt x="797215" y="1802204"/>
                    <a:pt x="783715" y="1796159"/>
                    <a:pt x="768803" y="1796159"/>
                  </a:cubicBezTo>
                  <a:lnTo>
                    <a:pt x="660803" y="1796159"/>
                  </a:lnTo>
                  <a:cubicBezTo>
                    <a:pt x="630980" y="1796159"/>
                    <a:pt x="606803" y="1820336"/>
                    <a:pt x="606803" y="1850159"/>
                  </a:cubicBezTo>
                  <a:cubicBezTo>
                    <a:pt x="606803" y="1879982"/>
                    <a:pt x="630980" y="1904159"/>
                    <a:pt x="660803" y="1904159"/>
                  </a:cubicBezTo>
                  <a:lnTo>
                    <a:pt x="768803" y="1904159"/>
                  </a:lnTo>
                  <a:lnTo>
                    <a:pt x="791304" y="1894839"/>
                  </a:lnTo>
                  <a:lnTo>
                    <a:pt x="786712" y="1913180"/>
                  </a:lnTo>
                  <a:cubicBezTo>
                    <a:pt x="688992" y="2272925"/>
                    <a:pt x="576055" y="2544183"/>
                    <a:pt x="505236" y="2546757"/>
                  </a:cubicBezTo>
                  <a:cubicBezTo>
                    <a:pt x="310027" y="2543332"/>
                    <a:pt x="-224230" y="639190"/>
                    <a:pt x="104544" y="193975"/>
                  </a:cubicBezTo>
                  <a:cubicBezTo>
                    <a:pt x="234684" y="63836"/>
                    <a:pt x="375097" y="-2091"/>
                    <a:pt x="510373" y="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48" name="자유형: 도형 107">
              <a:extLst>
                <a:ext uri="{FF2B5EF4-FFF2-40B4-BE49-F238E27FC236}">
                  <a16:creationId xmlns:a16="http://schemas.microsoft.com/office/drawing/2014/main" id="{4DC5648B-8F03-4148-934C-7BFDE204B9D9}"/>
                </a:ext>
              </a:extLst>
            </p:cNvPr>
            <p:cNvSpPr/>
            <p:nvPr/>
          </p:nvSpPr>
          <p:spPr>
            <a:xfrm>
              <a:off x="339044" y="4952296"/>
              <a:ext cx="339180" cy="883340"/>
            </a:xfrm>
            <a:custGeom>
              <a:avLst/>
              <a:gdLst>
                <a:gd name="connsiteX0" fmla="*/ 0 w 780836"/>
                <a:gd name="connsiteY0" fmla="*/ 0 h 2352782"/>
                <a:gd name="connsiteX1" fmla="*/ 780836 w 780836"/>
                <a:gd name="connsiteY1" fmla="*/ 20548 h 2352782"/>
                <a:gd name="connsiteX2" fmla="*/ 400692 w 780836"/>
                <a:gd name="connsiteY2" fmla="*/ 2352782 h 2352782"/>
                <a:gd name="connsiteX3" fmla="*/ 0 w 780836"/>
                <a:gd name="connsiteY3" fmla="*/ 0 h 2352782"/>
                <a:gd name="connsiteX0" fmla="*/ 0 w 780836"/>
                <a:gd name="connsiteY0" fmla="*/ 107443 h 2460225"/>
                <a:gd name="connsiteX1" fmla="*/ 780836 w 780836"/>
                <a:gd name="connsiteY1" fmla="*/ 127991 h 2460225"/>
                <a:gd name="connsiteX2" fmla="*/ 400692 w 780836"/>
                <a:gd name="connsiteY2" fmla="*/ 2460225 h 2460225"/>
                <a:gd name="connsiteX3" fmla="*/ 0 w 780836"/>
                <a:gd name="connsiteY3" fmla="*/ 107443 h 2460225"/>
                <a:gd name="connsiteX0" fmla="*/ 0 w 780836"/>
                <a:gd name="connsiteY0" fmla="*/ 157453 h 2510235"/>
                <a:gd name="connsiteX1" fmla="*/ 780836 w 780836"/>
                <a:gd name="connsiteY1" fmla="*/ 178001 h 2510235"/>
                <a:gd name="connsiteX2" fmla="*/ 400692 w 780836"/>
                <a:gd name="connsiteY2" fmla="*/ 2510235 h 2510235"/>
                <a:gd name="connsiteX3" fmla="*/ 0 w 780836"/>
                <a:gd name="connsiteY3" fmla="*/ 157453 h 2510235"/>
                <a:gd name="connsiteX0" fmla="*/ 0 w 780836"/>
                <a:gd name="connsiteY0" fmla="*/ 171463 h 2524245"/>
                <a:gd name="connsiteX1" fmla="*/ 780836 w 780836"/>
                <a:gd name="connsiteY1" fmla="*/ 192011 h 2524245"/>
                <a:gd name="connsiteX2" fmla="*/ 400692 w 780836"/>
                <a:gd name="connsiteY2" fmla="*/ 2524245 h 2524245"/>
                <a:gd name="connsiteX3" fmla="*/ 0 w 780836"/>
                <a:gd name="connsiteY3" fmla="*/ 171463 h 2524245"/>
                <a:gd name="connsiteX0" fmla="*/ 0 w 854731"/>
                <a:gd name="connsiteY0" fmla="*/ 171463 h 2524245"/>
                <a:gd name="connsiteX1" fmla="*/ 780836 w 854731"/>
                <a:gd name="connsiteY1" fmla="*/ 192011 h 2524245"/>
                <a:gd name="connsiteX2" fmla="*/ 400692 w 854731"/>
                <a:gd name="connsiteY2" fmla="*/ 2524245 h 2524245"/>
                <a:gd name="connsiteX3" fmla="*/ 0 w 854731"/>
                <a:gd name="connsiteY3" fmla="*/ 171463 h 2524245"/>
                <a:gd name="connsiteX0" fmla="*/ 97640 w 952371"/>
                <a:gd name="connsiteY0" fmla="*/ 171463 h 2524245"/>
                <a:gd name="connsiteX1" fmla="*/ 878476 w 952371"/>
                <a:gd name="connsiteY1" fmla="*/ 192011 h 2524245"/>
                <a:gd name="connsiteX2" fmla="*/ 498332 w 952371"/>
                <a:gd name="connsiteY2" fmla="*/ 2524245 h 2524245"/>
                <a:gd name="connsiteX3" fmla="*/ 97640 w 952371"/>
                <a:gd name="connsiteY3" fmla="*/ 171463 h 2524245"/>
                <a:gd name="connsiteX0" fmla="*/ 97640 w 964286"/>
                <a:gd name="connsiteY0" fmla="*/ 171463 h 2524245"/>
                <a:gd name="connsiteX1" fmla="*/ 878476 w 964286"/>
                <a:gd name="connsiteY1" fmla="*/ 192011 h 2524245"/>
                <a:gd name="connsiteX2" fmla="*/ 498332 w 964286"/>
                <a:gd name="connsiteY2" fmla="*/ 2524245 h 2524245"/>
                <a:gd name="connsiteX3" fmla="*/ 97640 w 964286"/>
                <a:gd name="connsiteY3" fmla="*/ 171463 h 2524245"/>
                <a:gd name="connsiteX0" fmla="*/ 97640 w 940731"/>
                <a:gd name="connsiteY0" fmla="*/ 171463 h 2524245"/>
                <a:gd name="connsiteX1" fmla="*/ 878476 w 940731"/>
                <a:gd name="connsiteY1" fmla="*/ 192011 h 2524245"/>
                <a:gd name="connsiteX2" fmla="*/ 498332 w 940731"/>
                <a:gd name="connsiteY2" fmla="*/ 2524245 h 2524245"/>
                <a:gd name="connsiteX3" fmla="*/ 97640 w 940731"/>
                <a:gd name="connsiteY3" fmla="*/ 171463 h 2524245"/>
                <a:gd name="connsiteX0" fmla="*/ 97640 w 940731"/>
                <a:gd name="connsiteY0" fmla="*/ 190080 h 2542862"/>
                <a:gd name="connsiteX1" fmla="*/ 878476 w 940731"/>
                <a:gd name="connsiteY1" fmla="*/ 210628 h 2542862"/>
                <a:gd name="connsiteX2" fmla="*/ 498332 w 940731"/>
                <a:gd name="connsiteY2" fmla="*/ 2542862 h 2542862"/>
                <a:gd name="connsiteX3" fmla="*/ 97640 w 940731"/>
                <a:gd name="connsiteY3" fmla="*/ 190080 h 2542862"/>
                <a:gd name="connsiteX0" fmla="*/ 97640 w 976424"/>
                <a:gd name="connsiteY0" fmla="*/ 190080 h 2542862"/>
                <a:gd name="connsiteX1" fmla="*/ 878476 w 976424"/>
                <a:gd name="connsiteY1" fmla="*/ 210628 h 2542862"/>
                <a:gd name="connsiteX2" fmla="*/ 498332 w 976424"/>
                <a:gd name="connsiteY2" fmla="*/ 2542862 h 2542862"/>
                <a:gd name="connsiteX3" fmla="*/ 97640 w 976424"/>
                <a:gd name="connsiteY3" fmla="*/ 190080 h 2542862"/>
                <a:gd name="connsiteX0" fmla="*/ 108311 w 987095"/>
                <a:gd name="connsiteY0" fmla="*/ 190080 h 2542862"/>
                <a:gd name="connsiteX1" fmla="*/ 889147 w 987095"/>
                <a:gd name="connsiteY1" fmla="*/ 210628 h 2542862"/>
                <a:gd name="connsiteX2" fmla="*/ 509003 w 987095"/>
                <a:gd name="connsiteY2" fmla="*/ 2542862 h 2542862"/>
                <a:gd name="connsiteX3" fmla="*/ 108311 w 987095"/>
                <a:gd name="connsiteY3" fmla="*/ 190080 h 2542862"/>
                <a:gd name="connsiteX0" fmla="*/ 108311 w 995452"/>
                <a:gd name="connsiteY0" fmla="*/ 190080 h 2542862"/>
                <a:gd name="connsiteX1" fmla="*/ 889147 w 995452"/>
                <a:gd name="connsiteY1" fmla="*/ 210628 h 2542862"/>
                <a:gd name="connsiteX2" fmla="*/ 509003 w 995452"/>
                <a:gd name="connsiteY2" fmla="*/ 2542862 h 2542862"/>
                <a:gd name="connsiteX3" fmla="*/ 108311 w 995452"/>
                <a:gd name="connsiteY3" fmla="*/ 190080 h 2542862"/>
                <a:gd name="connsiteX0" fmla="*/ 99853 w 986994"/>
                <a:gd name="connsiteY0" fmla="*/ 190080 h 2542862"/>
                <a:gd name="connsiteX1" fmla="*/ 880689 w 986994"/>
                <a:gd name="connsiteY1" fmla="*/ 210628 h 2542862"/>
                <a:gd name="connsiteX2" fmla="*/ 500545 w 986994"/>
                <a:gd name="connsiteY2" fmla="*/ 2542862 h 2542862"/>
                <a:gd name="connsiteX3" fmla="*/ 99853 w 986994"/>
                <a:gd name="connsiteY3" fmla="*/ 190080 h 2542862"/>
                <a:gd name="connsiteX0" fmla="*/ 99853 w 985728"/>
                <a:gd name="connsiteY0" fmla="*/ 190080 h 2542862"/>
                <a:gd name="connsiteX1" fmla="*/ 880689 w 985728"/>
                <a:gd name="connsiteY1" fmla="*/ 210628 h 2542862"/>
                <a:gd name="connsiteX2" fmla="*/ 500545 w 985728"/>
                <a:gd name="connsiteY2" fmla="*/ 2542862 h 2542862"/>
                <a:gd name="connsiteX3" fmla="*/ 99853 w 985728"/>
                <a:gd name="connsiteY3" fmla="*/ 190080 h 2542862"/>
                <a:gd name="connsiteX0" fmla="*/ 103955 w 989830"/>
                <a:gd name="connsiteY0" fmla="*/ 190080 h 2542862"/>
                <a:gd name="connsiteX1" fmla="*/ 884791 w 989830"/>
                <a:gd name="connsiteY1" fmla="*/ 210628 h 2542862"/>
                <a:gd name="connsiteX2" fmla="*/ 504647 w 989830"/>
                <a:gd name="connsiteY2" fmla="*/ 2542862 h 2542862"/>
                <a:gd name="connsiteX3" fmla="*/ 103955 w 989830"/>
                <a:gd name="connsiteY3" fmla="*/ 190080 h 2542862"/>
                <a:gd name="connsiteX0" fmla="*/ 103955 w 960876"/>
                <a:gd name="connsiteY0" fmla="*/ 190080 h 2542862"/>
                <a:gd name="connsiteX1" fmla="*/ 884791 w 960876"/>
                <a:gd name="connsiteY1" fmla="*/ 210628 h 2542862"/>
                <a:gd name="connsiteX2" fmla="*/ 504647 w 960876"/>
                <a:gd name="connsiteY2" fmla="*/ 2542862 h 2542862"/>
                <a:gd name="connsiteX3" fmla="*/ 103955 w 960876"/>
                <a:gd name="connsiteY3" fmla="*/ 190080 h 2542862"/>
                <a:gd name="connsiteX0" fmla="*/ 103955 w 977301"/>
                <a:gd name="connsiteY0" fmla="*/ 190080 h 2542862"/>
                <a:gd name="connsiteX1" fmla="*/ 884791 w 977301"/>
                <a:gd name="connsiteY1" fmla="*/ 210628 h 2542862"/>
                <a:gd name="connsiteX2" fmla="*/ 504647 w 977301"/>
                <a:gd name="connsiteY2" fmla="*/ 2542862 h 2542862"/>
                <a:gd name="connsiteX3" fmla="*/ 103955 w 977301"/>
                <a:gd name="connsiteY3" fmla="*/ 190080 h 2542862"/>
                <a:gd name="connsiteX0" fmla="*/ 99854 w 973200"/>
                <a:gd name="connsiteY0" fmla="*/ 190080 h 2542862"/>
                <a:gd name="connsiteX1" fmla="*/ 880690 w 973200"/>
                <a:gd name="connsiteY1" fmla="*/ 210628 h 2542862"/>
                <a:gd name="connsiteX2" fmla="*/ 500546 w 973200"/>
                <a:gd name="connsiteY2" fmla="*/ 2542862 h 2542862"/>
                <a:gd name="connsiteX3" fmla="*/ 99854 w 973200"/>
                <a:gd name="connsiteY3" fmla="*/ 190080 h 2542862"/>
                <a:gd name="connsiteX0" fmla="*/ 99854 w 973200"/>
                <a:gd name="connsiteY0" fmla="*/ 193975 h 2546757"/>
                <a:gd name="connsiteX1" fmla="*/ 880690 w 973200"/>
                <a:gd name="connsiteY1" fmla="*/ 214523 h 2546757"/>
                <a:gd name="connsiteX2" fmla="*/ 500546 w 973200"/>
                <a:gd name="connsiteY2" fmla="*/ 2546757 h 2546757"/>
                <a:gd name="connsiteX3" fmla="*/ 99854 w 973200"/>
                <a:gd name="connsiteY3" fmla="*/ 193975 h 2546757"/>
                <a:gd name="connsiteX0" fmla="*/ 104544 w 977890"/>
                <a:gd name="connsiteY0" fmla="*/ 193975 h 2546757"/>
                <a:gd name="connsiteX1" fmla="*/ 885380 w 977890"/>
                <a:gd name="connsiteY1" fmla="*/ 214523 h 2546757"/>
                <a:gd name="connsiteX2" fmla="*/ 505236 w 977890"/>
                <a:gd name="connsiteY2" fmla="*/ 2546757 h 2546757"/>
                <a:gd name="connsiteX3" fmla="*/ 104544 w 977890"/>
                <a:gd name="connsiteY3" fmla="*/ 193975 h 2546757"/>
                <a:gd name="connsiteX0" fmla="*/ 104544 w 977890"/>
                <a:gd name="connsiteY0" fmla="*/ 193975 h 2546757"/>
                <a:gd name="connsiteX1" fmla="*/ 885380 w 977890"/>
                <a:gd name="connsiteY1" fmla="*/ 214523 h 2546757"/>
                <a:gd name="connsiteX2" fmla="*/ 505236 w 977890"/>
                <a:gd name="connsiteY2" fmla="*/ 2546757 h 2546757"/>
                <a:gd name="connsiteX3" fmla="*/ 104544 w 977890"/>
                <a:gd name="connsiteY3" fmla="*/ 193975 h 2546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77890" h="2546757">
                  <a:moveTo>
                    <a:pt x="104544" y="193975"/>
                  </a:moveTo>
                  <a:cubicBezTo>
                    <a:pt x="364823" y="-66304"/>
                    <a:pt x="666198" y="-69729"/>
                    <a:pt x="885380" y="214523"/>
                  </a:cubicBezTo>
                  <a:cubicBezTo>
                    <a:pt x="1179906" y="632340"/>
                    <a:pt x="693596" y="2539908"/>
                    <a:pt x="505236" y="2546757"/>
                  </a:cubicBezTo>
                  <a:cubicBezTo>
                    <a:pt x="310027" y="2543332"/>
                    <a:pt x="-224230" y="639190"/>
                    <a:pt x="104544" y="19397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49" name="자유형: 도형 108">
              <a:extLst>
                <a:ext uri="{FF2B5EF4-FFF2-40B4-BE49-F238E27FC236}">
                  <a16:creationId xmlns:a16="http://schemas.microsoft.com/office/drawing/2014/main" id="{C9450896-A8CE-4611-AA2F-91605A5DFBEF}"/>
                </a:ext>
              </a:extLst>
            </p:cNvPr>
            <p:cNvSpPr/>
            <p:nvPr/>
          </p:nvSpPr>
          <p:spPr>
            <a:xfrm rot="3314848">
              <a:off x="782588" y="5196133"/>
              <a:ext cx="299484" cy="779958"/>
            </a:xfrm>
            <a:custGeom>
              <a:avLst/>
              <a:gdLst>
                <a:gd name="connsiteX0" fmla="*/ 0 w 780836"/>
                <a:gd name="connsiteY0" fmla="*/ 0 h 2352782"/>
                <a:gd name="connsiteX1" fmla="*/ 780836 w 780836"/>
                <a:gd name="connsiteY1" fmla="*/ 20548 h 2352782"/>
                <a:gd name="connsiteX2" fmla="*/ 400692 w 780836"/>
                <a:gd name="connsiteY2" fmla="*/ 2352782 h 2352782"/>
                <a:gd name="connsiteX3" fmla="*/ 0 w 780836"/>
                <a:gd name="connsiteY3" fmla="*/ 0 h 2352782"/>
                <a:gd name="connsiteX0" fmla="*/ 0 w 780836"/>
                <a:gd name="connsiteY0" fmla="*/ 107443 h 2460225"/>
                <a:gd name="connsiteX1" fmla="*/ 780836 w 780836"/>
                <a:gd name="connsiteY1" fmla="*/ 127991 h 2460225"/>
                <a:gd name="connsiteX2" fmla="*/ 400692 w 780836"/>
                <a:gd name="connsiteY2" fmla="*/ 2460225 h 2460225"/>
                <a:gd name="connsiteX3" fmla="*/ 0 w 780836"/>
                <a:gd name="connsiteY3" fmla="*/ 107443 h 2460225"/>
                <a:gd name="connsiteX0" fmla="*/ 0 w 780836"/>
                <a:gd name="connsiteY0" fmla="*/ 157453 h 2510235"/>
                <a:gd name="connsiteX1" fmla="*/ 780836 w 780836"/>
                <a:gd name="connsiteY1" fmla="*/ 178001 h 2510235"/>
                <a:gd name="connsiteX2" fmla="*/ 400692 w 780836"/>
                <a:gd name="connsiteY2" fmla="*/ 2510235 h 2510235"/>
                <a:gd name="connsiteX3" fmla="*/ 0 w 780836"/>
                <a:gd name="connsiteY3" fmla="*/ 157453 h 2510235"/>
                <a:gd name="connsiteX0" fmla="*/ 0 w 780836"/>
                <a:gd name="connsiteY0" fmla="*/ 171463 h 2524245"/>
                <a:gd name="connsiteX1" fmla="*/ 780836 w 780836"/>
                <a:gd name="connsiteY1" fmla="*/ 192011 h 2524245"/>
                <a:gd name="connsiteX2" fmla="*/ 400692 w 780836"/>
                <a:gd name="connsiteY2" fmla="*/ 2524245 h 2524245"/>
                <a:gd name="connsiteX3" fmla="*/ 0 w 780836"/>
                <a:gd name="connsiteY3" fmla="*/ 171463 h 2524245"/>
                <a:gd name="connsiteX0" fmla="*/ 0 w 854731"/>
                <a:gd name="connsiteY0" fmla="*/ 171463 h 2524245"/>
                <a:gd name="connsiteX1" fmla="*/ 780836 w 854731"/>
                <a:gd name="connsiteY1" fmla="*/ 192011 h 2524245"/>
                <a:gd name="connsiteX2" fmla="*/ 400692 w 854731"/>
                <a:gd name="connsiteY2" fmla="*/ 2524245 h 2524245"/>
                <a:gd name="connsiteX3" fmla="*/ 0 w 854731"/>
                <a:gd name="connsiteY3" fmla="*/ 171463 h 2524245"/>
                <a:gd name="connsiteX0" fmla="*/ 97640 w 952371"/>
                <a:gd name="connsiteY0" fmla="*/ 171463 h 2524245"/>
                <a:gd name="connsiteX1" fmla="*/ 878476 w 952371"/>
                <a:gd name="connsiteY1" fmla="*/ 192011 h 2524245"/>
                <a:gd name="connsiteX2" fmla="*/ 498332 w 952371"/>
                <a:gd name="connsiteY2" fmla="*/ 2524245 h 2524245"/>
                <a:gd name="connsiteX3" fmla="*/ 97640 w 952371"/>
                <a:gd name="connsiteY3" fmla="*/ 171463 h 2524245"/>
                <a:gd name="connsiteX0" fmla="*/ 97640 w 964286"/>
                <a:gd name="connsiteY0" fmla="*/ 171463 h 2524245"/>
                <a:gd name="connsiteX1" fmla="*/ 878476 w 964286"/>
                <a:gd name="connsiteY1" fmla="*/ 192011 h 2524245"/>
                <a:gd name="connsiteX2" fmla="*/ 498332 w 964286"/>
                <a:gd name="connsiteY2" fmla="*/ 2524245 h 2524245"/>
                <a:gd name="connsiteX3" fmla="*/ 97640 w 964286"/>
                <a:gd name="connsiteY3" fmla="*/ 171463 h 2524245"/>
                <a:gd name="connsiteX0" fmla="*/ 97640 w 940731"/>
                <a:gd name="connsiteY0" fmla="*/ 171463 h 2524245"/>
                <a:gd name="connsiteX1" fmla="*/ 878476 w 940731"/>
                <a:gd name="connsiteY1" fmla="*/ 192011 h 2524245"/>
                <a:gd name="connsiteX2" fmla="*/ 498332 w 940731"/>
                <a:gd name="connsiteY2" fmla="*/ 2524245 h 2524245"/>
                <a:gd name="connsiteX3" fmla="*/ 97640 w 940731"/>
                <a:gd name="connsiteY3" fmla="*/ 171463 h 2524245"/>
                <a:gd name="connsiteX0" fmla="*/ 97640 w 940731"/>
                <a:gd name="connsiteY0" fmla="*/ 190080 h 2542862"/>
                <a:gd name="connsiteX1" fmla="*/ 878476 w 940731"/>
                <a:gd name="connsiteY1" fmla="*/ 210628 h 2542862"/>
                <a:gd name="connsiteX2" fmla="*/ 498332 w 940731"/>
                <a:gd name="connsiteY2" fmla="*/ 2542862 h 2542862"/>
                <a:gd name="connsiteX3" fmla="*/ 97640 w 940731"/>
                <a:gd name="connsiteY3" fmla="*/ 190080 h 2542862"/>
                <a:gd name="connsiteX0" fmla="*/ 97640 w 976424"/>
                <a:gd name="connsiteY0" fmla="*/ 190080 h 2542862"/>
                <a:gd name="connsiteX1" fmla="*/ 878476 w 976424"/>
                <a:gd name="connsiteY1" fmla="*/ 210628 h 2542862"/>
                <a:gd name="connsiteX2" fmla="*/ 498332 w 976424"/>
                <a:gd name="connsiteY2" fmla="*/ 2542862 h 2542862"/>
                <a:gd name="connsiteX3" fmla="*/ 97640 w 976424"/>
                <a:gd name="connsiteY3" fmla="*/ 190080 h 2542862"/>
                <a:gd name="connsiteX0" fmla="*/ 108311 w 987095"/>
                <a:gd name="connsiteY0" fmla="*/ 190080 h 2542862"/>
                <a:gd name="connsiteX1" fmla="*/ 889147 w 987095"/>
                <a:gd name="connsiteY1" fmla="*/ 210628 h 2542862"/>
                <a:gd name="connsiteX2" fmla="*/ 509003 w 987095"/>
                <a:gd name="connsiteY2" fmla="*/ 2542862 h 2542862"/>
                <a:gd name="connsiteX3" fmla="*/ 108311 w 987095"/>
                <a:gd name="connsiteY3" fmla="*/ 190080 h 2542862"/>
                <a:gd name="connsiteX0" fmla="*/ 108311 w 995452"/>
                <a:gd name="connsiteY0" fmla="*/ 190080 h 2542862"/>
                <a:gd name="connsiteX1" fmla="*/ 889147 w 995452"/>
                <a:gd name="connsiteY1" fmla="*/ 210628 h 2542862"/>
                <a:gd name="connsiteX2" fmla="*/ 509003 w 995452"/>
                <a:gd name="connsiteY2" fmla="*/ 2542862 h 2542862"/>
                <a:gd name="connsiteX3" fmla="*/ 108311 w 995452"/>
                <a:gd name="connsiteY3" fmla="*/ 190080 h 2542862"/>
                <a:gd name="connsiteX0" fmla="*/ 99853 w 986994"/>
                <a:gd name="connsiteY0" fmla="*/ 190080 h 2542862"/>
                <a:gd name="connsiteX1" fmla="*/ 880689 w 986994"/>
                <a:gd name="connsiteY1" fmla="*/ 210628 h 2542862"/>
                <a:gd name="connsiteX2" fmla="*/ 500545 w 986994"/>
                <a:gd name="connsiteY2" fmla="*/ 2542862 h 2542862"/>
                <a:gd name="connsiteX3" fmla="*/ 99853 w 986994"/>
                <a:gd name="connsiteY3" fmla="*/ 190080 h 2542862"/>
                <a:gd name="connsiteX0" fmla="*/ 99853 w 985728"/>
                <a:gd name="connsiteY0" fmla="*/ 190080 h 2542862"/>
                <a:gd name="connsiteX1" fmla="*/ 880689 w 985728"/>
                <a:gd name="connsiteY1" fmla="*/ 210628 h 2542862"/>
                <a:gd name="connsiteX2" fmla="*/ 500545 w 985728"/>
                <a:gd name="connsiteY2" fmla="*/ 2542862 h 2542862"/>
                <a:gd name="connsiteX3" fmla="*/ 99853 w 985728"/>
                <a:gd name="connsiteY3" fmla="*/ 190080 h 2542862"/>
                <a:gd name="connsiteX0" fmla="*/ 103955 w 989830"/>
                <a:gd name="connsiteY0" fmla="*/ 190080 h 2542862"/>
                <a:gd name="connsiteX1" fmla="*/ 884791 w 989830"/>
                <a:gd name="connsiteY1" fmla="*/ 210628 h 2542862"/>
                <a:gd name="connsiteX2" fmla="*/ 504647 w 989830"/>
                <a:gd name="connsiteY2" fmla="*/ 2542862 h 2542862"/>
                <a:gd name="connsiteX3" fmla="*/ 103955 w 989830"/>
                <a:gd name="connsiteY3" fmla="*/ 190080 h 2542862"/>
                <a:gd name="connsiteX0" fmla="*/ 103955 w 960876"/>
                <a:gd name="connsiteY0" fmla="*/ 190080 h 2542862"/>
                <a:gd name="connsiteX1" fmla="*/ 884791 w 960876"/>
                <a:gd name="connsiteY1" fmla="*/ 210628 h 2542862"/>
                <a:gd name="connsiteX2" fmla="*/ 504647 w 960876"/>
                <a:gd name="connsiteY2" fmla="*/ 2542862 h 2542862"/>
                <a:gd name="connsiteX3" fmla="*/ 103955 w 960876"/>
                <a:gd name="connsiteY3" fmla="*/ 190080 h 2542862"/>
                <a:gd name="connsiteX0" fmla="*/ 103955 w 977301"/>
                <a:gd name="connsiteY0" fmla="*/ 190080 h 2542862"/>
                <a:gd name="connsiteX1" fmla="*/ 884791 w 977301"/>
                <a:gd name="connsiteY1" fmla="*/ 210628 h 2542862"/>
                <a:gd name="connsiteX2" fmla="*/ 504647 w 977301"/>
                <a:gd name="connsiteY2" fmla="*/ 2542862 h 2542862"/>
                <a:gd name="connsiteX3" fmla="*/ 103955 w 977301"/>
                <a:gd name="connsiteY3" fmla="*/ 190080 h 2542862"/>
                <a:gd name="connsiteX0" fmla="*/ 99854 w 973200"/>
                <a:gd name="connsiteY0" fmla="*/ 190080 h 2542862"/>
                <a:gd name="connsiteX1" fmla="*/ 880690 w 973200"/>
                <a:gd name="connsiteY1" fmla="*/ 210628 h 2542862"/>
                <a:gd name="connsiteX2" fmla="*/ 500546 w 973200"/>
                <a:gd name="connsiteY2" fmla="*/ 2542862 h 2542862"/>
                <a:gd name="connsiteX3" fmla="*/ 99854 w 973200"/>
                <a:gd name="connsiteY3" fmla="*/ 190080 h 2542862"/>
                <a:gd name="connsiteX0" fmla="*/ 99854 w 973200"/>
                <a:gd name="connsiteY0" fmla="*/ 193975 h 2546757"/>
                <a:gd name="connsiteX1" fmla="*/ 880690 w 973200"/>
                <a:gd name="connsiteY1" fmla="*/ 214523 h 2546757"/>
                <a:gd name="connsiteX2" fmla="*/ 500546 w 973200"/>
                <a:gd name="connsiteY2" fmla="*/ 2546757 h 2546757"/>
                <a:gd name="connsiteX3" fmla="*/ 99854 w 973200"/>
                <a:gd name="connsiteY3" fmla="*/ 193975 h 2546757"/>
                <a:gd name="connsiteX0" fmla="*/ 104544 w 977890"/>
                <a:gd name="connsiteY0" fmla="*/ 193975 h 2546757"/>
                <a:gd name="connsiteX1" fmla="*/ 885380 w 977890"/>
                <a:gd name="connsiteY1" fmla="*/ 214523 h 2546757"/>
                <a:gd name="connsiteX2" fmla="*/ 505236 w 977890"/>
                <a:gd name="connsiteY2" fmla="*/ 2546757 h 2546757"/>
                <a:gd name="connsiteX3" fmla="*/ 104544 w 977890"/>
                <a:gd name="connsiteY3" fmla="*/ 193975 h 2546757"/>
                <a:gd name="connsiteX0" fmla="*/ 104544 w 977890"/>
                <a:gd name="connsiteY0" fmla="*/ 193975 h 2546757"/>
                <a:gd name="connsiteX1" fmla="*/ 885380 w 977890"/>
                <a:gd name="connsiteY1" fmla="*/ 214523 h 2546757"/>
                <a:gd name="connsiteX2" fmla="*/ 505236 w 977890"/>
                <a:gd name="connsiteY2" fmla="*/ 2546757 h 2546757"/>
                <a:gd name="connsiteX3" fmla="*/ 104544 w 977890"/>
                <a:gd name="connsiteY3" fmla="*/ 193975 h 2546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77890" h="2546757">
                  <a:moveTo>
                    <a:pt x="104544" y="193975"/>
                  </a:moveTo>
                  <a:cubicBezTo>
                    <a:pt x="364823" y="-66304"/>
                    <a:pt x="666198" y="-69729"/>
                    <a:pt x="885380" y="214523"/>
                  </a:cubicBezTo>
                  <a:cubicBezTo>
                    <a:pt x="1179906" y="632340"/>
                    <a:pt x="693596" y="2539908"/>
                    <a:pt x="505236" y="2546757"/>
                  </a:cubicBezTo>
                  <a:cubicBezTo>
                    <a:pt x="310027" y="2543332"/>
                    <a:pt x="-224230" y="639190"/>
                    <a:pt x="104544" y="19397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50" name="자유형: 도형 109">
              <a:extLst>
                <a:ext uri="{FF2B5EF4-FFF2-40B4-BE49-F238E27FC236}">
                  <a16:creationId xmlns:a16="http://schemas.microsoft.com/office/drawing/2014/main" id="{05104E60-1BD0-48CF-9F0B-57164E23081F}"/>
                </a:ext>
              </a:extLst>
            </p:cNvPr>
            <p:cNvSpPr/>
            <p:nvPr/>
          </p:nvSpPr>
          <p:spPr>
            <a:xfrm rot="18285152" flipH="1">
              <a:off x="-46881" y="5188454"/>
              <a:ext cx="299484" cy="779958"/>
            </a:xfrm>
            <a:custGeom>
              <a:avLst/>
              <a:gdLst>
                <a:gd name="connsiteX0" fmla="*/ 0 w 780836"/>
                <a:gd name="connsiteY0" fmla="*/ 0 h 2352782"/>
                <a:gd name="connsiteX1" fmla="*/ 780836 w 780836"/>
                <a:gd name="connsiteY1" fmla="*/ 20548 h 2352782"/>
                <a:gd name="connsiteX2" fmla="*/ 400692 w 780836"/>
                <a:gd name="connsiteY2" fmla="*/ 2352782 h 2352782"/>
                <a:gd name="connsiteX3" fmla="*/ 0 w 780836"/>
                <a:gd name="connsiteY3" fmla="*/ 0 h 2352782"/>
                <a:gd name="connsiteX0" fmla="*/ 0 w 780836"/>
                <a:gd name="connsiteY0" fmla="*/ 107443 h 2460225"/>
                <a:gd name="connsiteX1" fmla="*/ 780836 w 780836"/>
                <a:gd name="connsiteY1" fmla="*/ 127991 h 2460225"/>
                <a:gd name="connsiteX2" fmla="*/ 400692 w 780836"/>
                <a:gd name="connsiteY2" fmla="*/ 2460225 h 2460225"/>
                <a:gd name="connsiteX3" fmla="*/ 0 w 780836"/>
                <a:gd name="connsiteY3" fmla="*/ 107443 h 2460225"/>
                <a:gd name="connsiteX0" fmla="*/ 0 w 780836"/>
                <a:gd name="connsiteY0" fmla="*/ 157453 h 2510235"/>
                <a:gd name="connsiteX1" fmla="*/ 780836 w 780836"/>
                <a:gd name="connsiteY1" fmla="*/ 178001 h 2510235"/>
                <a:gd name="connsiteX2" fmla="*/ 400692 w 780836"/>
                <a:gd name="connsiteY2" fmla="*/ 2510235 h 2510235"/>
                <a:gd name="connsiteX3" fmla="*/ 0 w 780836"/>
                <a:gd name="connsiteY3" fmla="*/ 157453 h 2510235"/>
                <a:gd name="connsiteX0" fmla="*/ 0 w 780836"/>
                <a:gd name="connsiteY0" fmla="*/ 171463 h 2524245"/>
                <a:gd name="connsiteX1" fmla="*/ 780836 w 780836"/>
                <a:gd name="connsiteY1" fmla="*/ 192011 h 2524245"/>
                <a:gd name="connsiteX2" fmla="*/ 400692 w 780836"/>
                <a:gd name="connsiteY2" fmla="*/ 2524245 h 2524245"/>
                <a:gd name="connsiteX3" fmla="*/ 0 w 780836"/>
                <a:gd name="connsiteY3" fmla="*/ 171463 h 2524245"/>
                <a:gd name="connsiteX0" fmla="*/ 0 w 854731"/>
                <a:gd name="connsiteY0" fmla="*/ 171463 h 2524245"/>
                <a:gd name="connsiteX1" fmla="*/ 780836 w 854731"/>
                <a:gd name="connsiteY1" fmla="*/ 192011 h 2524245"/>
                <a:gd name="connsiteX2" fmla="*/ 400692 w 854731"/>
                <a:gd name="connsiteY2" fmla="*/ 2524245 h 2524245"/>
                <a:gd name="connsiteX3" fmla="*/ 0 w 854731"/>
                <a:gd name="connsiteY3" fmla="*/ 171463 h 2524245"/>
                <a:gd name="connsiteX0" fmla="*/ 97640 w 952371"/>
                <a:gd name="connsiteY0" fmla="*/ 171463 h 2524245"/>
                <a:gd name="connsiteX1" fmla="*/ 878476 w 952371"/>
                <a:gd name="connsiteY1" fmla="*/ 192011 h 2524245"/>
                <a:gd name="connsiteX2" fmla="*/ 498332 w 952371"/>
                <a:gd name="connsiteY2" fmla="*/ 2524245 h 2524245"/>
                <a:gd name="connsiteX3" fmla="*/ 97640 w 952371"/>
                <a:gd name="connsiteY3" fmla="*/ 171463 h 2524245"/>
                <a:gd name="connsiteX0" fmla="*/ 97640 w 964286"/>
                <a:gd name="connsiteY0" fmla="*/ 171463 h 2524245"/>
                <a:gd name="connsiteX1" fmla="*/ 878476 w 964286"/>
                <a:gd name="connsiteY1" fmla="*/ 192011 h 2524245"/>
                <a:gd name="connsiteX2" fmla="*/ 498332 w 964286"/>
                <a:gd name="connsiteY2" fmla="*/ 2524245 h 2524245"/>
                <a:gd name="connsiteX3" fmla="*/ 97640 w 964286"/>
                <a:gd name="connsiteY3" fmla="*/ 171463 h 2524245"/>
                <a:gd name="connsiteX0" fmla="*/ 97640 w 940731"/>
                <a:gd name="connsiteY0" fmla="*/ 171463 h 2524245"/>
                <a:gd name="connsiteX1" fmla="*/ 878476 w 940731"/>
                <a:gd name="connsiteY1" fmla="*/ 192011 h 2524245"/>
                <a:gd name="connsiteX2" fmla="*/ 498332 w 940731"/>
                <a:gd name="connsiteY2" fmla="*/ 2524245 h 2524245"/>
                <a:gd name="connsiteX3" fmla="*/ 97640 w 940731"/>
                <a:gd name="connsiteY3" fmla="*/ 171463 h 2524245"/>
                <a:gd name="connsiteX0" fmla="*/ 97640 w 940731"/>
                <a:gd name="connsiteY0" fmla="*/ 190080 h 2542862"/>
                <a:gd name="connsiteX1" fmla="*/ 878476 w 940731"/>
                <a:gd name="connsiteY1" fmla="*/ 210628 h 2542862"/>
                <a:gd name="connsiteX2" fmla="*/ 498332 w 940731"/>
                <a:gd name="connsiteY2" fmla="*/ 2542862 h 2542862"/>
                <a:gd name="connsiteX3" fmla="*/ 97640 w 940731"/>
                <a:gd name="connsiteY3" fmla="*/ 190080 h 2542862"/>
                <a:gd name="connsiteX0" fmla="*/ 97640 w 976424"/>
                <a:gd name="connsiteY0" fmla="*/ 190080 h 2542862"/>
                <a:gd name="connsiteX1" fmla="*/ 878476 w 976424"/>
                <a:gd name="connsiteY1" fmla="*/ 210628 h 2542862"/>
                <a:gd name="connsiteX2" fmla="*/ 498332 w 976424"/>
                <a:gd name="connsiteY2" fmla="*/ 2542862 h 2542862"/>
                <a:gd name="connsiteX3" fmla="*/ 97640 w 976424"/>
                <a:gd name="connsiteY3" fmla="*/ 190080 h 2542862"/>
                <a:gd name="connsiteX0" fmla="*/ 108311 w 987095"/>
                <a:gd name="connsiteY0" fmla="*/ 190080 h 2542862"/>
                <a:gd name="connsiteX1" fmla="*/ 889147 w 987095"/>
                <a:gd name="connsiteY1" fmla="*/ 210628 h 2542862"/>
                <a:gd name="connsiteX2" fmla="*/ 509003 w 987095"/>
                <a:gd name="connsiteY2" fmla="*/ 2542862 h 2542862"/>
                <a:gd name="connsiteX3" fmla="*/ 108311 w 987095"/>
                <a:gd name="connsiteY3" fmla="*/ 190080 h 2542862"/>
                <a:gd name="connsiteX0" fmla="*/ 108311 w 995452"/>
                <a:gd name="connsiteY0" fmla="*/ 190080 h 2542862"/>
                <a:gd name="connsiteX1" fmla="*/ 889147 w 995452"/>
                <a:gd name="connsiteY1" fmla="*/ 210628 h 2542862"/>
                <a:gd name="connsiteX2" fmla="*/ 509003 w 995452"/>
                <a:gd name="connsiteY2" fmla="*/ 2542862 h 2542862"/>
                <a:gd name="connsiteX3" fmla="*/ 108311 w 995452"/>
                <a:gd name="connsiteY3" fmla="*/ 190080 h 2542862"/>
                <a:gd name="connsiteX0" fmla="*/ 99853 w 986994"/>
                <a:gd name="connsiteY0" fmla="*/ 190080 h 2542862"/>
                <a:gd name="connsiteX1" fmla="*/ 880689 w 986994"/>
                <a:gd name="connsiteY1" fmla="*/ 210628 h 2542862"/>
                <a:gd name="connsiteX2" fmla="*/ 500545 w 986994"/>
                <a:gd name="connsiteY2" fmla="*/ 2542862 h 2542862"/>
                <a:gd name="connsiteX3" fmla="*/ 99853 w 986994"/>
                <a:gd name="connsiteY3" fmla="*/ 190080 h 2542862"/>
                <a:gd name="connsiteX0" fmla="*/ 99853 w 985728"/>
                <a:gd name="connsiteY0" fmla="*/ 190080 h 2542862"/>
                <a:gd name="connsiteX1" fmla="*/ 880689 w 985728"/>
                <a:gd name="connsiteY1" fmla="*/ 210628 h 2542862"/>
                <a:gd name="connsiteX2" fmla="*/ 500545 w 985728"/>
                <a:gd name="connsiteY2" fmla="*/ 2542862 h 2542862"/>
                <a:gd name="connsiteX3" fmla="*/ 99853 w 985728"/>
                <a:gd name="connsiteY3" fmla="*/ 190080 h 2542862"/>
                <a:gd name="connsiteX0" fmla="*/ 103955 w 989830"/>
                <a:gd name="connsiteY0" fmla="*/ 190080 h 2542862"/>
                <a:gd name="connsiteX1" fmla="*/ 884791 w 989830"/>
                <a:gd name="connsiteY1" fmla="*/ 210628 h 2542862"/>
                <a:gd name="connsiteX2" fmla="*/ 504647 w 989830"/>
                <a:gd name="connsiteY2" fmla="*/ 2542862 h 2542862"/>
                <a:gd name="connsiteX3" fmla="*/ 103955 w 989830"/>
                <a:gd name="connsiteY3" fmla="*/ 190080 h 2542862"/>
                <a:gd name="connsiteX0" fmla="*/ 103955 w 960876"/>
                <a:gd name="connsiteY0" fmla="*/ 190080 h 2542862"/>
                <a:gd name="connsiteX1" fmla="*/ 884791 w 960876"/>
                <a:gd name="connsiteY1" fmla="*/ 210628 h 2542862"/>
                <a:gd name="connsiteX2" fmla="*/ 504647 w 960876"/>
                <a:gd name="connsiteY2" fmla="*/ 2542862 h 2542862"/>
                <a:gd name="connsiteX3" fmla="*/ 103955 w 960876"/>
                <a:gd name="connsiteY3" fmla="*/ 190080 h 2542862"/>
                <a:gd name="connsiteX0" fmla="*/ 103955 w 977301"/>
                <a:gd name="connsiteY0" fmla="*/ 190080 h 2542862"/>
                <a:gd name="connsiteX1" fmla="*/ 884791 w 977301"/>
                <a:gd name="connsiteY1" fmla="*/ 210628 h 2542862"/>
                <a:gd name="connsiteX2" fmla="*/ 504647 w 977301"/>
                <a:gd name="connsiteY2" fmla="*/ 2542862 h 2542862"/>
                <a:gd name="connsiteX3" fmla="*/ 103955 w 977301"/>
                <a:gd name="connsiteY3" fmla="*/ 190080 h 2542862"/>
                <a:gd name="connsiteX0" fmla="*/ 99854 w 973200"/>
                <a:gd name="connsiteY0" fmla="*/ 190080 h 2542862"/>
                <a:gd name="connsiteX1" fmla="*/ 880690 w 973200"/>
                <a:gd name="connsiteY1" fmla="*/ 210628 h 2542862"/>
                <a:gd name="connsiteX2" fmla="*/ 500546 w 973200"/>
                <a:gd name="connsiteY2" fmla="*/ 2542862 h 2542862"/>
                <a:gd name="connsiteX3" fmla="*/ 99854 w 973200"/>
                <a:gd name="connsiteY3" fmla="*/ 190080 h 2542862"/>
                <a:gd name="connsiteX0" fmla="*/ 99854 w 973200"/>
                <a:gd name="connsiteY0" fmla="*/ 193975 h 2546757"/>
                <a:gd name="connsiteX1" fmla="*/ 880690 w 973200"/>
                <a:gd name="connsiteY1" fmla="*/ 214523 h 2546757"/>
                <a:gd name="connsiteX2" fmla="*/ 500546 w 973200"/>
                <a:gd name="connsiteY2" fmla="*/ 2546757 h 2546757"/>
                <a:gd name="connsiteX3" fmla="*/ 99854 w 973200"/>
                <a:gd name="connsiteY3" fmla="*/ 193975 h 2546757"/>
                <a:gd name="connsiteX0" fmla="*/ 104544 w 977890"/>
                <a:gd name="connsiteY0" fmla="*/ 193975 h 2546757"/>
                <a:gd name="connsiteX1" fmla="*/ 885380 w 977890"/>
                <a:gd name="connsiteY1" fmla="*/ 214523 h 2546757"/>
                <a:gd name="connsiteX2" fmla="*/ 505236 w 977890"/>
                <a:gd name="connsiteY2" fmla="*/ 2546757 h 2546757"/>
                <a:gd name="connsiteX3" fmla="*/ 104544 w 977890"/>
                <a:gd name="connsiteY3" fmla="*/ 193975 h 2546757"/>
                <a:gd name="connsiteX0" fmla="*/ 104544 w 977890"/>
                <a:gd name="connsiteY0" fmla="*/ 193975 h 2546757"/>
                <a:gd name="connsiteX1" fmla="*/ 885380 w 977890"/>
                <a:gd name="connsiteY1" fmla="*/ 214523 h 2546757"/>
                <a:gd name="connsiteX2" fmla="*/ 505236 w 977890"/>
                <a:gd name="connsiteY2" fmla="*/ 2546757 h 2546757"/>
                <a:gd name="connsiteX3" fmla="*/ 104544 w 977890"/>
                <a:gd name="connsiteY3" fmla="*/ 193975 h 2546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77890" h="2546757">
                  <a:moveTo>
                    <a:pt x="104544" y="193975"/>
                  </a:moveTo>
                  <a:cubicBezTo>
                    <a:pt x="364823" y="-66304"/>
                    <a:pt x="666198" y="-69729"/>
                    <a:pt x="885380" y="214523"/>
                  </a:cubicBezTo>
                  <a:cubicBezTo>
                    <a:pt x="1179906" y="632340"/>
                    <a:pt x="693596" y="2539908"/>
                    <a:pt x="505236" y="2546757"/>
                  </a:cubicBezTo>
                  <a:cubicBezTo>
                    <a:pt x="310027" y="2543332"/>
                    <a:pt x="-224230" y="639190"/>
                    <a:pt x="104544" y="19397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551" name="그룹 110">
            <a:extLst>
              <a:ext uri="{FF2B5EF4-FFF2-40B4-BE49-F238E27FC236}">
                <a16:creationId xmlns:a16="http://schemas.microsoft.com/office/drawing/2014/main" id="{B28CB141-DC83-4AE6-A389-35F5F9F957CF}"/>
              </a:ext>
            </a:extLst>
          </p:cNvPr>
          <p:cNvGrpSpPr/>
          <p:nvPr/>
        </p:nvGrpSpPr>
        <p:grpSpPr>
          <a:xfrm rot="1800000">
            <a:off x="5381353" y="4099643"/>
            <a:ext cx="258186" cy="349047"/>
            <a:chOff x="1443647" y="6080624"/>
            <a:chExt cx="999933" cy="1351830"/>
          </a:xfrm>
          <a:solidFill>
            <a:schemeClr val="bg1"/>
          </a:solidFill>
        </p:grpSpPr>
        <p:sp>
          <p:nvSpPr>
            <p:cNvPr id="552" name="자유형: 도형 111">
              <a:extLst>
                <a:ext uri="{FF2B5EF4-FFF2-40B4-BE49-F238E27FC236}">
                  <a16:creationId xmlns:a16="http://schemas.microsoft.com/office/drawing/2014/main" id="{B6766794-99B3-4120-A259-30C62F583113}"/>
                </a:ext>
              </a:extLst>
            </p:cNvPr>
            <p:cNvSpPr/>
            <p:nvPr/>
          </p:nvSpPr>
          <p:spPr>
            <a:xfrm rot="18726766">
              <a:off x="1591177" y="6073177"/>
              <a:ext cx="649524" cy="664417"/>
            </a:xfrm>
            <a:custGeom>
              <a:avLst/>
              <a:gdLst>
                <a:gd name="connsiteX0" fmla="*/ 595563 w 649524"/>
                <a:gd name="connsiteY0" fmla="*/ 330541 h 664417"/>
                <a:gd name="connsiteX1" fmla="*/ 467923 w 649524"/>
                <a:gd name="connsiteY1" fmla="*/ 483367 h 664417"/>
                <a:gd name="connsiteX2" fmla="*/ 649524 w 649524"/>
                <a:gd name="connsiteY2" fmla="*/ 614165 h 664417"/>
                <a:gd name="connsiteX3" fmla="*/ 385615 w 649524"/>
                <a:gd name="connsiteY3" fmla="*/ 664417 h 664417"/>
                <a:gd name="connsiteX4" fmla="*/ 0 w 649524"/>
                <a:gd name="connsiteY4" fmla="*/ 237839 h 664417"/>
                <a:gd name="connsiteX5" fmla="*/ 102292 w 649524"/>
                <a:gd name="connsiteY5" fmla="*/ 0 h 664417"/>
                <a:gd name="connsiteX6" fmla="*/ 198503 w 649524"/>
                <a:gd name="connsiteY6" fmla="*/ 223701 h 664417"/>
                <a:gd name="connsiteX7" fmla="*/ 370293 w 649524"/>
                <a:gd name="connsiteY7" fmla="*/ 108290 h 664417"/>
                <a:gd name="connsiteX8" fmla="*/ 330049 w 649524"/>
                <a:gd name="connsiteY8" fmla="*/ 347187 h 664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49524" h="664417">
                  <a:moveTo>
                    <a:pt x="595563" y="330541"/>
                  </a:moveTo>
                  <a:lnTo>
                    <a:pt x="467923" y="483367"/>
                  </a:lnTo>
                  <a:lnTo>
                    <a:pt x="649524" y="614165"/>
                  </a:lnTo>
                  <a:lnTo>
                    <a:pt x="385615" y="664417"/>
                  </a:lnTo>
                  <a:lnTo>
                    <a:pt x="0" y="237839"/>
                  </a:lnTo>
                  <a:lnTo>
                    <a:pt x="102292" y="0"/>
                  </a:lnTo>
                  <a:lnTo>
                    <a:pt x="198503" y="223701"/>
                  </a:lnTo>
                  <a:lnTo>
                    <a:pt x="370293" y="108290"/>
                  </a:lnTo>
                  <a:lnTo>
                    <a:pt x="330049" y="347187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53" name="자유형: 도형 112">
              <a:extLst>
                <a:ext uri="{FF2B5EF4-FFF2-40B4-BE49-F238E27FC236}">
                  <a16:creationId xmlns:a16="http://schemas.microsoft.com/office/drawing/2014/main" id="{87CAD260-270B-4708-B65C-8B97BB10FE5F}"/>
                </a:ext>
              </a:extLst>
            </p:cNvPr>
            <p:cNvSpPr/>
            <p:nvPr/>
          </p:nvSpPr>
          <p:spPr>
            <a:xfrm>
              <a:off x="1443647" y="6488440"/>
              <a:ext cx="999933" cy="944014"/>
            </a:xfrm>
            <a:custGeom>
              <a:avLst/>
              <a:gdLst>
                <a:gd name="connsiteX0" fmla="*/ 493971 w 999933"/>
                <a:gd name="connsiteY0" fmla="*/ 733792 h 944014"/>
                <a:gd name="connsiteX1" fmla="*/ 464882 w 999933"/>
                <a:gd name="connsiteY1" fmla="*/ 767569 h 944014"/>
                <a:gd name="connsiteX2" fmla="*/ 461770 w 999933"/>
                <a:gd name="connsiteY2" fmla="*/ 821685 h 944014"/>
                <a:gd name="connsiteX3" fmla="*/ 515886 w 999933"/>
                <a:gd name="connsiteY3" fmla="*/ 824796 h 944014"/>
                <a:gd name="connsiteX4" fmla="*/ 515886 w 999933"/>
                <a:gd name="connsiteY4" fmla="*/ 824796 h 944014"/>
                <a:gd name="connsiteX5" fmla="*/ 518997 w 999933"/>
                <a:gd name="connsiteY5" fmla="*/ 770680 h 944014"/>
                <a:gd name="connsiteX6" fmla="*/ 493971 w 999933"/>
                <a:gd name="connsiteY6" fmla="*/ 733792 h 944014"/>
                <a:gd name="connsiteX7" fmla="*/ 607567 w 999933"/>
                <a:gd name="connsiteY7" fmla="*/ 549499 h 944014"/>
                <a:gd name="connsiteX8" fmla="*/ 578477 w 999933"/>
                <a:gd name="connsiteY8" fmla="*/ 583276 h 944014"/>
                <a:gd name="connsiteX9" fmla="*/ 575366 w 999933"/>
                <a:gd name="connsiteY9" fmla="*/ 637392 h 944014"/>
                <a:gd name="connsiteX10" fmla="*/ 629482 w 999933"/>
                <a:gd name="connsiteY10" fmla="*/ 640503 h 944014"/>
                <a:gd name="connsiteX11" fmla="*/ 629481 w 999933"/>
                <a:gd name="connsiteY11" fmla="*/ 640503 h 944014"/>
                <a:gd name="connsiteX12" fmla="*/ 632592 w 999933"/>
                <a:gd name="connsiteY12" fmla="*/ 586387 h 944014"/>
                <a:gd name="connsiteX13" fmla="*/ 607567 w 999933"/>
                <a:gd name="connsiteY13" fmla="*/ 549499 h 944014"/>
                <a:gd name="connsiteX14" fmla="*/ 380375 w 999933"/>
                <a:gd name="connsiteY14" fmla="*/ 549498 h 944014"/>
                <a:gd name="connsiteX15" fmla="*/ 351285 w 999933"/>
                <a:gd name="connsiteY15" fmla="*/ 583276 h 944014"/>
                <a:gd name="connsiteX16" fmla="*/ 348173 w 999933"/>
                <a:gd name="connsiteY16" fmla="*/ 637392 h 944014"/>
                <a:gd name="connsiteX17" fmla="*/ 402289 w 999933"/>
                <a:gd name="connsiteY17" fmla="*/ 640504 h 944014"/>
                <a:gd name="connsiteX18" fmla="*/ 402289 w 999933"/>
                <a:gd name="connsiteY18" fmla="*/ 640502 h 944014"/>
                <a:gd name="connsiteX19" fmla="*/ 405401 w 999933"/>
                <a:gd name="connsiteY19" fmla="*/ 586386 h 944014"/>
                <a:gd name="connsiteX20" fmla="*/ 380375 w 999933"/>
                <a:gd name="connsiteY20" fmla="*/ 549498 h 944014"/>
                <a:gd name="connsiteX21" fmla="*/ 721162 w 999933"/>
                <a:gd name="connsiteY21" fmla="*/ 365204 h 944014"/>
                <a:gd name="connsiteX22" fmla="*/ 692073 w 999933"/>
                <a:gd name="connsiteY22" fmla="*/ 398982 h 944014"/>
                <a:gd name="connsiteX23" fmla="*/ 688961 w 999933"/>
                <a:gd name="connsiteY23" fmla="*/ 453098 h 944014"/>
                <a:gd name="connsiteX24" fmla="*/ 743077 w 999933"/>
                <a:gd name="connsiteY24" fmla="*/ 456209 h 944014"/>
                <a:gd name="connsiteX25" fmla="*/ 743077 w 999933"/>
                <a:gd name="connsiteY25" fmla="*/ 456208 h 944014"/>
                <a:gd name="connsiteX26" fmla="*/ 746188 w 999933"/>
                <a:gd name="connsiteY26" fmla="*/ 402092 h 944014"/>
                <a:gd name="connsiteX27" fmla="*/ 721162 w 999933"/>
                <a:gd name="connsiteY27" fmla="*/ 365204 h 944014"/>
                <a:gd name="connsiteX28" fmla="*/ 493970 w 999933"/>
                <a:gd name="connsiteY28" fmla="*/ 365204 h 944014"/>
                <a:gd name="connsiteX29" fmla="*/ 464881 w 999933"/>
                <a:gd name="connsiteY29" fmla="*/ 398981 h 944014"/>
                <a:gd name="connsiteX30" fmla="*/ 461769 w 999933"/>
                <a:gd name="connsiteY30" fmla="*/ 453097 h 944014"/>
                <a:gd name="connsiteX31" fmla="*/ 515885 w 999933"/>
                <a:gd name="connsiteY31" fmla="*/ 456209 h 944014"/>
                <a:gd name="connsiteX32" fmla="*/ 515885 w 999933"/>
                <a:gd name="connsiteY32" fmla="*/ 456208 h 944014"/>
                <a:gd name="connsiteX33" fmla="*/ 518996 w 999933"/>
                <a:gd name="connsiteY33" fmla="*/ 402092 h 944014"/>
                <a:gd name="connsiteX34" fmla="*/ 493970 w 999933"/>
                <a:gd name="connsiteY34" fmla="*/ 365204 h 944014"/>
                <a:gd name="connsiteX35" fmla="*/ 266778 w 999933"/>
                <a:gd name="connsiteY35" fmla="*/ 365204 h 944014"/>
                <a:gd name="connsiteX36" fmla="*/ 237689 w 999933"/>
                <a:gd name="connsiteY36" fmla="*/ 398982 h 944014"/>
                <a:gd name="connsiteX37" fmla="*/ 234577 w 999933"/>
                <a:gd name="connsiteY37" fmla="*/ 453098 h 944014"/>
                <a:gd name="connsiteX38" fmla="*/ 288694 w 999933"/>
                <a:gd name="connsiteY38" fmla="*/ 456210 h 944014"/>
                <a:gd name="connsiteX39" fmla="*/ 288692 w 999933"/>
                <a:gd name="connsiteY39" fmla="*/ 456208 h 944014"/>
                <a:gd name="connsiteX40" fmla="*/ 291804 w 999933"/>
                <a:gd name="connsiteY40" fmla="*/ 402092 h 944014"/>
                <a:gd name="connsiteX41" fmla="*/ 266778 w 999933"/>
                <a:gd name="connsiteY41" fmla="*/ 365204 h 944014"/>
                <a:gd name="connsiteX42" fmla="*/ 834760 w 999933"/>
                <a:gd name="connsiteY42" fmla="*/ 180910 h 944014"/>
                <a:gd name="connsiteX43" fmla="*/ 805671 w 999933"/>
                <a:gd name="connsiteY43" fmla="*/ 214688 h 944014"/>
                <a:gd name="connsiteX44" fmla="*/ 802559 w 999933"/>
                <a:gd name="connsiteY44" fmla="*/ 268804 h 944014"/>
                <a:gd name="connsiteX45" fmla="*/ 856675 w 999933"/>
                <a:gd name="connsiteY45" fmla="*/ 271915 h 944014"/>
                <a:gd name="connsiteX46" fmla="*/ 856675 w 999933"/>
                <a:gd name="connsiteY46" fmla="*/ 271914 h 944014"/>
                <a:gd name="connsiteX47" fmla="*/ 859786 w 999933"/>
                <a:gd name="connsiteY47" fmla="*/ 217798 h 944014"/>
                <a:gd name="connsiteX48" fmla="*/ 834760 w 999933"/>
                <a:gd name="connsiteY48" fmla="*/ 180910 h 944014"/>
                <a:gd name="connsiteX49" fmla="*/ 607566 w 999933"/>
                <a:gd name="connsiteY49" fmla="*/ 180910 h 944014"/>
                <a:gd name="connsiteX50" fmla="*/ 578477 w 999933"/>
                <a:gd name="connsiteY50" fmla="*/ 214688 h 944014"/>
                <a:gd name="connsiteX51" fmla="*/ 575365 w 999933"/>
                <a:gd name="connsiteY51" fmla="*/ 268804 h 944014"/>
                <a:gd name="connsiteX52" fmla="*/ 629481 w 999933"/>
                <a:gd name="connsiteY52" fmla="*/ 271915 h 944014"/>
                <a:gd name="connsiteX53" fmla="*/ 629481 w 999933"/>
                <a:gd name="connsiteY53" fmla="*/ 271915 h 944014"/>
                <a:gd name="connsiteX54" fmla="*/ 632592 w 999933"/>
                <a:gd name="connsiteY54" fmla="*/ 217798 h 944014"/>
                <a:gd name="connsiteX55" fmla="*/ 607566 w 999933"/>
                <a:gd name="connsiteY55" fmla="*/ 180910 h 944014"/>
                <a:gd name="connsiteX56" fmla="*/ 380375 w 999933"/>
                <a:gd name="connsiteY56" fmla="*/ 180910 h 944014"/>
                <a:gd name="connsiteX57" fmla="*/ 351284 w 999933"/>
                <a:gd name="connsiteY57" fmla="*/ 214688 h 944014"/>
                <a:gd name="connsiteX58" fmla="*/ 348173 w 999933"/>
                <a:gd name="connsiteY58" fmla="*/ 268804 h 944014"/>
                <a:gd name="connsiteX59" fmla="*/ 402289 w 999933"/>
                <a:gd name="connsiteY59" fmla="*/ 271916 h 944014"/>
                <a:gd name="connsiteX60" fmla="*/ 402289 w 999933"/>
                <a:gd name="connsiteY60" fmla="*/ 271914 h 944014"/>
                <a:gd name="connsiteX61" fmla="*/ 405400 w 999933"/>
                <a:gd name="connsiteY61" fmla="*/ 217798 h 944014"/>
                <a:gd name="connsiteX62" fmla="*/ 380375 w 999933"/>
                <a:gd name="connsiteY62" fmla="*/ 180910 h 944014"/>
                <a:gd name="connsiteX63" fmla="*/ 153182 w 999933"/>
                <a:gd name="connsiteY63" fmla="*/ 180910 h 944014"/>
                <a:gd name="connsiteX64" fmla="*/ 124093 w 999933"/>
                <a:gd name="connsiteY64" fmla="*/ 214688 h 944014"/>
                <a:gd name="connsiteX65" fmla="*/ 120981 w 999933"/>
                <a:gd name="connsiteY65" fmla="*/ 268804 h 944014"/>
                <a:gd name="connsiteX66" fmla="*/ 175097 w 999933"/>
                <a:gd name="connsiteY66" fmla="*/ 271915 h 944014"/>
                <a:gd name="connsiteX67" fmla="*/ 175096 w 999933"/>
                <a:gd name="connsiteY67" fmla="*/ 271914 h 944014"/>
                <a:gd name="connsiteX68" fmla="*/ 178208 w 999933"/>
                <a:gd name="connsiteY68" fmla="*/ 217798 h 944014"/>
                <a:gd name="connsiteX69" fmla="*/ 153182 w 999933"/>
                <a:gd name="connsiteY69" fmla="*/ 180910 h 944014"/>
                <a:gd name="connsiteX70" fmla="*/ 490628 w 999933"/>
                <a:gd name="connsiteY70" fmla="*/ 22 h 944014"/>
                <a:gd name="connsiteX71" fmla="*/ 979166 w 999933"/>
                <a:gd name="connsiteY71" fmla="*/ 163939 h 944014"/>
                <a:gd name="connsiteX72" fmla="*/ 495731 w 999933"/>
                <a:gd name="connsiteY72" fmla="*/ 944012 h 944014"/>
                <a:gd name="connsiteX73" fmla="*/ 12265 w 999933"/>
                <a:gd name="connsiteY73" fmla="*/ 159671 h 944014"/>
                <a:gd name="connsiteX74" fmla="*/ 490628 w 999933"/>
                <a:gd name="connsiteY74" fmla="*/ 22 h 94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</a:cxnLst>
              <a:rect l="l" t="t" r="r" b="b"/>
              <a:pathLst>
                <a:path w="999933" h="944014">
                  <a:moveTo>
                    <a:pt x="493971" y="733792"/>
                  </a:moveTo>
                  <a:cubicBezTo>
                    <a:pt x="485574" y="746509"/>
                    <a:pt x="475878" y="757768"/>
                    <a:pt x="464882" y="767569"/>
                  </a:cubicBezTo>
                  <a:cubicBezTo>
                    <a:pt x="449079" y="781654"/>
                    <a:pt x="447686" y="805882"/>
                    <a:pt x="461770" y="821685"/>
                  </a:cubicBezTo>
                  <a:cubicBezTo>
                    <a:pt x="475855" y="837488"/>
                    <a:pt x="500083" y="838881"/>
                    <a:pt x="515886" y="824796"/>
                  </a:cubicBezTo>
                  <a:lnTo>
                    <a:pt x="515886" y="824796"/>
                  </a:lnTo>
                  <a:cubicBezTo>
                    <a:pt x="531689" y="810711"/>
                    <a:pt x="533082" y="786483"/>
                    <a:pt x="518997" y="770680"/>
                  </a:cubicBezTo>
                  <a:cubicBezTo>
                    <a:pt x="509197" y="759684"/>
                    <a:pt x="500855" y="747387"/>
                    <a:pt x="493971" y="733792"/>
                  </a:cubicBezTo>
                  <a:close/>
                  <a:moveTo>
                    <a:pt x="607567" y="549499"/>
                  </a:moveTo>
                  <a:cubicBezTo>
                    <a:pt x="599170" y="562216"/>
                    <a:pt x="589474" y="573475"/>
                    <a:pt x="578477" y="583276"/>
                  </a:cubicBezTo>
                  <a:cubicBezTo>
                    <a:pt x="562674" y="597361"/>
                    <a:pt x="561280" y="621588"/>
                    <a:pt x="575366" y="637392"/>
                  </a:cubicBezTo>
                  <a:cubicBezTo>
                    <a:pt x="589451" y="653195"/>
                    <a:pt x="613678" y="654588"/>
                    <a:pt x="629482" y="640503"/>
                  </a:cubicBezTo>
                  <a:lnTo>
                    <a:pt x="629481" y="640503"/>
                  </a:lnTo>
                  <a:cubicBezTo>
                    <a:pt x="645284" y="626418"/>
                    <a:pt x="646677" y="602190"/>
                    <a:pt x="632592" y="586387"/>
                  </a:cubicBezTo>
                  <a:cubicBezTo>
                    <a:pt x="622793" y="575391"/>
                    <a:pt x="614451" y="563095"/>
                    <a:pt x="607567" y="549499"/>
                  </a:cubicBezTo>
                  <a:close/>
                  <a:moveTo>
                    <a:pt x="380375" y="549498"/>
                  </a:moveTo>
                  <a:cubicBezTo>
                    <a:pt x="371977" y="562216"/>
                    <a:pt x="362281" y="573476"/>
                    <a:pt x="351285" y="583276"/>
                  </a:cubicBezTo>
                  <a:cubicBezTo>
                    <a:pt x="335481" y="597361"/>
                    <a:pt x="334089" y="621588"/>
                    <a:pt x="348173" y="637392"/>
                  </a:cubicBezTo>
                  <a:cubicBezTo>
                    <a:pt x="362258" y="653196"/>
                    <a:pt x="386486" y="654589"/>
                    <a:pt x="402289" y="640504"/>
                  </a:cubicBezTo>
                  <a:lnTo>
                    <a:pt x="402289" y="640502"/>
                  </a:lnTo>
                  <a:cubicBezTo>
                    <a:pt x="418092" y="626418"/>
                    <a:pt x="419485" y="602190"/>
                    <a:pt x="405401" y="586386"/>
                  </a:cubicBezTo>
                  <a:cubicBezTo>
                    <a:pt x="395600" y="575391"/>
                    <a:pt x="387258" y="563095"/>
                    <a:pt x="380375" y="549498"/>
                  </a:cubicBezTo>
                  <a:close/>
                  <a:moveTo>
                    <a:pt x="721162" y="365204"/>
                  </a:moveTo>
                  <a:cubicBezTo>
                    <a:pt x="712765" y="377922"/>
                    <a:pt x="703069" y="389181"/>
                    <a:pt x="692073" y="398982"/>
                  </a:cubicBezTo>
                  <a:cubicBezTo>
                    <a:pt x="676269" y="413067"/>
                    <a:pt x="674876" y="437295"/>
                    <a:pt x="688961" y="453098"/>
                  </a:cubicBezTo>
                  <a:cubicBezTo>
                    <a:pt x="703046" y="468901"/>
                    <a:pt x="727274" y="470294"/>
                    <a:pt x="743077" y="456209"/>
                  </a:cubicBezTo>
                  <a:lnTo>
                    <a:pt x="743077" y="456208"/>
                  </a:lnTo>
                  <a:cubicBezTo>
                    <a:pt x="758880" y="442124"/>
                    <a:pt x="760273" y="417896"/>
                    <a:pt x="746188" y="402092"/>
                  </a:cubicBezTo>
                  <a:cubicBezTo>
                    <a:pt x="736388" y="391097"/>
                    <a:pt x="728046" y="378800"/>
                    <a:pt x="721162" y="365204"/>
                  </a:cubicBezTo>
                  <a:close/>
                  <a:moveTo>
                    <a:pt x="493970" y="365204"/>
                  </a:moveTo>
                  <a:cubicBezTo>
                    <a:pt x="485573" y="377921"/>
                    <a:pt x="475878" y="389181"/>
                    <a:pt x="464881" y="398981"/>
                  </a:cubicBezTo>
                  <a:cubicBezTo>
                    <a:pt x="449078" y="413067"/>
                    <a:pt x="447685" y="437294"/>
                    <a:pt x="461769" y="453097"/>
                  </a:cubicBezTo>
                  <a:cubicBezTo>
                    <a:pt x="475855" y="468901"/>
                    <a:pt x="500083" y="470294"/>
                    <a:pt x="515885" y="456209"/>
                  </a:cubicBezTo>
                  <a:lnTo>
                    <a:pt x="515885" y="456208"/>
                  </a:lnTo>
                  <a:cubicBezTo>
                    <a:pt x="531689" y="442124"/>
                    <a:pt x="533082" y="417896"/>
                    <a:pt x="518996" y="402092"/>
                  </a:cubicBezTo>
                  <a:cubicBezTo>
                    <a:pt x="509196" y="391096"/>
                    <a:pt x="500854" y="378800"/>
                    <a:pt x="493970" y="365204"/>
                  </a:cubicBezTo>
                  <a:close/>
                  <a:moveTo>
                    <a:pt x="266778" y="365204"/>
                  </a:moveTo>
                  <a:cubicBezTo>
                    <a:pt x="258382" y="377922"/>
                    <a:pt x="248685" y="389182"/>
                    <a:pt x="237689" y="398982"/>
                  </a:cubicBezTo>
                  <a:cubicBezTo>
                    <a:pt x="221886" y="413067"/>
                    <a:pt x="220492" y="437294"/>
                    <a:pt x="234577" y="453098"/>
                  </a:cubicBezTo>
                  <a:cubicBezTo>
                    <a:pt x="248662" y="468902"/>
                    <a:pt x="272890" y="470295"/>
                    <a:pt x="288694" y="456210"/>
                  </a:cubicBezTo>
                  <a:lnTo>
                    <a:pt x="288692" y="456208"/>
                  </a:lnTo>
                  <a:cubicBezTo>
                    <a:pt x="304496" y="442124"/>
                    <a:pt x="305889" y="417896"/>
                    <a:pt x="291804" y="402092"/>
                  </a:cubicBezTo>
                  <a:cubicBezTo>
                    <a:pt x="282004" y="391097"/>
                    <a:pt x="273662" y="378801"/>
                    <a:pt x="266778" y="365204"/>
                  </a:cubicBezTo>
                  <a:close/>
                  <a:moveTo>
                    <a:pt x="834760" y="180910"/>
                  </a:moveTo>
                  <a:cubicBezTo>
                    <a:pt x="826363" y="193628"/>
                    <a:pt x="816667" y="204887"/>
                    <a:pt x="805671" y="214688"/>
                  </a:cubicBezTo>
                  <a:cubicBezTo>
                    <a:pt x="789868" y="228773"/>
                    <a:pt x="788475" y="253000"/>
                    <a:pt x="802559" y="268804"/>
                  </a:cubicBezTo>
                  <a:cubicBezTo>
                    <a:pt x="816644" y="284607"/>
                    <a:pt x="840872" y="286000"/>
                    <a:pt x="856675" y="271915"/>
                  </a:cubicBezTo>
                  <a:lnTo>
                    <a:pt x="856675" y="271914"/>
                  </a:lnTo>
                  <a:cubicBezTo>
                    <a:pt x="872478" y="257829"/>
                    <a:pt x="873871" y="233602"/>
                    <a:pt x="859786" y="217798"/>
                  </a:cubicBezTo>
                  <a:cubicBezTo>
                    <a:pt x="849986" y="206803"/>
                    <a:pt x="841644" y="194506"/>
                    <a:pt x="834760" y="180910"/>
                  </a:cubicBezTo>
                  <a:close/>
                  <a:moveTo>
                    <a:pt x="607566" y="180910"/>
                  </a:moveTo>
                  <a:cubicBezTo>
                    <a:pt x="599169" y="193628"/>
                    <a:pt x="589473" y="204887"/>
                    <a:pt x="578477" y="214688"/>
                  </a:cubicBezTo>
                  <a:cubicBezTo>
                    <a:pt x="562674" y="228773"/>
                    <a:pt x="561281" y="253001"/>
                    <a:pt x="575365" y="268804"/>
                  </a:cubicBezTo>
                  <a:cubicBezTo>
                    <a:pt x="589450" y="284607"/>
                    <a:pt x="613678" y="286000"/>
                    <a:pt x="629481" y="271915"/>
                  </a:cubicBezTo>
                  <a:lnTo>
                    <a:pt x="629481" y="271915"/>
                  </a:lnTo>
                  <a:cubicBezTo>
                    <a:pt x="645284" y="257830"/>
                    <a:pt x="646677" y="233602"/>
                    <a:pt x="632592" y="217798"/>
                  </a:cubicBezTo>
                  <a:cubicBezTo>
                    <a:pt x="622792" y="206803"/>
                    <a:pt x="614450" y="194506"/>
                    <a:pt x="607566" y="180910"/>
                  </a:cubicBezTo>
                  <a:close/>
                  <a:moveTo>
                    <a:pt x="380375" y="180910"/>
                  </a:moveTo>
                  <a:cubicBezTo>
                    <a:pt x="371977" y="193628"/>
                    <a:pt x="362281" y="204887"/>
                    <a:pt x="351284" y="214688"/>
                  </a:cubicBezTo>
                  <a:cubicBezTo>
                    <a:pt x="335481" y="228773"/>
                    <a:pt x="334089" y="253000"/>
                    <a:pt x="348173" y="268804"/>
                  </a:cubicBezTo>
                  <a:cubicBezTo>
                    <a:pt x="362258" y="284607"/>
                    <a:pt x="386486" y="286000"/>
                    <a:pt x="402289" y="271916"/>
                  </a:cubicBezTo>
                  <a:lnTo>
                    <a:pt x="402289" y="271914"/>
                  </a:lnTo>
                  <a:cubicBezTo>
                    <a:pt x="418092" y="257830"/>
                    <a:pt x="419485" y="233602"/>
                    <a:pt x="405400" y="217798"/>
                  </a:cubicBezTo>
                  <a:cubicBezTo>
                    <a:pt x="395600" y="206803"/>
                    <a:pt x="387258" y="194506"/>
                    <a:pt x="380375" y="180910"/>
                  </a:cubicBezTo>
                  <a:close/>
                  <a:moveTo>
                    <a:pt x="153182" y="180910"/>
                  </a:moveTo>
                  <a:cubicBezTo>
                    <a:pt x="144785" y="193628"/>
                    <a:pt x="135089" y="204887"/>
                    <a:pt x="124093" y="214688"/>
                  </a:cubicBezTo>
                  <a:cubicBezTo>
                    <a:pt x="108289" y="228773"/>
                    <a:pt x="106896" y="253000"/>
                    <a:pt x="120981" y="268804"/>
                  </a:cubicBezTo>
                  <a:cubicBezTo>
                    <a:pt x="135067" y="284608"/>
                    <a:pt x="159295" y="286001"/>
                    <a:pt x="175097" y="271915"/>
                  </a:cubicBezTo>
                  <a:lnTo>
                    <a:pt x="175096" y="271914"/>
                  </a:lnTo>
                  <a:cubicBezTo>
                    <a:pt x="190900" y="257830"/>
                    <a:pt x="192293" y="233602"/>
                    <a:pt x="178208" y="217798"/>
                  </a:cubicBezTo>
                  <a:cubicBezTo>
                    <a:pt x="168408" y="206803"/>
                    <a:pt x="160066" y="194506"/>
                    <a:pt x="153182" y="180910"/>
                  </a:cubicBezTo>
                  <a:close/>
                  <a:moveTo>
                    <a:pt x="490628" y="22"/>
                  </a:moveTo>
                  <a:cubicBezTo>
                    <a:pt x="709776" y="1299"/>
                    <a:pt x="930620" y="56503"/>
                    <a:pt x="979166" y="163939"/>
                  </a:cubicBezTo>
                  <a:cubicBezTo>
                    <a:pt x="1104732" y="431200"/>
                    <a:pt x="625219" y="945373"/>
                    <a:pt x="495731" y="944012"/>
                  </a:cubicBezTo>
                  <a:cubicBezTo>
                    <a:pt x="346334" y="939429"/>
                    <a:pt x="-77113" y="489857"/>
                    <a:pt x="12265" y="159671"/>
                  </a:cubicBezTo>
                  <a:cubicBezTo>
                    <a:pt x="54028" y="51397"/>
                    <a:pt x="271480" y="-1255"/>
                    <a:pt x="490628" y="2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554" name="그룹 113">
            <a:extLst>
              <a:ext uri="{FF2B5EF4-FFF2-40B4-BE49-F238E27FC236}">
                <a16:creationId xmlns:a16="http://schemas.microsoft.com/office/drawing/2014/main" id="{28A2E90F-7350-4E75-AF49-92AE9487F566}"/>
              </a:ext>
            </a:extLst>
          </p:cNvPr>
          <p:cNvGrpSpPr/>
          <p:nvPr/>
        </p:nvGrpSpPr>
        <p:grpSpPr>
          <a:xfrm>
            <a:off x="2817711" y="1935277"/>
            <a:ext cx="192577" cy="278092"/>
            <a:chOff x="8615780" y="3185232"/>
            <a:chExt cx="1026044" cy="1481671"/>
          </a:xfrm>
          <a:solidFill>
            <a:schemeClr val="bg1"/>
          </a:solidFill>
        </p:grpSpPr>
        <p:sp>
          <p:nvSpPr>
            <p:cNvPr id="555" name="눈물 방울 114">
              <a:extLst>
                <a:ext uri="{FF2B5EF4-FFF2-40B4-BE49-F238E27FC236}">
                  <a16:creationId xmlns:a16="http://schemas.microsoft.com/office/drawing/2014/main" id="{C63DFCC3-1C78-4A3B-A323-D9ED950802E7}"/>
                </a:ext>
              </a:extLst>
            </p:cNvPr>
            <p:cNvSpPr/>
            <p:nvPr/>
          </p:nvSpPr>
          <p:spPr>
            <a:xfrm rot="8100000">
              <a:off x="8675547" y="3752503"/>
              <a:ext cx="914400" cy="914400"/>
            </a:xfrm>
            <a:prstGeom prst="teardrop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56" name="자유형: 도형 115">
              <a:extLst>
                <a:ext uri="{FF2B5EF4-FFF2-40B4-BE49-F238E27FC236}">
                  <a16:creationId xmlns:a16="http://schemas.microsoft.com/office/drawing/2014/main" id="{9C7301B2-A923-4DA1-9DEE-1230281F0E18}"/>
                </a:ext>
              </a:extLst>
            </p:cNvPr>
            <p:cNvSpPr/>
            <p:nvPr/>
          </p:nvSpPr>
          <p:spPr>
            <a:xfrm>
              <a:off x="9014972" y="3185232"/>
              <a:ext cx="216234" cy="563148"/>
            </a:xfrm>
            <a:custGeom>
              <a:avLst/>
              <a:gdLst>
                <a:gd name="connsiteX0" fmla="*/ 0 w 780836"/>
                <a:gd name="connsiteY0" fmla="*/ 0 h 2352782"/>
                <a:gd name="connsiteX1" fmla="*/ 780836 w 780836"/>
                <a:gd name="connsiteY1" fmla="*/ 20548 h 2352782"/>
                <a:gd name="connsiteX2" fmla="*/ 400692 w 780836"/>
                <a:gd name="connsiteY2" fmla="*/ 2352782 h 2352782"/>
                <a:gd name="connsiteX3" fmla="*/ 0 w 780836"/>
                <a:gd name="connsiteY3" fmla="*/ 0 h 2352782"/>
                <a:gd name="connsiteX0" fmla="*/ 0 w 780836"/>
                <a:gd name="connsiteY0" fmla="*/ 107443 h 2460225"/>
                <a:gd name="connsiteX1" fmla="*/ 780836 w 780836"/>
                <a:gd name="connsiteY1" fmla="*/ 127991 h 2460225"/>
                <a:gd name="connsiteX2" fmla="*/ 400692 w 780836"/>
                <a:gd name="connsiteY2" fmla="*/ 2460225 h 2460225"/>
                <a:gd name="connsiteX3" fmla="*/ 0 w 780836"/>
                <a:gd name="connsiteY3" fmla="*/ 107443 h 2460225"/>
                <a:gd name="connsiteX0" fmla="*/ 0 w 780836"/>
                <a:gd name="connsiteY0" fmla="*/ 157453 h 2510235"/>
                <a:gd name="connsiteX1" fmla="*/ 780836 w 780836"/>
                <a:gd name="connsiteY1" fmla="*/ 178001 h 2510235"/>
                <a:gd name="connsiteX2" fmla="*/ 400692 w 780836"/>
                <a:gd name="connsiteY2" fmla="*/ 2510235 h 2510235"/>
                <a:gd name="connsiteX3" fmla="*/ 0 w 780836"/>
                <a:gd name="connsiteY3" fmla="*/ 157453 h 2510235"/>
                <a:gd name="connsiteX0" fmla="*/ 0 w 780836"/>
                <a:gd name="connsiteY0" fmla="*/ 171463 h 2524245"/>
                <a:gd name="connsiteX1" fmla="*/ 780836 w 780836"/>
                <a:gd name="connsiteY1" fmla="*/ 192011 h 2524245"/>
                <a:gd name="connsiteX2" fmla="*/ 400692 w 780836"/>
                <a:gd name="connsiteY2" fmla="*/ 2524245 h 2524245"/>
                <a:gd name="connsiteX3" fmla="*/ 0 w 780836"/>
                <a:gd name="connsiteY3" fmla="*/ 171463 h 2524245"/>
                <a:gd name="connsiteX0" fmla="*/ 0 w 854731"/>
                <a:gd name="connsiteY0" fmla="*/ 171463 h 2524245"/>
                <a:gd name="connsiteX1" fmla="*/ 780836 w 854731"/>
                <a:gd name="connsiteY1" fmla="*/ 192011 h 2524245"/>
                <a:gd name="connsiteX2" fmla="*/ 400692 w 854731"/>
                <a:gd name="connsiteY2" fmla="*/ 2524245 h 2524245"/>
                <a:gd name="connsiteX3" fmla="*/ 0 w 854731"/>
                <a:gd name="connsiteY3" fmla="*/ 171463 h 2524245"/>
                <a:gd name="connsiteX0" fmla="*/ 97640 w 952371"/>
                <a:gd name="connsiteY0" fmla="*/ 171463 h 2524245"/>
                <a:gd name="connsiteX1" fmla="*/ 878476 w 952371"/>
                <a:gd name="connsiteY1" fmla="*/ 192011 h 2524245"/>
                <a:gd name="connsiteX2" fmla="*/ 498332 w 952371"/>
                <a:gd name="connsiteY2" fmla="*/ 2524245 h 2524245"/>
                <a:gd name="connsiteX3" fmla="*/ 97640 w 952371"/>
                <a:gd name="connsiteY3" fmla="*/ 171463 h 2524245"/>
                <a:gd name="connsiteX0" fmla="*/ 97640 w 964286"/>
                <a:gd name="connsiteY0" fmla="*/ 171463 h 2524245"/>
                <a:gd name="connsiteX1" fmla="*/ 878476 w 964286"/>
                <a:gd name="connsiteY1" fmla="*/ 192011 h 2524245"/>
                <a:gd name="connsiteX2" fmla="*/ 498332 w 964286"/>
                <a:gd name="connsiteY2" fmla="*/ 2524245 h 2524245"/>
                <a:gd name="connsiteX3" fmla="*/ 97640 w 964286"/>
                <a:gd name="connsiteY3" fmla="*/ 171463 h 2524245"/>
                <a:gd name="connsiteX0" fmla="*/ 97640 w 940731"/>
                <a:gd name="connsiteY0" fmla="*/ 171463 h 2524245"/>
                <a:gd name="connsiteX1" fmla="*/ 878476 w 940731"/>
                <a:gd name="connsiteY1" fmla="*/ 192011 h 2524245"/>
                <a:gd name="connsiteX2" fmla="*/ 498332 w 940731"/>
                <a:gd name="connsiteY2" fmla="*/ 2524245 h 2524245"/>
                <a:gd name="connsiteX3" fmla="*/ 97640 w 940731"/>
                <a:gd name="connsiteY3" fmla="*/ 171463 h 2524245"/>
                <a:gd name="connsiteX0" fmla="*/ 97640 w 940731"/>
                <a:gd name="connsiteY0" fmla="*/ 190080 h 2542862"/>
                <a:gd name="connsiteX1" fmla="*/ 878476 w 940731"/>
                <a:gd name="connsiteY1" fmla="*/ 210628 h 2542862"/>
                <a:gd name="connsiteX2" fmla="*/ 498332 w 940731"/>
                <a:gd name="connsiteY2" fmla="*/ 2542862 h 2542862"/>
                <a:gd name="connsiteX3" fmla="*/ 97640 w 940731"/>
                <a:gd name="connsiteY3" fmla="*/ 190080 h 2542862"/>
                <a:gd name="connsiteX0" fmla="*/ 97640 w 976424"/>
                <a:gd name="connsiteY0" fmla="*/ 190080 h 2542862"/>
                <a:gd name="connsiteX1" fmla="*/ 878476 w 976424"/>
                <a:gd name="connsiteY1" fmla="*/ 210628 h 2542862"/>
                <a:gd name="connsiteX2" fmla="*/ 498332 w 976424"/>
                <a:gd name="connsiteY2" fmla="*/ 2542862 h 2542862"/>
                <a:gd name="connsiteX3" fmla="*/ 97640 w 976424"/>
                <a:gd name="connsiteY3" fmla="*/ 190080 h 2542862"/>
                <a:gd name="connsiteX0" fmla="*/ 108311 w 987095"/>
                <a:gd name="connsiteY0" fmla="*/ 190080 h 2542862"/>
                <a:gd name="connsiteX1" fmla="*/ 889147 w 987095"/>
                <a:gd name="connsiteY1" fmla="*/ 210628 h 2542862"/>
                <a:gd name="connsiteX2" fmla="*/ 509003 w 987095"/>
                <a:gd name="connsiteY2" fmla="*/ 2542862 h 2542862"/>
                <a:gd name="connsiteX3" fmla="*/ 108311 w 987095"/>
                <a:gd name="connsiteY3" fmla="*/ 190080 h 2542862"/>
                <a:gd name="connsiteX0" fmla="*/ 108311 w 995452"/>
                <a:gd name="connsiteY0" fmla="*/ 190080 h 2542862"/>
                <a:gd name="connsiteX1" fmla="*/ 889147 w 995452"/>
                <a:gd name="connsiteY1" fmla="*/ 210628 h 2542862"/>
                <a:gd name="connsiteX2" fmla="*/ 509003 w 995452"/>
                <a:gd name="connsiteY2" fmla="*/ 2542862 h 2542862"/>
                <a:gd name="connsiteX3" fmla="*/ 108311 w 995452"/>
                <a:gd name="connsiteY3" fmla="*/ 190080 h 2542862"/>
                <a:gd name="connsiteX0" fmla="*/ 99853 w 986994"/>
                <a:gd name="connsiteY0" fmla="*/ 190080 h 2542862"/>
                <a:gd name="connsiteX1" fmla="*/ 880689 w 986994"/>
                <a:gd name="connsiteY1" fmla="*/ 210628 h 2542862"/>
                <a:gd name="connsiteX2" fmla="*/ 500545 w 986994"/>
                <a:gd name="connsiteY2" fmla="*/ 2542862 h 2542862"/>
                <a:gd name="connsiteX3" fmla="*/ 99853 w 986994"/>
                <a:gd name="connsiteY3" fmla="*/ 190080 h 2542862"/>
                <a:gd name="connsiteX0" fmla="*/ 99853 w 985728"/>
                <a:gd name="connsiteY0" fmla="*/ 190080 h 2542862"/>
                <a:gd name="connsiteX1" fmla="*/ 880689 w 985728"/>
                <a:gd name="connsiteY1" fmla="*/ 210628 h 2542862"/>
                <a:gd name="connsiteX2" fmla="*/ 500545 w 985728"/>
                <a:gd name="connsiteY2" fmla="*/ 2542862 h 2542862"/>
                <a:gd name="connsiteX3" fmla="*/ 99853 w 985728"/>
                <a:gd name="connsiteY3" fmla="*/ 190080 h 2542862"/>
                <a:gd name="connsiteX0" fmla="*/ 103955 w 989830"/>
                <a:gd name="connsiteY0" fmla="*/ 190080 h 2542862"/>
                <a:gd name="connsiteX1" fmla="*/ 884791 w 989830"/>
                <a:gd name="connsiteY1" fmla="*/ 210628 h 2542862"/>
                <a:gd name="connsiteX2" fmla="*/ 504647 w 989830"/>
                <a:gd name="connsiteY2" fmla="*/ 2542862 h 2542862"/>
                <a:gd name="connsiteX3" fmla="*/ 103955 w 989830"/>
                <a:gd name="connsiteY3" fmla="*/ 190080 h 2542862"/>
                <a:gd name="connsiteX0" fmla="*/ 103955 w 960876"/>
                <a:gd name="connsiteY0" fmla="*/ 190080 h 2542862"/>
                <a:gd name="connsiteX1" fmla="*/ 884791 w 960876"/>
                <a:gd name="connsiteY1" fmla="*/ 210628 h 2542862"/>
                <a:gd name="connsiteX2" fmla="*/ 504647 w 960876"/>
                <a:gd name="connsiteY2" fmla="*/ 2542862 h 2542862"/>
                <a:gd name="connsiteX3" fmla="*/ 103955 w 960876"/>
                <a:gd name="connsiteY3" fmla="*/ 190080 h 2542862"/>
                <a:gd name="connsiteX0" fmla="*/ 103955 w 977301"/>
                <a:gd name="connsiteY0" fmla="*/ 190080 h 2542862"/>
                <a:gd name="connsiteX1" fmla="*/ 884791 w 977301"/>
                <a:gd name="connsiteY1" fmla="*/ 210628 h 2542862"/>
                <a:gd name="connsiteX2" fmla="*/ 504647 w 977301"/>
                <a:gd name="connsiteY2" fmla="*/ 2542862 h 2542862"/>
                <a:gd name="connsiteX3" fmla="*/ 103955 w 977301"/>
                <a:gd name="connsiteY3" fmla="*/ 190080 h 2542862"/>
                <a:gd name="connsiteX0" fmla="*/ 99854 w 973200"/>
                <a:gd name="connsiteY0" fmla="*/ 190080 h 2542862"/>
                <a:gd name="connsiteX1" fmla="*/ 880690 w 973200"/>
                <a:gd name="connsiteY1" fmla="*/ 210628 h 2542862"/>
                <a:gd name="connsiteX2" fmla="*/ 500546 w 973200"/>
                <a:gd name="connsiteY2" fmla="*/ 2542862 h 2542862"/>
                <a:gd name="connsiteX3" fmla="*/ 99854 w 973200"/>
                <a:gd name="connsiteY3" fmla="*/ 190080 h 2542862"/>
                <a:gd name="connsiteX0" fmla="*/ 99854 w 973200"/>
                <a:gd name="connsiteY0" fmla="*/ 193975 h 2546757"/>
                <a:gd name="connsiteX1" fmla="*/ 880690 w 973200"/>
                <a:gd name="connsiteY1" fmla="*/ 214523 h 2546757"/>
                <a:gd name="connsiteX2" fmla="*/ 500546 w 973200"/>
                <a:gd name="connsiteY2" fmla="*/ 2546757 h 2546757"/>
                <a:gd name="connsiteX3" fmla="*/ 99854 w 973200"/>
                <a:gd name="connsiteY3" fmla="*/ 193975 h 2546757"/>
                <a:gd name="connsiteX0" fmla="*/ 104544 w 977890"/>
                <a:gd name="connsiteY0" fmla="*/ 193975 h 2546757"/>
                <a:gd name="connsiteX1" fmla="*/ 885380 w 977890"/>
                <a:gd name="connsiteY1" fmla="*/ 214523 h 2546757"/>
                <a:gd name="connsiteX2" fmla="*/ 505236 w 977890"/>
                <a:gd name="connsiteY2" fmla="*/ 2546757 h 2546757"/>
                <a:gd name="connsiteX3" fmla="*/ 104544 w 977890"/>
                <a:gd name="connsiteY3" fmla="*/ 193975 h 2546757"/>
                <a:gd name="connsiteX0" fmla="*/ 104544 w 977890"/>
                <a:gd name="connsiteY0" fmla="*/ 193975 h 2546757"/>
                <a:gd name="connsiteX1" fmla="*/ 885380 w 977890"/>
                <a:gd name="connsiteY1" fmla="*/ 214523 h 2546757"/>
                <a:gd name="connsiteX2" fmla="*/ 505236 w 977890"/>
                <a:gd name="connsiteY2" fmla="*/ 2546757 h 2546757"/>
                <a:gd name="connsiteX3" fmla="*/ 104544 w 977890"/>
                <a:gd name="connsiteY3" fmla="*/ 193975 h 2546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77890" h="2546757">
                  <a:moveTo>
                    <a:pt x="104544" y="193975"/>
                  </a:moveTo>
                  <a:cubicBezTo>
                    <a:pt x="364823" y="-66304"/>
                    <a:pt x="666198" y="-69729"/>
                    <a:pt x="885380" y="214523"/>
                  </a:cubicBezTo>
                  <a:cubicBezTo>
                    <a:pt x="1179906" y="632340"/>
                    <a:pt x="693596" y="2539908"/>
                    <a:pt x="505236" y="2546757"/>
                  </a:cubicBezTo>
                  <a:cubicBezTo>
                    <a:pt x="310027" y="2543332"/>
                    <a:pt x="-224230" y="639190"/>
                    <a:pt x="104544" y="19397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57" name="자유형: 도형 116">
              <a:extLst>
                <a:ext uri="{FF2B5EF4-FFF2-40B4-BE49-F238E27FC236}">
                  <a16:creationId xmlns:a16="http://schemas.microsoft.com/office/drawing/2014/main" id="{BD132564-EB24-41C7-96C3-11612E48DD85}"/>
                </a:ext>
              </a:extLst>
            </p:cNvPr>
            <p:cNvSpPr/>
            <p:nvPr/>
          </p:nvSpPr>
          <p:spPr>
            <a:xfrm rot="3314848">
              <a:off x="9297740" y="3340683"/>
              <a:ext cx="190927" cy="497240"/>
            </a:xfrm>
            <a:custGeom>
              <a:avLst/>
              <a:gdLst>
                <a:gd name="connsiteX0" fmla="*/ 0 w 780836"/>
                <a:gd name="connsiteY0" fmla="*/ 0 h 2352782"/>
                <a:gd name="connsiteX1" fmla="*/ 780836 w 780836"/>
                <a:gd name="connsiteY1" fmla="*/ 20548 h 2352782"/>
                <a:gd name="connsiteX2" fmla="*/ 400692 w 780836"/>
                <a:gd name="connsiteY2" fmla="*/ 2352782 h 2352782"/>
                <a:gd name="connsiteX3" fmla="*/ 0 w 780836"/>
                <a:gd name="connsiteY3" fmla="*/ 0 h 2352782"/>
                <a:gd name="connsiteX0" fmla="*/ 0 w 780836"/>
                <a:gd name="connsiteY0" fmla="*/ 107443 h 2460225"/>
                <a:gd name="connsiteX1" fmla="*/ 780836 w 780836"/>
                <a:gd name="connsiteY1" fmla="*/ 127991 h 2460225"/>
                <a:gd name="connsiteX2" fmla="*/ 400692 w 780836"/>
                <a:gd name="connsiteY2" fmla="*/ 2460225 h 2460225"/>
                <a:gd name="connsiteX3" fmla="*/ 0 w 780836"/>
                <a:gd name="connsiteY3" fmla="*/ 107443 h 2460225"/>
                <a:gd name="connsiteX0" fmla="*/ 0 w 780836"/>
                <a:gd name="connsiteY0" fmla="*/ 157453 h 2510235"/>
                <a:gd name="connsiteX1" fmla="*/ 780836 w 780836"/>
                <a:gd name="connsiteY1" fmla="*/ 178001 h 2510235"/>
                <a:gd name="connsiteX2" fmla="*/ 400692 w 780836"/>
                <a:gd name="connsiteY2" fmla="*/ 2510235 h 2510235"/>
                <a:gd name="connsiteX3" fmla="*/ 0 w 780836"/>
                <a:gd name="connsiteY3" fmla="*/ 157453 h 2510235"/>
                <a:gd name="connsiteX0" fmla="*/ 0 w 780836"/>
                <a:gd name="connsiteY0" fmla="*/ 171463 h 2524245"/>
                <a:gd name="connsiteX1" fmla="*/ 780836 w 780836"/>
                <a:gd name="connsiteY1" fmla="*/ 192011 h 2524245"/>
                <a:gd name="connsiteX2" fmla="*/ 400692 w 780836"/>
                <a:gd name="connsiteY2" fmla="*/ 2524245 h 2524245"/>
                <a:gd name="connsiteX3" fmla="*/ 0 w 780836"/>
                <a:gd name="connsiteY3" fmla="*/ 171463 h 2524245"/>
                <a:gd name="connsiteX0" fmla="*/ 0 w 854731"/>
                <a:gd name="connsiteY0" fmla="*/ 171463 h 2524245"/>
                <a:gd name="connsiteX1" fmla="*/ 780836 w 854731"/>
                <a:gd name="connsiteY1" fmla="*/ 192011 h 2524245"/>
                <a:gd name="connsiteX2" fmla="*/ 400692 w 854731"/>
                <a:gd name="connsiteY2" fmla="*/ 2524245 h 2524245"/>
                <a:gd name="connsiteX3" fmla="*/ 0 w 854731"/>
                <a:gd name="connsiteY3" fmla="*/ 171463 h 2524245"/>
                <a:gd name="connsiteX0" fmla="*/ 97640 w 952371"/>
                <a:gd name="connsiteY0" fmla="*/ 171463 h 2524245"/>
                <a:gd name="connsiteX1" fmla="*/ 878476 w 952371"/>
                <a:gd name="connsiteY1" fmla="*/ 192011 h 2524245"/>
                <a:gd name="connsiteX2" fmla="*/ 498332 w 952371"/>
                <a:gd name="connsiteY2" fmla="*/ 2524245 h 2524245"/>
                <a:gd name="connsiteX3" fmla="*/ 97640 w 952371"/>
                <a:gd name="connsiteY3" fmla="*/ 171463 h 2524245"/>
                <a:gd name="connsiteX0" fmla="*/ 97640 w 964286"/>
                <a:gd name="connsiteY0" fmla="*/ 171463 h 2524245"/>
                <a:gd name="connsiteX1" fmla="*/ 878476 w 964286"/>
                <a:gd name="connsiteY1" fmla="*/ 192011 h 2524245"/>
                <a:gd name="connsiteX2" fmla="*/ 498332 w 964286"/>
                <a:gd name="connsiteY2" fmla="*/ 2524245 h 2524245"/>
                <a:gd name="connsiteX3" fmla="*/ 97640 w 964286"/>
                <a:gd name="connsiteY3" fmla="*/ 171463 h 2524245"/>
                <a:gd name="connsiteX0" fmla="*/ 97640 w 940731"/>
                <a:gd name="connsiteY0" fmla="*/ 171463 h 2524245"/>
                <a:gd name="connsiteX1" fmla="*/ 878476 w 940731"/>
                <a:gd name="connsiteY1" fmla="*/ 192011 h 2524245"/>
                <a:gd name="connsiteX2" fmla="*/ 498332 w 940731"/>
                <a:gd name="connsiteY2" fmla="*/ 2524245 h 2524245"/>
                <a:gd name="connsiteX3" fmla="*/ 97640 w 940731"/>
                <a:gd name="connsiteY3" fmla="*/ 171463 h 2524245"/>
                <a:gd name="connsiteX0" fmla="*/ 97640 w 940731"/>
                <a:gd name="connsiteY0" fmla="*/ 190080 h 2542862"/>
                <a:gd name="connsiteX1" fmla="*/ 878476 w 940731"/>
                <a:gd name="connsiteY1" fmla="*/ 210628 h 2542862"/>
                <a:gd name="connsiteX2" fmla="*/ 498332 w 940731"/>
                <a:gd name="connsiteY2" fmla="*/ 2542862 h 2542862"/>
                <a:gd name="connsiteX3" fmla="*/ 97640 w 940731"/>
                <a:gd name="connsiteY3" fmla="*/ 190080 h 2542862"/>
                <a:gd name="connsiteX0" fmla="*/ 97640 w 976424"/>
                <a:gd name="connsiteY0" fmla="*/ 190080 h 2542862"/>
                <a:gd name="connsiteX1" fmla="*/ 878476 w 976424"/>
                <a:gd name="connsiteY1" fmla="*/ 210628 h 2542862"/>
                <a:gd name="connsiteX2" fmla="*/ 498332 w 976424"/>
                <a:gd name="connsiteY2" fmla="*/ 2542862 h 2542862"/>
                <a:gd name="connsiteX3" fmla="*/ 97640 w 976424"/>
                <a:gd name="connsiteY3" fmla="*/ 190080 h 2542862"/>
                <a:gd name="connsiteX0" fmla="*/ 108311 w 987095"/>
                <a:gd name="connsiteY0" fmla="*/ 190080 h 2542862"/>
                <a:gd name="connsiteX1" fmla="*/ 889147 w 987095"/>
                <a:gd name="connsiteY1" fmla="*/ 210628 h 2542862"/>
                <a:gd name="connsiteX2" fmla="*/ 509003 w 987095"/>
                <a:gd name="connsiteY2" fmla="*/ 2542862 h 2542862"/>
                <a:gd name="connsiteX3" fmla="*/ 108311 w 987095"/>
                <a:gd name="connsiteY3" fmla="*/ 190080 h 2542862"/>
                <a:gd name="connsiteX0" fmla="*/ 108311 w 995452"/>
                <a:gd name="connsiteY0" fmla="*/ 190080 h 2542862"/>
                <a:gd name="connsiteX1" fmla="*/ 889147 w 995452"/>
                <a:gd name="connsiteY1" fmla="*/ 210628 h 2542862"/>
                <a:gd name="connsiteX2" fmla="*/ 509003 w 995452"/>
                <a:gd name="connsiteY2" fmla="*/ 2542862 h 2542862"/>
                <a:gd name="connsiteX3" fmla="*/ 108311 w 995452"/>
                <a:gd name="connsiteY3" fmla="*/ 190080 h 2542862"/>
                <a:gd name="connsiteX0" fmla="*/ 99853 w 986994"/>
                <a:gd name="connsiteY0" fmla="*/ 190080 h 2542862"/>
                <a:gd name="connsiteX1" fmla="*/ 880689 w 986994"/>
                <a:gd name="connsiteY1" fmla="*/ 210628 h 2542862"/>
                <a:gd name="connsiteX2" fmla="*/ 500545 w 986994"/>
                <a:gd name="connsiteY2" fmla="*/ 2542862 h 2542862"/>
                <a:gd name="connsiteX3" fmla="*/ 99853 w 986994"/>
                <a:gd name="connsiteY3" fmla="*/ 190080 h 2542862"/>
                <a:gd name="connsiteX0" fmla="*/ 99853 w 985728"/>
                <a:gd name="connsiteY0" fmla="*/ 190080 h 2542862"/>
                <a:gd name="connsiteX1" fmla="*/ 880689 w 985728"/>
                <a:gd name="connsiteY1" fmla="*/ 210628 h 2542862"/>
                <a:gd name="connsiteX2" fmla="*/ 500545 w 985728"/>
                <a:gd name="connsiteY2" fmla="*/ 2542862 h 2542862"/>
                <a:gd name="connsiteX3" fmla="*/ 99853 w 985728"/>
                <a:gd name="connsiteY3" fmla="*/ 190080 h 2542862"/>
                <a:gd name="connsiteX0" fmla="*/ 103955 w 989830"/>
                <a:gd name="connsiteY0" fmla="*/ 190080 h 2542862"/>
                <a:gd name="connsiteX1" fmla="*/ 884791 w 989830"/>
                <a:gd name="connsiteY1" fmla="*/ 210628 h 2542862"/>
                <a:gd name="connsiteX2" fmla="*/ 504647 w 989830"/>
                <a:gd name="connsiteY2" fmla="*/ 2542862 h 2542862"/>
                <a:gd name="connsiteX3" fmla="*/ 103955 w 989830"/>
                <a:gd name="connsiteY3" fmla="*/ 190080 h 2542862"/>
                <a:gd name="connsiteX0" fmla="*/ 103955 w 960876"/>
                <a:gd name="connsiteY0" fmla="*/ 190080 h 2542862"/>
                <a:gd name="connsiteX1" fmla="*/ 884791 w 960876"/>
                <a:gd name="connsiteY1" fmla="*/ 210628 h 2542862"/>
                <a:gd name="connsiteX2" fmla="*/ 504647 w 960876"/>
                <a:gd name="connsiteY2" fmla="*/ 2542862 h 2542862"/>
                <a:gd name="connsiteX3" fmla="*/ 103955 w 960876"/>
                <a:gd name="connsiteY3" fmla="*/ 190080 h 2542862"/>
                <a:gd name="connsiteX0" fmla="*/ 103955 w 977301"/>
                <a:gd name="connsiteY0" fmla="*/ 190080 h 2542862"/>
                <a:gd name="connsiteX1" fmla="*/ 884791 w 977301"/>
                <a:gd name="connsiteY1" fmla="*/ 210628 h 2542862"/>
                <a:gd name="connsiteX2" fmla="*/ 504647 w 977301"/>
                <a:gd name="connsiteY2" fmla="*/ 2542862 h 2542862"/>
                <a:gd name="connsiteX3" fmla="*/ 103955 w 977301"/>
                <a:gd name="connsiteY3" fmla="*/ 190080 h 2542862"/>
                <a:gd name="connsiteX0" fmla="*/ 99854 w 973200"/>
                <a:gd name="connsiteY0" fmla="*/ 190080 h 2542862"/>
                <a:gd name="connsiteX1" fmla="*/ 880690 w 973200"/>
                <a:gd name="connsiteY1" fmla="*/ 210628 h 2542862"/>
                <a:gd name="connsiteX2" fmla="*/ 500546 w 973200"/>
                <a:gd name="connsiteY2" fmla="*/ 2542862 h 2542862"/>
                <a:gd name="connsiteX3" fmla="*/ 99854 w 973200"/>
                <a:gd name="connsiteY3" fmla="*/ 190080 h 2542862"/>
                <a:gd name="connsiteX0" fmla="*/ 99854 w 973200"/>
                <a:gd name="connsiteY0" fmla="*/ 193975 h 2546757"/>
                <a:gd name="connsiteX1" fmla="*/ 880690 w 973200"/>
                <a:gd name="connsiteY1" fmla="*/ 214523 h 2546757"/>
                <a:gd name="connsiteX2" fmla="*/ 500546 w 973200"/>
                <a:gd name="connsiteY2" fmla="*/ 2546757 h 2546757"/>
                <a:gd name="connsiteX3" fmla="*/ 99854 w 973200"/>
                <a:gd name="connsiteY3" fmla="*/ 193975 h 2546757"/>
                <a:gd name="connsiteX0" fmla="*/ 104544 w 977890"/>
                <a:gd name="connsiteY0" fmla="*/ 193975 h 2546757"/>
                <a:gd name="connsiteX1" fmla="*/ 885380 w 977890"/>
                <a:gd name="connsiteY1" fmla="*/ 214523 h 2546757"/>
                <a:gd name="connsiteX2" fmla="*/ 505236 w 977890"/>
                <a:gd name="connsiteY2" fmla="*/ 2546757 h 2546757"/>
                <a:gd name="connsiteX3" fmla="*/ 104544 w 977890"/>
                <a:gd name="connsiteY3" fmla="*/ 193975 h 2546757"/>
                <a:gd name="connsiteX0" fmla="*/ 104544 w 977890"/>
                <a:gd name="connsiteY0" fmla="*/ 193975 h 2546757"/>
                <a:gd name="connsiteX1" fmla="*/ 885380 w 977890"/>
                <a:gd name="connsiteY1" fmla="*/ 214523 h 2546757"/>
                <a:gd name="connsiteX2" fmla="*/ 505236 w 977890"/>
                <a:gd name="connsiteY2" fmla="*/ 2546757 h 2546757"/>
                <a:gd name="connsiteX3" fmla="*/ 104544 w 977890"/>
                <a:gd name="connsiteY3" fmla="*/ 193975 h 2546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77890" h="2546757">
                  <a:moveTo>
                    <a:pt x="104544" y="193975"/>
                  </a:moveTo>
                  <a:cubicBezTo>
                    <a:pt x="364823" y="-66304"/>
                    <a:pt x="666198" y="-69729"/>
                    <a:pt x="885380" y="214523"/>
                  </a:cubicBezTo>
                  <a:cubicBezTo>
                    <a:pt x="1179906" y="632340"/>
                    <a:pt x="693596" y="2539908"/>
                    <a:pt x="505236" y="2546757"/>
                  </a:cubicBezTo>
                  <a:cubicBezTo>
                    <a:pt x="310027" y="2543332"/>
                    <a:pt x="-224230" y="639190"/>
                    <a:pt x="104544" y="19397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58" name="자유형: 도형 117">
              <a:extLst>
                <a:ext uri="{FF2B5EF4-FFF2-40B4-BE49-F238E27FC236}">
                  <a16:creationId xmlns:a16="http://schemas.microsoft.com/office/drawing/2014/main" id="{486F14C0-FE92-4D60-B18C-8DF6C7049916}"/>
                </a:ext>
              </a:extLst>
            </p:cNvPr>
            <p:cNvSpPr/>
            <p:nvPr/>
          </p:nvSpPr>
          <p:spPr>
            <a:xfrm rot="18285152" flipH="1">
              <a:off x="8768936" y="3335788"/>
              <a:ext cx="190927" cy="497240"/>
            </a:xfrm>
            <a:custGeom>
              <a:avLst/>
              <a:gdLst>
                <a:gd name="connsiteX0" fmla="*/ 0 w 780836"/>
                <a:gd name="connsiteY0" fmla="*/ 0 h 2352782"/>
                <a:gd name="connsiteX1" fmla="*/ 780836 w 780836"/>
                <a:gd name="connsiteY1" fmla="*/ 20548 h 2352782"/>
                <a:gd name="connsiteX2" fmla="*/ 400692 w 780836"/>
                <a:gd name="connsiteY2" fmla="*/ 2352782 h 2352782"/>
                <a:gd name="connsiteX3" fmla="*/ 0 w 780836"/>
                <a:gd name="connsiteY3" fmla="*/ 0 h 2352782"/>
                <a:gd name="connsiteX0" fmla="*/ 0 w 780836"/>
                <a:gd name="connsiteY0" fmla="*/ 107443 h 2460225"/>
                <a:gd name="connsiteX1" fmla="*/ 780836 w 780836"/>
                <a:gd name="connsiteY1" fmla="*/ 127991 h 2460225"/>
                <a:gd name="connsiteX2" fmla="*/ 400692 w 780836"/>
                <a:gd name="connsiteY2" fmla="*/ 2460225 h 2460225"/>
                <a:gd name="connsiteX3" fmla="*/ 0 w 780836"/>
                <a:gd name="connsiteY3" fmla="*/ 107443 h 2460225"/>
                <a:gd name="connsiteX0" fmla="*/ 0 w 780836"/>
                <a:gd name="connsiteY0" fmla="*/ 157453 h 2510235"/>
                <a:gd name="connsiteX1" fmla="*/ 780836 w 780836"/>
                <a:gd name="connsiteY1" fmla="*/ 178001 h 2510235"/>
                <a:gd name="connsiteX2" fmla="*/ 400692 w 780836"/>
                <a:gd name="connsiteY2" fmla="*/ 2510235 h 2510235"/>
                <a:gd name="connsiteX3" fmla="*/ 0 w 780836"/>
                <a:gd name="connsiteY3" fmla="*/ 157453 h 2510235"/>
                <a:gd name="connsiteX0" fmla="*/ 0 w 780836"/>
                <a:gd name="connsiteY0" fmla="*/ 171463 h 2524245"/>
                <a:gd name="connsiteX1" fmla="*/ 780836 w 780836"/>
                <a:gd name="connsiteY1" fmla="*/ 192011 h 2524245"/>
                <a:gd name="connsiteX2" fmla="*/ 400692 w 780836"/>
                <a:gd name="connsiteY2" fmla="*/ 2524245 h 2524245"/>
                <a:gd name="connsiteX3" fmla="*/ 0 w 780836"/>
                <a:gd name="connsiteY3" fmla="*/ 171463 h 2524245"/>
                <a:gd name="connsiteX0" fmla="*/ 0 w 854731"/>
                <a:gd name="connsiteY0" fmla="*/ 171463 h 2524245"/>
                <a:gd name="connsiteX1" fmla="*/ 780836 w 854731"/>
                <a:gd name="connsiteY1" fmla="*/ 192011 h 2524245"/>
                <a:gd name="connsiteX2" fmla="*/ 400692 w 854731"/>
                <a:gd name="connsiteY2" fmla="*/ 2524245 h 2524245"/>
                <a:gd name="connsiteX3" fmla="*/ 0 w 854731"/>
                <a:gd name="connsiteY3" fmla="*/ 171463 h 2524245"/>
                <a:gd name="connsiteX0" fmla="*/ 97640 w 952371"/>
                <a:gd name="connsiteY0" fmla="*/ 171463 h 2524245"/>
                <a:gd name="connsiteX1" fmla="*/ 878476 w 952371"/>
                <a:gd name="connsiteY1" fmla="*/ 192011 h 2524245"/>
                <a:gd name="connsiteX2" fmla="*/ 498332 w 952371"/>
                <a:gd name="connsiteY2" fmla="*/ 2524245 h 2524245"/>
                <a:gd name="connsiteX3" fmla="*/ 97640 w 952371"/>
                <a:gd name="connsiteY3" fmla="*/ 171463 h 2524245"/>
                <a:gd name="connsiteX0" fmla="*/ 97640 w 964286"/>
                <a:gd name="connsiteY0" fmla="*/ 171463 h 2524245"/>
                <a:gd name="connsiteX1" fmla="*/ 878476 w 964286"/>
                <a:gd name="connsiteY1" fmla="*/ 192011 h 2524245"/>
                <a:gd name="connsiteX2" fmla="*/ 498332 w 964286"/>
                <a:gd name="connsiteY2" fmla="*/ 2524245 h 2524245"/>
                <a:gd name="connsiteX3" fmla="*/ 97640 w 964286"/>
                <a:gd name="connsiteY3" fmla="*/ 171463 h 2524245"/>
                <a:gd name="connsiteX0" fmla="*/ 97640 w 940731"/>
                <a:gd name="connsiteY0" fmla="*/ 171463 h 2524245"/>
                <a:gd name="connsiteX1" fmla="*/ 878476 w 940731"/>
                <a:gd name="connsiteY1" fmla="*/ 192011 h 2524245"/>
                <a:gd name="connsiteX2" fmla="*/ 498332 w 940731"/>
                <a:gd name="connsiteY2" fmla="*/ 2524245 h 2524245"/>
                <a:gd name="connsiteX3" fmla="*/ 97640 w 940731"/>
                <a:gd name="connsiteY3" fmla="*/ 171463 h 2524245"/>
                <a:gd name="connsiteX0" fmla="*/ 97640 w 940731"/>
                <a:gd name="connsiteY0" fmla="*/ 190080 h 2542862"/>
                <a:gd name="connsiteX1" fmla="*/ 878476 w 940731"/>
                <a:gd name="connsiteY1" fmla="*/ 210628 h 2542862"/>
                <a:gd name="connsiteX2" fmla="*/ 498332 w 940731"/>
                <a:gd name="connsiteY2" fmla="*/ 2542862 h 2542862"/>
                <a:gd name="connsiteX3" fmla="*/ 97640 w 940731"/>
                <a:gd name="connsiteY3" fmla="*/ 190080 h 2542862"/>
                <a:gd name="connsiteX0" fmla="*/ 97640 w 976424"/>
                <a:gd name="connsiteY0" fmla="*/ 190080 h 2542862"/>
                <a:gd name="connsiteX1" fmla="*/ 878476 w 976424"/>
                <a:gd name="connsiteY1" fmla="*/ 210628 h 2542862"/>
                <a:gd name="connsiteX2" fmla="*/ 498332 w 976424"/>
                <a:gd name="connsiteY2" fmla="*/ 2542862 h 2542862"/>
                <a:gd name="connsiteX3" fmla="*/ 97640 w 976424"/>
                <a:gd name="connsiteY3" fmla="*/ 190080 h 2542862"/>
                <a:gd name="connsiteX0" fmla="*/ 108311 w 987095"/>
                <a:gd name="connsiteY0" fmla="*/ 190080 h 2542862"/>
                <a:gd name="connsiteX1" fmla="*/ 889147 w 987095"/>
                <a:gd name="connsiteY1" fmla="*/ 210628 h 2542862"/>
                <a:gd name="connsiteX2" fmla="*/ 509003 w 987095"/>
                <a:gd name="connsiteY2" fmla="*/ 2542862 h 2542862"/>
                <a:gd name="connsiteX3" fmla="*/ 108311 w 987095"/>
                <a:gd name="connsiteY3" fmla="*/ 190080 h 2542862"/>
                <a:gd name="connsiteX0" fmla="*/ 108311 w 995452"/>
                <a:gd name="connsiteY0" fmla="*/ 190080 h 2542862"/>
                <a:gd name="connsiteX1" fmla="*/ 889147 w 995452"/>
                <a:gd name="connsiteY1" fmla="*/ 210628 h 2542862"/>
                <a:gd name="connsiteX2" fmla="*/ 509003 w 995452"/>
                <a:gd name="connsiteY2" fmla="*/ 2542862 h 2542862"/>
                <a:gd name="connsiteX3" fmla="*/ 108311 w 995452"/>
                <a:gd name="connsiteY3" fmla="*/ 190080 h 2542862"/>
                <a:gd name="connsiteX0" fmla="*/ 99853 w 986994"/>
                <a:gd name="connsiteY0" fmla="*/ 190080 h 2542862"/>
                <a:gd name="connsiteX1" fmla="*/ 880689 w 986994"/>
                <a:gd name="connsiteY1" fmla="*/ 210628 h 2542862"/>
                <a:gd name="connsiteX2" fmla="*/ 500545 w 986994"/>
                <a:gd name="connsiteY2" fmla="*/ 2542862 h 2542862"/>
                <a:gd name="connsiteX3" fmla="*/ 99853 w 986994"/>
                <a:gd name="connsiteY3" fmla="*/ 190080 h 2542862"/>
                <a:gd name="connsiteX0" fmla="*/ 99853 w 985728"/>
                <a:gd name="connsiteY0" fmla="*/ 190080 h 2542862"/>
                <a:gd name="connsiteX1" fmla="*/ 880689 w 985728"/>
                <a:gd name="connsiteY1" fmla="*/ 210628 h 2542862"/>
                <a:gd name="connsiteX2" fmla="*/ 500545 w 985728"/>
                <a:gd name="connsiteY2" fmla="*/ 2542862 h 2542862"/>
                <a:gd name="connsiteX3" fmla="*/ 99853 w 985728"/>
                <a:gd name="connsiteY3" fmla="*/ 190080 h 2542862"/>
                <a:gd name="connsiteX0" fmla="*/ 103955 w 989830"/>
                <a:gd name="connsiteY0" fmla="*/ 190080 h 2542862"/>
                <a:gd name="connsiteX1" fmla="*/ 884791 w 989830"/>
                <a:gd name="connsiteY1" fmla="*/ 210628 h 2542862"/>
                <a:gd name="connsiteX2" fmla="*/ 504647 w 989830"/>
                <a:gd name="connsiteY2" fmla="*/ 2542862 h 2542862"/>
                <a:gd name="connsiteX3" fmla="*/ 103955 w 989830"/>
                <a:gd name="connsiteY3" fmla="*/ 190080 h 2542862"/>
                <a:gd name="connsiteX0" fmla="*/ 103955 w 960876"/>
                <a:gd name="connsiteY0" fmla="*/ 190080 h 2542862"/>
                <a:gd name="connsiteX1" fmla="*/ 884791 w 960876"/>
                <a:gd name="connsiteY1" fmla="*/ 210628 h 2542862"/>
                <a:gd name="connsiteX2" fmla="*/ 504647 w 960876"/>
                <a:gd name="connsiteY2" fmla="*/ 2542862 h 2542862"/>
                <a:gd name="connsiteX3" fmla="*/ 103955 w 960876"/>
                <a:gd name="connsiteY3" fmla="*/ 190080 h 2542862"/>
                <a:gd name="connsiteX0" fmla="*/ 103955 w 977301"/>
                <a:gd name="connsiteY0" fmla="*/ 190080 h 2542862"/>
                <a:gd name="connsiteX1" fmla="*/ 884791 w 977301"/>
                <a:gd name="connsiteY1" fmla="*/ 210628 h 2542862"/>
                <a:gd name="connsiteX2" fmla="*/ 504647 w 977301"/>
                <a:gd name="connsiteY2" fmla="*/ 2542862 h 2542862"/>
                <a:gd name="connsiteX3" fmla="*/ 103955 w 977301"/>
                <a:gd name="connsiteY3" fmla="*/ 190080 h 2542862"/>
                <a:gd name="connsiteX0" fmla="*/ 99854 w 973200"/>
                <a:gd name="connsiteY0" fmla="*/ 190080 h 2542862"/>
                <a:gd name="connsiteX1" fmla="*/ 880690 w 973200"/>
                <a:gd name="connsiteY1" fmla="*/ 210628 h 2542862"/>
                <a:gd name="connsiteX2" fmla="*/ 500546 w 973200"/>
                <a:gd name="connsiteY2" fmla="*/ 2542862 h 2542862"/>
                <a:gd name="connsiteX3" fmla="*/ 99854 w 973200"/>
                <a:gd name="connsiteY3" fmla="*/ 190080 h 2542862"/>
                <a:gd name="connsiteX0" fmla="*/ 99854 w 973200"/>
                <a:gd name="connsiteY0" fmla="*/ 193975 h 2546757"/>
                <a:gd name="connsiteX1" fmla="*/ 880690 w 973200"/>
                <a:gd name="connsiteY1" fmla="*/ 214523 h 2546757"/>
                <a:gd name="connsiteX2" fmla="*/ 500546 w 973200"/>
                <a:gd name="connsiteY2" fmla="*/ 2546757 h 2546757"/>
                <a:gd name="connsiteX3" fmla="*/ 99854 w 973200"/>
                <a:gd name="connsiteY3" fmla="*/ 193975 h 2546757"/>
                <a:gd name="connsiteX0" fmla="*/ 104544 w 977890"/>
                <a:gd name="connsiteY0" fmla="*/ 193975 h 2546757"/>
                <a:gd name="connsiteX1" fmla="*/ 885380 w 977890"/>
                <a:gd name="connsiteY1" fmla="*/ 214523 h 2546757"/>
                <a:gd name="connsiteX2" fmla="*/ 505236 w 977890"/>
                <a:gd name="connsiteY2" fmla="*/ 2546757 h 2546757"/>
                <a:gd name="connsiteX3" fmla="*/ 104544 w 977890"/>
                <a:gd name="connsiteY3" fmla="*/ 193975 h 2546757"/>
                <a:gd name="connsiteX0" fmla="*/ 104544 w 977890"/>
                <a:gd name="connsiteY0" fmla="*/ 193975 h 2546757"/>
                <a:gd name="connsiteX1" fmla="*/ 885380 w 977890"/>
                <a:gd name="connsiteY1" fmla="*/ 214523 h 2546757"/>
                <a:gd name="connsiteX2" fmla="*/ 505236 w 977890"/>
                <a:gd name="connsiteY2" fmla="*/ 2546757 h 2546757"/>
                <a:gd name="connsiteX3" fmla="*/ 104544 w 977890"/>
                <a:gd name="connsiteY3" fmla="*/ 193975 h 2546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77890" h="2546757">
                  <a:moveTo>
                    <a:pt x="104544" y="193975"/>
                  </a:moveTo>
                  <a:cubicBezTo>
                    <a:pt x="364823" y="-66304"/>
                    <a:pt x="666198" y="-69729"/>
                    <a:pt x="885380" y="214523"/>
                  </a:cubicBezTo>
                  <a:cubicBezTo>
                    <a:pt x="1179906" y="632340"/>
                    <a:pt x="693596" y="2539908"/>
                    <a:pt x="505236" y="2546757"/>
                  </a:cubicBezTo>
                  <a:cubicBezTo>
                    <a:pt x="310027" y="2543332"/>
                    <a:pt x="-224230" y="639190"/>
                    <a:pt x="104544" y="19397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559" name="그룹 118">
            <a:extLst>
              <a:ext uri="{FF2B5EF4-FFF2-40B4-BE49-F238E27FC236}">
                <a16:creationId xmlns:a16="http://schemas.microsoft.com/office/drawing/2014/main" id="{C0266E42-7AE3-4FE4-B818-B4E3A3DABA83}"/>
              </a:ext>
            </a:extLst>
          </p:cNvPr>
          <p:cNvGrpSpPr/>
          <p:nvPr/>
        </p:nvGrpSpPr>
        <p:grpSpPr>
          <a:xfrm rot="19800000">
            <a:off x="3428259" y="3177477"/>
            <a:ext cx="260210" cy="296863"/>
            <a:chOff x="3434152" y="428041"/>
            <a:chExt cx="4718078" cy="5382655"/>
          </a:xfrm>
          <a:solidFill>
            <a:schemeClr val="bg1"/>
          </a:solidFill>
        </p:grpSpPr>
        <p:sp>
          <p:nvSpPr>
            <p:cNvPr id="560" name="자유형: 도형 119">
              <a:extLst>
                <a:ext uri="{FF2B5EF4-FFF2-40B4-BE49-F238E27FC236}">
                  <a16:creationId xmlns:a16="http://schemas.microsoft.com/office/drawing/2014/main" id="{C3034929-DD55-4648-B6E7-58F122389524}"/>
                </a:ext>
              </a:extLst>
            </p:cNvPr>
            <p:cNvSpPr/>
            <p:nvPr/>
          </p:nvSpPr>
          <p:spPr>
            <a:xfrm>
              <a:off x="3434152" y="3168165"/>
              <a:ext cx="2828668" cy="2642531"/>
            </a:xfrm>
            <a:custGeom>
              <a:avLst/>
              <a:gdLst>
                <a:gd name="connsiteX0" fmla="*/ 712436 w 2824318"/>
                <a:gd name="connsiteY0" fmla="*/ 0 h 2637716"/>
                <a:gd name="connsiteX1" fmla="*/ 713966 w 2824318"/>
                <a:gd name="connsiteY1" fmla="*/ 10020 h 2637716"/>
                <a:gd name="connsiteX2" fmla="*/ 1669770 w 2824318"/>
                <a:gd name="connsiteY2" fmla="*/ 789023 h 2637716"/>
                <a:gd name="connsiteX3" fmla="*/ 2478775 w 2824318"/>
                <a:gd name="connsiteY3" fmla="*/ 358879 h 2637716"/>
                <a:gd name="connsiteX4" fmla="*/ 2499521 w 2824318"/>
                <a:gd name="connsiteY4" fmla="*/ 324730 h 2637716"/>
                <a:gd name="connsiteX5" fmla="*/ 2501850 w 2824318"/>
                <a:gd name="connsiteY5" fmla="*/ 327293 h 2637716"/>
                <a:gd name="connsiteX6" fmla="*/ 2824318 w 2824318"/>
                <a:gd name="connsiteY6" fmla="*/ 1225557 h 2637716"/>
                <a:gd name="connsiteX7" fmla="*/ 1412159 w 2824318"/>
                <a:gd name="connsiteY7" fmla="*/ 2637716 h 2637716"/>
                <a:gd name="connsiteX8" fmla="*/ 0 w 2824318"/>
                <a:gd name="connsiteY8" fmla="*/ 1225557 h 2637716"/>
                <a:gd name="connsiteX9" fmla="*/ 622608 w 2824318"/>
                <a:gd name="connsiteY9" fmla="*/ 54573 h 2637716"/>
                <a:gd name="connsiteX0" fmla="*/ 622608 w 2824318"/>
                <a:gd name="connsiteY0" fmla="*/ 44553 h 2627696"/>
                <a:gd name="connsiteX1" fmla="*/ 713966 w 2824318"/>
                <a:gd name="connsiteY1" fmla="*/ 0 h 2627696"/>
                <a:gd name="connsiteX2" fmla="*/ 1669770 w 2824318"/>
                <a:gd name="connsiteY2" fmla="*/ 779003 h 2627696"/>
                <a:gd name="connsiteX3" fmla="*/ 2478775 w 2824318"/>
                <a:gd name="connsiteY3" fmla="*/ 348859 h 2627696"/>
                <a:gd name="connsiteX4" fmla="*/ 2499521 w 2824318"/>
                <a:gd name="connsiteY4" fmla="*/ 314710 h 2627696"/>
                <a:gd name="connsiteX5" fmla="*/ 2501850 w 2824318"/>
                <a:gd name="connsiteY5" fmla="*/ 317273 h 2627696"/>
                <a:gd name="connsiteX6" fmla="*/ 2824318 w 2824318"/>
                <a:gd name="connsiteY6" fmla="*/ 1215537 h 2627696"/>
                <a:gd name="connsiteX7" fmla="*/ 1412159 w 2824318"/>
                <a:gd name="connsiteY7" fmla="*/ 2627696 h 2627696"/>
                <a:gd name="connsiteX8" fmla="*/ 0 w 2824318"/>
                <a:gd name="connsiteY8" fmla="*/ 1215537 h 2627696"/>
                <a:gd name="connsiteX9" fmla="*/ 622608 w 2824318"/>
                <a:gd name="connsiteY9" fmla="*/ 44553 h 2627696"/>
                <a:gd name="connsiteX0" fmla="*/ 622608 w 2824318"/>
                <a:gd name="connsiteY0" fmla="*/ 0 h 2583143"/>
                <a:gd name="connsiteX1" fmla="*/ 1669770 w 2824318"/>
                <a:gd name="connsiteY1" fmla="*/ 734450 h 2583143"/>
                <a:gd name="connsiteX2" fmla="*/ 2478775 w 2824318"/>
                <a:gd name="connsiteY2" fmla="*/ 304306 h 2583143"/>
                <a:gd name="connsiteX3" fmla="*/ 2499521 w 2824318"/>
                <a:gd name="connsiteY3" fmla="*/ 270157 h 2583143"/>
                <a:gd name="connsiteX4" fmla="*/ 2501850 w 2824318"/>
                <a:gd name="connsiteY4" fmla="*/ 272720 h 2583143"/>
                <a:gd name="connsiteX5" fmla="*/ 2824318 w 2824318"/>
                <a:gd name="connsiteY5" fmla="*/ 1170984 h 2583143"/>
                <a:gd name="connsiteX6" fmla="*/ 1412159 w 2824318"/>
                <a:gd name="connsiteY6" fmla="*/ 2583143 h 2583143"/>
                <a:gd name="connsiteX7" fmla="*/ 0 w 2824318"/>
                <a:gd name="connsiteY7" fmla="*/ 1170984 h 2583143"/>
                <a:gd name="connsiteX8" fmla="*/ 622608 w 2824318"/>
                <a:gd name="connsiteY8" fmla="*/ 0 h 2583143"/>
                <a:gd name="connsiteX0" fmla="*/ 622608 w 2824318"/>
                <a:gd name="connsiteY0" fmla="*/ 0 h 2583143"/>
                <a:gd name="connsiteX1" fmla="*/ 1669770 w 2824318"/>
                <a:gd name="connsiteY1" fmla="*/ 734450 h 2583143"/>
                <a:gd name="connsiteX2" fmla="*/ 2499521 w 2824318"/>
                <a:gd name="connsiteY2" fmla="*/ 270157 h 2583143"/>
                <a:gd name="connsiteX3" fmla="*/ 2501850 w 2824318"/>
                <a:gd name="connsiteY3" fmla="*/ 272720 h 2583143"/>
                <a:gd name="connsiteX4" fmla="*/ 2824318 w 2824318"/>
                <a:gd name="connsiteY4" fmla="*/ 1170984 h 2583143"/>
                <a:gd name="connsiteX5" fmla="*/ 1412159 w 2824318"/>
                <a:gd name="connsiteY5" fmla="*/ 2583143 h 2583143"/>
                <a:gd name="connsiteX6" fmla="*/ 0 w 2824318"/>
                <a:gd name="connsiteY6" fmla="*/ 1170984 h 2583143"/>
                <a:gd name="connsiteX7" fmla="*/ 622608 w 2824318"/>
                <a:gd name="connsiteY7" fmla="*/ 0 h 2583143"/>
                <a:gd name="connsiteX0" fmla="*/ 622608 w 2824318"/>
                <a:gd name="connsiteY0" fmla="*/ 0 h 2583143"/>
                <a:gd name="connsiteX1" fmla="*/ 1611404 w 2824318"/>
                <a:gd name="connsiteY1" fmla="*/ 209157 h 2583143"/>
                <a:gd name="connsiteX2" fmla="*/ 2499521 w 2824318"/>
                <a:gd name="connsiteY2" fmla="*/ 270157 h 2583143"/>
                <a:gd name="connsiteX3" fmla="*/ 2501850 w 2824318"/>
                <a:gd name="connsiteY3" fmla="*/ 272720 h 2583143"/>
                <a:gd name="connsiteX4" fmla="*/ 2824318 w 2824318"/>
                <a:gd name="connsiteY4" fmla="*/ 1170984 h 2583143"/>
                <a:gd name="connsiteX5" fmla="*/ 1412159 w 2824318"/>
                <a:gd name="connsiteY5" fmla="*/ 2583143 h 2583143"/>
                <a:gd name="connsiteX6" fmla="*/ 0 w 2824318"/>
                <a:gd name="connsiteY6" fmla="*/ 1170984 h 2583143"/>
                <a:gd name="connsiteX7" fmla="*/ 622608 w 2824318"/>
                <a:gd name="connsiteY7" fmla="*/ 0 h 2583143"/>
                <a:gd name="connsiteX0" fmla="*/ 622608 w 2824318"/>
                <a:gd name="connsiteY0" fmla="*/ 0 h 2583143"/>
                <a:gd name="connsiteX1" fmla="*/ 1611404 w 2824318"/>
                <a:gd name="connsiteY1" fmla="*/ 209157 h 2583143"/>
                <a:gd name="connsiteX2" fmla="*/ 2499521 w 2824318"/>
                <a:gd name="connsiteY2" fmla="*/ 270157 h 2583143"/>
                <a:gd name="connsiteX3" fmla="*/ 2501850 w 2824318"/>
                <a:gd name="connsiteY3" fmla="*/ 272720 h 2583143"/>
                <a:gd name="connsiteX4" fmla="*/ 2824318 w 2824318"/>
                <a:gd name="connsiteY4" fmla="*/ 1170984 h 2583143"/>
                <a:gd name="connsiteX5" fmla="*/ 1412159 w 2824318"/>
                <a:gd name="connsiteY5" fmla="*/ 2583143 h 2583143"/>
                <a:gd name="connsiteX6" fmla="*/ 0 w 2824318"/>
                <a:gd name="connsiteY6" fmla="*/ 1170984 h 2583143"/>
                <a:gd name="connsiteX7" fmla="*/ 622608 w 2824318"/>
                <a:gd name="connsiteY7" fmla="*/ 0 h 2583143"/>
                <a:gd name="connsiteX0" fmla="*/ 622608 w 2824318"/>
                <a:gd name="connsiteY0" fmla="*/ 62490 h 2645633"/>
                <a:gd name="connsiteX1" fmla="*/ 1611404 w 2824318"/>
                <a:gd name="connsiteY1" fmla="*/ 271647 h 2645633"/>
                <a:gd name="connsiteX2" fmla="*/ 2499521 w 2824318"/>
                <a:gd name="connsiteY2" fmla="*/ 332647 h 2645633"/>
                <a:gd name="connsiteX3" fmla="*/ 2501850 w 2824318"/>
                <a:gd name="connsiteY3" fmla="*/ 335210 h 2645633"/>
                <a:gd name="connsiteX4" fmla="*/ 2824318 w 2824318"/>
                <a:gd name="connsiteY4" fmla="*/ 1233474 h 2645633"/>
                <a:gd name="connsiteX5" fmla="*/ 1412159 w 2824318"/>
                <a:gd name="connsiteY5" fmla="*/ 2645633 h 2645633"/>
                <a:gd name="connsiteX6" fmla="*/ 0 w 2824318"/>
                <a:gd name="connsiteY6" fmla="*/ 1233474 h 2645633"/>
                <a:gd name="connsiteX7" fmla="*/ 622608 w 2824318"/>
                <a:gd name="connsiteY7" fmla="*/ 62490 h 2645633"/>
                <a:gd name="connsiteX0" fmla="*/ 622608 w 2824318"/>
                <a:gd name="connsiteY0" fmla="*/ 44328 h 2627471"/>
                <a:gd name="connsiteX1" fmla="*/ 1611404 w 2824318"/>
                <a:gd name="connsiteY1" fmla="*/ 253485 h 2627471"/>
                <a:gd name="connsiteX2" fmla="*/ 2499521 w 2824318"/>
                <a:gd name="connsiteY2" fmla="*/ 314485 h 2627471"/>
                <a:gd name="connsiteX3" fmla="*/ 2501850 w 2824318"/>
                <a:gd name="connsiteY3" fmla="*/ 317048 h 2627471"/>
                <a:gd name="connsiteX4" fmla="*/ 2824318 w 2824318"/>
                <a:gd name="connsiteY4" fmla="*/ 1215312 h 2627471"/>
                <a:gd name="connsiteX5" fmla="*/ 1412159 w 2824318"/>
                <a:gd name="connsiteY5" fmla="*/ 2627471 h 2627471"/>
                <a:gd name="connsiteX6" fmla="*/ 0 w 2824318"/>
                <a:gd name="connsiteY6" fmla="*/ 1215312 h 2627471"/>
                <a:gd name="connsiteX7" fmla="*/ 622608 w 2824318"/>
                <a:gd name="connsiteY7" fmla="*/ 44328 h 2627471"/>
                <a:gd name="connsiteX0" fmla="*/ 622608 w 2889940"/>
                <a:gd name="connsiteY0" fmla="*/ 44328 h 2627471"/>
                <a:gd name="connsiteX1" fmla="*/ 1611404 w 2889940"/>
                <a:gd name="connsiteY1" fmla="*/ 253485 h 2627471"/>
                <a:gd name="connsiteX2" fmla="*/ 2499521 w 2889940"/>
                <a:gd name="connsiteY2" fmla="*/ 314485 h 2627471"/>
                <a:gd name="connsiteX3" fmla="*/ 2550488 w 2889940"/>
                <a:gd name="connsiteY3" fmla="*/ 394869 h 2627471"/>
                <a:gd name="connsiteX4" fmla="*/ 2824318 w 2889940"/>
                <a:gd name="connsiteY4" fmla="*/ 1215312 h 2627471"/>
                <a:gd name="connsiteX5" fmla="*/ 1412159 w 2889940"/>
                <a:gd name="connsiteY5" fmla="*/ 2627471 h 2627471"/>
                <a:gd name="connsiteX6" fmla="*/ 0 w 2889940"/>
                <a:gd name="connsiteY6" fmla="*/ 1215312 h 2627471"/>
                <a:gd name="connsiteX7" fmla="*/ 622608 w 2889940"/>
                <a:gd name="connsiteY7" fmla="*/ 44328 h 2627471"/>
                <a:gd name="connsiteX0" fmla="*/ 622608 w 2890034"/>
                <a:gd name="connsiteY0" fmla="*/ 45414 h 2628557"/>
                <a:gd name="connsiteX1" fmla="*/ 1611404 w 2890034"/>
                <a:gd name="connsiteY1" fmla="*/ 254571 h 2628557"/>
                <a:gd name="connsiteX2" fmla="*/ 2550488 w 2890034"/>
                <a:gd name="connsiteY2" fmla="*/ 395955 h 2628557"/>
                <a:gd name="connsiteX3" fmla="*/ 2824318 w 2890034"/>
                <a:gd name="connsiteY3" fmla="*/ 1216398 h 2628557"/>
                <a:gd name="connsiteX4" fmla="*/ 1412159 w 2890034"/>
                <a:gd name="connsiteY4" fmla="*/ 2628557 h 2628557"/>
                <a:gd name="connsiteX5" fmla="*/ 0 w 2890034"/>
                <a:gd name="connsiteY5" fmla="*/ 1216398 h 2628557"/>
                <a:gd name="connsiteX6" fmla="*/ 622608 w 2890034"/>
                <a:gd name="connsiteY6" fmla="*/ 45414 h 2628557"/>
                <a:gd name="connsiteX0" fmla="*/ 622608 w 2825835"/>
                <a:gd name="connsiteY0" fmla="*/ 45414 h 2628557"/>
                <a:gd name="connsiteX1" fmla="*/ 1611404 w 2825835"/>
                <a:gd name="connsiteY1" fmla="*/ 254571 h 2628557"/>
                <a:gd name="connsiteX2" fmla="*/ 2550488 w 2825835"/>
                <a:gd name="connsiteY2" fmla="*/ 395955 h 2628557"/>
                <a:gd name="connsiteX3" fmla="*/ 2824318 w 2825835"/>
                <a:gd name="connsiteY3" fmla="*/ 1216398 h 2628557"/>
                <a:gd name="connsiteX4" fmla="*/ 1412159 w 2825835"/>
                <a:gd name="connsiteY4" fmla="*/ 2628557 h 2628557"/>
                <a:gd name="connsiteX5" fmla="*/ 0 w 2825835"/>
                <a:gd name="connsiteY5" fmla="*/ 1216398 h 2628557"/>
                <a:gd name="connsiteX6" fmla="*/ 622608 w 2825835"/>
                <a:gd name="connsiteY6" fmla="*/ 45414 h 2628557"/>
                <a:gd name="connsiteX0" fmla="*/ 622608 w 2831364"/>
                <a:gd name="connsiteY0" fmla="*/ 45414 h 2628557"/>
                <a:gd name="connsiteX1" fmla="*/ 1611404 w 2831364"/>
                <a:gd name="connsiteY1" fmla="*/ 254571 h 2628557"/>
                <a:gd name="connsiteX2" fmla="*/ 2550488 w 2831364"/>
                <a:gd name="connsiteY2" fmla="*/ 395955 h 2628557"/>
                <a:gd name="connsiteX3" fmla="*/ 2824318 w 2831364"/>
                <a:gd name="connsiteY3" fmla="*/ 1216398 h 2628557"/>
                <a:gd name="connsiteX4" fmla="*/ 1412159 w 2831364"/>
                <a:gd name="connsiteY4" fmla="*/ 2628557 h 2628557"/>
                <a:gd name="connsiteX5" fmla="*/ 0 w 2831364"/>
                <a:gd name="connsiteY5" fmla="*/ 1216398 h 2628557"/>
                <a:gd name="connsiteX6" fmla="*/ 622608 w 2831364"/>
                <a:gd name="connsiteY6" fmla="*/ 45414 h 2628557"/>
                <a:gd name="connsiteX0" fmla="*/ 622608 w 2828668"/>
                <a:gd name="connsiteY0" fmla="*/ 45414 h 2628557"/>
                <a:gd name="connsiteX1" fmla="*/ 1611404 w 2828668"/>
                <a:gd name="connsiteY1" fmla="*/ 254571 h 2628557"/>
                <a:gd name="connsiteX2" fmla="*/ 2550488 w 2828668"/>
                <a:gd name="connsiteY2" fmla="*/ 395955 h 2628557"/>
                <a:gd name="connsiteX3" fmla="*/ 2824318 w 2828668"/>
                <a:gd name="connsiteY3" fmla="*/ 1216398 h 2628557"/>
                <a:gd name="connsiteX4" fmla="*/ 1412159 w 2828668"/>
                <a:gd name="connsiteY4" fmla="*/ 2628557 h 2628557"/>
                <a:gd name="connsiteX5" fmla="*/ 0 w 2828668"/>
                <a:gd name="connsiteY5" fmla="*/ 1216398 h 2628557"/>
                <a:gd name="connsiteX6" fmla="*/ 622608 w 2828668"/>
                <a:gd name="connsiteY6" fmla="*/ 45414 h 2628557"/>
                <a:gd name="connsiteX0" fmla="*/ 622608 w 2828668"/>
                <a:gd name="connsiteY0" fmla="*/ 45414 h 2628557"/>
                <a:gd name="connsiteX1" fmla="*/ 1611404 w 2828668"/>
                <a:gd name="connsiteY1" fmla="*/ 254571 h 2628557"/>
                <a:gd name="connsiteX2" fmla="*/ 2550488 w 2828668"/>
                <a:gd name="connsiteY2" fmla="*/ 395955 h 2628557"/>
                <a:gd name="connsiteX3" fmla="*/ 2824318 w 2828668"/>
                <a:gd name="connsiteY3" fmla="*/ 1216398 h 2628557"/>
                <a:gd name="connsiteX4" fmla="*/ 1412159 w 2828668"/>
                <a:gd name="connsiteY4" fmla="*/ 2628557 h 2628557"/>
                <a:gd name="connsiteX5" fmla="*/ 0 w 2828668"/>
                <a:gd name="connsiteY5" fmla="*/ 1216398 h 2628557"/>
                <a:gd name="connsiteX6" fmla="*/ 622608 w 2828668"/>
                <a:gd name="connsiteY6" fmla="*/ 45414 h 2628557"/>
                <a:gd name="connsiteX0" fmla="*/ 622608 w 2828668"/>
                <a:gd name="connsiteY0" fmla="*/ 40000 h 2623143"/>
                <a:gd name="connsiteX1" fmla="*/ 1611404 w 2828668"/>
                <a:gd name="connsiteY1" fmla="*/ 307523 h 2623143"/>
                <a:gd name="connsiteX2" fmla="*/ 2550488 w 2828668"/>
                <a:gd name="connsiteY2" fmla="*/ 390541 h 2623143"/>
                <a:gd name="connsiteX3" fmla="*/ 2824318 w 2828668"/>
                <a:gd name="connsiteY3" fmla="*/ 1210984 h 2623143"/>
                <a:gd name="connsiteX4" fmla="*/ 1412159 w 2828668"/>
                <a:gd name="connsiteY4" fmla="*/ 2623143 h 2623143"/>
                <a:gd name="connsiteX5" fmla="*/ 0 w 2828668"/>
                <a:gd name="connsiteY5" fmla="*/ 1210984 h 2623143"/>
                <a:gd name="connsiteX6" fmla="*/ 622608 w 2828668"/>
                <a:gd name="connsiteY6" fmla="*/ 40000 h 2623143"/>
                <a:gd name="connsiteX0" fmla="*/ 622608 w 2828668"/>
                <a:gd name="connsiteY0" fmla="*/ 41537 h 2624680"/>
                <a:gd name="connsiteX1" fmla="*/ 1611404 w 2828668"/>
                <a:gd name="connsiteY1" fmla="*/ 309060 h 2624680"/>
                <a:gd name="connsiteX2" fmla="*/ 2550488 w 2828668"/>
                <a:gd name="connsiteY2" fmla="*/ 392078 h 2624680"/>
                <a:gd name="connsiteX3" fmla="*/ 2824318 w 2828668"/>
                <a:gd name="connsiteY3" fmla="*/ 1212521 h 2624680"/>
                <a:gd name="connsiteX4" fmla="*/ 1412159 w 2828668"/>
                <a:gd name="connsiteY4" fmla="*/ 2624680 h 2624680"/>
                <a:gd name="connsiteX5" fmla="*/ 0 w 2828668"/>
                <a:gd name="connsiteY5" fmla="*/ 1212521 h 2624680"/>
                <a:gd name="connsiteX6" fmla="*/ 622608 w 2828668"/>
                <a:gd name="connsiteY6" fmla="*/ 41537 h 2624680"/>
                <a:gd name="connsiteX0" fmla="*/ 622608 w 2828668"/>
                <a:gd name="connsiteY0" fmla="*/ 41537 h 2624680"/>
                <a:gd name="connsiteX1" fmla="*/ 1611404 w 2828668"/>
                <a:gd name="connsiteY1" fmla="*/ 309060 h 2624680"/>
                <a:gd name="connsiteX2" fmla="*/ 2550488 w 2828668"/>
                <a:gd name="connsiteY2" fmla="*/ 392078 h 2624680"/>
                <a:gd name="connsiteX3" fmla="*/ 2824318 w 2828668"/>
                <a:gd name="connsiteY3" fmla="*/ 1212521 h 2624680"/>
                <a:gd name="connsiteX4" fmla="*/ 1412159 w 2828668"/>
                <a:gd name="connsiteY4" fmla="*/ 2624680 h 2624680"/>
                <a:gd name="connsiteX5" fmla="*/ 0 w 2828668"/>
                <a:gd name="connsiteY5" fmla="*/ 1212521 h 2624680"/>
                <a:gd name="connsiteX6" fmla="*/ 622608 w 2828668"/>
                <a:gd name="connsiteY6" fmla="*/ 41537 h 2624680"/>
                <a:gd name="connsiteX0" fmla="*/ 622608 w 2828668"/>
                <a:gd name="connsiteY0" fmla="*/ 40000 h 2623143"/>
                <a:gd name="connsiteX1" fmla="*/ 1611404 w 2828668"/>
                <a:gd name="connsiteY1" fmla="*/ 307523 h 2623143"/>
                <a:gd name="connsiteX2" fmla="*/ 2550488 w 2828668"/>
                <a:gd name="connsiteY2" fmla="*/ 390541 h 2623143"/>
                <a:gd name="connsiteX3" fmla="*/ 2824318 w 2828668"/>
                <a:gd name="connsiteY3" fmla="*/ 1210984 h 2623143"/>
                <a:gd name="connsiteX4" fmla="*/ 1412159 w 2828668"/>
                <a:gd name="connsiteY4" fmla="*/ 2623143 h 2623143"/>
                <a:gd name="connsiteX5" fmla="*/ 0 w 2828668"/>
                <a:gd name="connsiteY5" fmla="*/ 1210984 h 2623143"/>
                <a:gd name="connsiteX6" fmla="*/ 622608 w 2828668"/>
                <a:gd name="connsiteY6" fmla="*/ 40000 h 2623143"/>
                <a:gd name="connsiteX0" fmla="*/ 700429 w 2828668"/>
                <a:gd name="connsiteY0" fmla="*/ 40684 h 2614100"/>
                <a:gd name="connsiteX1" fmla="*/ 1611404 w 2828668"/>
                <a:gd name="connsiteY1" fmla="*/ 298480 h 2614100"/>
                <a:gd name="connsiteX2" fmla="*/ 2550488 w 2828668"/>
                <a:gd name="connsiteY2" fmla="*/ 381498 h 2614100"/>
                <a:gd name="connsiteX3" fmla="*/ 2824318 w 2828668"/>
                <a:gd name="connsiteY3" fmla="*/ 1201941 h 2614100"/>
                <a:gd name="connsiteX4" fmla="*/ 1412159 w 2828668"/>
                <a:gd name="connsiteY4" fmla="*/ 2614100 h 2614100"/>
                <a:gd name="connsiteX5" fmla="*/ 0 w 2828668"/>
                <a:gd name="connsiteY5" fmla="*/ 1201941 h 2614100"/>
                <a:gd name="connsiteX6" fmla="*/ 700429 w 2828668"/>
                <a:gd name="connsiteY6" fmla="*/ 40684 h 2614100"/>
                <a:gd name="connsiteX0" fmla="*/ 700429 w 2828668"/>
                <a:gd name="connsiteY0" fmla="*/ 40684 h 2614100"/>
                <a:gd name="connsiteX1" fmla="*/ 1611404 w 2828668"/>
                <a:gd name="connsiteY1" fmla="*/ 298480 h 2614100"/>
                <a:gd name="connsiteX2" fmla="*/ 2550488 w 2828668"/>
                <a:gd name="connsiteY2" fmla="*/ 381498 h 2614100"/>
                <a:gd name="connsiteX3" fmla="*/ 2824318 w 2828668"/>
                <a:gd name="connsiteY3" fmla="*/ 1201941 h 2614100"/>
                <a:gd name="connsiteX4" fmla="*/ 1412159 w 2828668"/>
                <a:gd name="connsiteY4" fmla="*/ 2614100 h 2614100"/>
                <a:gd name="connsiteX5" fmla="*/ 0 w 2828668"/>
                <a:gd name="connsiteY5" fmla="*/ 1201941 h 2614100"/>
                <a:gd name="connsiteX6" fmla="*/ 700429 w 2828668"/>
                <a:gd name="connsiteY6" fmla="*/ 40684 h 2614100"/>
                <a:gd name="connsiteX0" fmla="*/ 700429 w 2828668"/>
                <a:gd name="connsiteY0" fmla="*/ 58876 h 2632292"/>
                <a:gd name="connsiteX1" fmla="*/ 1611404 w 2828668"/>
                <a:gd name="connsiteY1" fmla="*/ 316672 h 2632292"/>
                <a:gd name="connsiteX2" fmla="*/ 2550488 w 2828668"/>
                <a:gd name="connsiteY2" fmla="*/ 399690 h 2632292"/>
                <a:gd name="connsiteX3" fmla="*/ 2824318 w 2828668"/>
                <a:gd name="connsiteY3" fmla="*/ 1220133 h 2632292"/>
                <a:gd name="connsiteX4" fmla="*/ 1412159 w 2828668"/>
                <a:gd name="connsiteY4" fmla="*/ 2632292 h 2632292"/>
                <a:gd name="connsiteX5" fmla="*/ 0 w 2828668"/>
                <a:gd name="connsiteY5" fmla="*/ 1220133 h 2632292"/>
                <a:gd name="connsiteX6" fmla="*/ 700429 w 2828668"/>
                <a:gd name="connsiteY6" fmla="*/ 58876 h 2632292"/>
                <a:gd name="connsiteX0" fmla="*/ 700429 w 2828668"/>
                <a:gd name="connsiteY0" fmla="*/ 62842 h 2636258"/>
                <a:gd name="connsiteX1" fmla="*/ 1611404 w 2828668"/>
                <a:gd name="connsiteY1" fmla="*/ 320638 h 2636258"/>
                <a:gd name="connsiteX2" fmla="*/ 2550488 w 2828668"/>
                <a:gd name="connsiteY2" fmla="*/ 403656 h 2636258"/>
                <a:gd name="connsiteX3" fmla="*/ 2824318 w 2828668"/>
                <a:gd name="connsiteY3" fmla="*/ 1224099 h 2636258"/>
                <a:gd name="connsiteX4" fmla="*/ 1412159 w 2828668"/>
                <a:gd name="connsiteY4" fmla="*/ 2636258 h 2636258"/>
                <a:gd name="connsiteX5" fmla="*/ 0 w 2828668"/>
                <a:gd name="connsiteY5" fmla="*/ 1224099 h 2636258"/>
                <a:gd name="connsiteX6" fmla="*/ 700429 w 2828668"/>
                <a:gd name="connsiteY6" fmla="*/ 62842 h 2636258"/>
                <a:gd name="connsiteX0" fmla="*/ 700429 w 2828668"/>
                <a:gd name="connsiteY0" fmla="*/ 69115 h 2642531"/>
                <a:gd name="connsiteX1" fmla="*/ 1591949 w 2828668"/>
                <a:gd name="connsiteY1" fmla="*/ 278273 h 2642531"/>
                <a:gd name="connsiteX2" fmla="*/ 2550488 w 2828668"/>
                <a:gd name="connsiteY2" fmla="*/ 409929 h 2642531"/>
                <a:gd name="connsiteX3" fmla="*/ 2824318 w 2828668"/>
                <a:gd name="connsiteY3" fmla="*/ 1230372 h 2642531"/>
                <a:gd name="connsiteX4" fmla="*/ 1412159 w 2828668"/>
                <a:gd name="connsiteY4" fmla="*/ 2642531 h 2642531"/>
                <a:gd name="connsiteX5" fmla="*/ 0 w 2828668"/>
                <a:gd name="connsiteY5" fmla="*/ 1230372 h 2642531"/>
                <a:gd name="connsiteX6" fmla="*/ 700429 w 2828668"/>
                <a:gd name="connsiteY6" fmla="*/ 69115 h 26425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828668" h="2642531">
                  <a:moveTo>
                    <a:pt x="700429" y="69115"/>
                  </a:moveTo>
                  <a:cubicBezTo>
                    <a:pt x="1280281" y="-139827"/>
                    <a:pt x="1186329" y="182560"/>
                    <a:pt x="1591949" y="278273"/>
                  </a:cubicBezTo>
                  <a:cubicBezTo>
                    <a:pt x="1997569" y="373986"/>
                    <a:pt x="2085689" y="113438"/>
                    <a:pt x="2550488" y="409929"/>
                  </a:cubicBezTo>
                  <a:cubicBezTo>
                    <a:pt x="2752640" y="570233"/>
                    <a:pt x="2851209" y="775394"/>
                    <a:pt x="2824318" y="1230372"/>
                  </a:cubicBezTo>
                  <a:cubicBezTo>
                    <a:pt x="2775199" y="2061427"/>
                    <a:pt x="2192073" y="2642531"/>
                    <a:pt x="1412159" y="2642531"/>
                  </a:cubicBezTo>
                  <a:cubicBezTo>
                    <a:pt x="632245" y="2642531"/>
                    <a:pt x="0" y="2010286"/>
                    <a:pt x="0" y="1230372"/>
                  </a:cubicBezTo>
                  <a:cubicBezTo>
                    <a:pt x="0" y="742926"/>
                    <a:pt x="217788" y="303435"/>
                    <a:pt x="700429" y="6911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61" name="자유형: 도형 120">
              <a:extLst>
                <a:ext uri="{FF2B5EF4-FFF2-40B4-BE49-F238E27FC236}">
                  <a16:creationId xmlns:a16="http://schemas.microsoft.com/office/drawing/2014/main" id="{83C62CC9-EDB3-4619-BB3B-78C492373196}"/>
                </a:ext>
              </a:extLst>
            </p:cNvPr>
            <p:cNvSpPr/>
            <p:nvPr/>
          </p:nvSpPr>
          <p:spPr>
            <a:xfrm rot="15300000" flipH="1">
              <a:off x="4697268" y="953004"/>
              <a:ext cx="2262873" cy="2437350"/>
            </a:xfrm>
            <a:custGeom>
              <a:avLst/>
              <a:gdLst>
                <a:gd name="connsiteX0" fmla="*/ 18398 w 2152544"/>
                <a:gd name="connsiteY0" fmla="*/ 2085292 h 2318514"/>
                <a:gd name="connsiteX1" fmla="*/ 346522 w 2152544"/>
                <a:gd name="connsiteY1" fmla="*/ 2116479 h 2318514"/>
                <a:gd name="connsiteX2" fmla="*/ 746650 w 2152544"/>
                <a:gd name="connsiteY2" fmla="*/ 695365 h 2318514"/>
                <a:gd name="connsiteX3" fmla="*/ 2106464 w 2152544"/>
                <a:gd name="connsiteY3" fmla="*/ 160079 h 2318514"/>
                <a:gd name="connsiteX4" fmla="*/ 2152544 w 2152544"/>
                <a:gd name="connsiteY4" fmla="*/ 155773 h 2318514"/>
                <a:gd name="connsiteX5" fmla="*/ 2110805 w 2152544"/>
                <a:gd name="connsiteY5" fmla="*/ 0 h 2318514"/>
                <a:gd name="connsiteX6" fmla="*/ 2000422 w 2152544"/>
                <a:gd name="connsiteY6" fmla="*/ 2084 h 2318514"/>
                <a:gd name="connsiteX7" fmla="*/ 557372 w 2152544"/>
                <a:gd name="connsiteY7" fmla="*/ 530750 h 2318514"/>
                <a:gd name="connsiteX8" fmla="*/ 18398 w 2152544"/>
                <a:gd name="connsiteY8" fmla="*/ 2085292 h 23185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52544" h="2318514">
                  <a:moveTo>
                    <a:pt x="18398" y="2085292"/>
                  </a:moveTo>
                  <a:cubicBezTo>
                    <a:pt x="132841" y="2454215"/>
                    <a:pt x="372442" y="2323705"/>
                    <a:pt x="346522" y="2116479"/>
                  </a:cubicBezTo>
                  <a:cubicBezTo>
                    <a:pt x="242056" y="1512450"/>
                    <a:pt x="474156" y="950854"/>
                    <a:pt x="746650" y="695365"/>
                  </a:cubicBezTo>
                  <a:cubicBezTo>
                    <a:pt x="985082" y="471813"/>
                    <a:pt x="1665240" y="214502"/>
                    <a:pt x="2106464" y="160079"/>
                  </a:cubicBezTo>
                  <a:lnTo>
                    <a:pt x="2152544" y="155773"/>
                  </a:lnTo>
                  <a:lnTo>
                    <a:pt x="2110805" y="0"/>
                  </a:lnTo>
                  <a:lnTo>
                    <a:pt x="2000422" y="2084"/>
                  </a:lnTo>
                  <a:cubicBezTo>
                    <a:pt x="1446152" y="35321"/>
                    <a:pt x="880854" y="226300"/>
                    <a:pt x="557372" y="530750"/>
                  </a:cubicBezTo>
                  <a:cubicBezTo>
                    <a:pt x="187679" y="878694"/>
                    <a:pt x="-73108" y="1571513"/>
                    <a:pt x="18398" y="208529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62" name="자유형: 도형 121">
              <a:extLst>
                <a:ext uri="{FF2B5EF4-FFF2-40B4-BE49-F238E27FC236}">
                  <a16:creationId xmlns:a16="http://schemas.microsoft.com/office/drawing/2014/main" id="{158ADBDA-F72B-4EEE-836D-36BE691DB2AA}"/>
                </a:ext>
              </a:extLst>
            </p:cNvPr>
            <p:cNvSpPr/>
            <p:nvPr/>
          </p:nvSpPr>
          <p:spPr>
            <a:xfrm rot="20281495">
              <a:off x="5538768" y="3059101"/>
              <a:ext cx="2613462" cy="2642532"/>
            </a:xfrm>
            <a:custGeom>
              <a:avLst/>
              <a:gdLst>
                <a:gd name="connsiteX0" fmla="*/ 2177283 w 2613462"/>
                <a:gd name="connsiteY0" fmla="*/ 323073 h 2642532"/>
                <a:gd name="connsiteX1" fmla="*/ 2335282 w 2613462"/>
                <a:gd name="connsiteY1" fmla="*/ 409930 h 2642532"/>
                <a:gd name="connsiteX2" fmla="*/ 2609112 w 2613462"/>
                <a:gd name="connsiteY2" fmla="*/ 1230373 h 2642532"/>
                <a:gd name="connsiteX3" fmla="*/ 1196953 w 2613462"/>
                <a:gd name="connsiteY3" fmla="*/ 2642532 h 2642532"/>
                <a:gd name="connsiteX4" fmla="*/ 25969 w 2613462"/>
                <a:gd name="connsiteY4" fmla="*/ 2019925 h 2642532"/>
                <a:gd name="connsiteX5" fmla="*/ 0 w 2613462"/>
                <a:gd name="connsiteY5" fmla="*/ 1977178 h 2642532"/>
                <a:gd name="connsiteX6" fmla="*/ 52970 w 2613462"/>
                <a:gd name="connsiteY6" fmla="*/ 1957707 h 2642532"/>
                <a:gd name="connsiteX7" fmla="*/ 878304 w 2613462"/>
                <a:gd name="connsiteY7" fmla="*/ 1131700 h 2642532"/>
                <a:gd name="connsiteX8" fmla="*/ 934359 w 2613462"/>
                <a:gd name="connsiteY8" fmla="*/ 219950 h 2642532"/>
                <a:gd name="connsiteX9" fmla="*/ 757798 w 2613462"/>
                <a:gd name="connsiteY9" fmla="*/ 18822 h 2642532"/>
                <a:gd name="connsiteX10" fmla="*/ 738979 w 2613462"/>
                <a:gd name="connsiteY10" fmla="*/ 4034 h 2642532"/>
                <a:gd name="connsiteX11" fmla="*/ 748059 w 2613462"/>
                <a:gd name="connsiteY11" fmla="*/ 2628 h 2642532"/>
                <a:gd name="connsiteX12" fmla="*/ 1376743 w 2613462"/>
                <a:gd name="connsiteY12" fmla="*/ 278274 h 2642532"/>
                <a:gd name="connsiteX13" fmla="*/ 2177283 w 2613462"/>
                <a:gd name="connsiteY13" fmla="*/ 323073 h 26425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613462" h="2642532">
                  <a:moveTo>
                    <a:pt x="2177283" y="323073"/>
                  </a:moveTo>
                  <a:cubicBezTo>
                    <a:pt x="2224968" y="344511"/>
                    <a:pt x="2277182" y="372869"/>
                    <a:pt x="2335282" y="409930"/>
                  </a:cubicBezTo>
                  <a:cubicBezTo>
                    <a:pt x="2537434" y="570234"/>
                    <a:pt x="2636003" y="775395"/>
                    <a:pt x="2609112" y="1230373"/>
                  </a:cubicBezTo>
                  <a:cubicBezTo>
                    <a:pt x="2559993" y="2061428"/>
                    <a:pt x="1976867" y="2642532"/>
                    <a:pt x="1196953" y="2642532"/>
                  </a:cubicBezTo>
                  <a:cubicBezTo>
                    <a:pt x="709507" y="2642532"/>
                    <a:pt x="279744" y="2395561"/>
                    <a:pt x="25969" y="2019925"/>
                  </a:cubicBezTo>
                  <a:lnTo>
                    <a:pt x="0" y="1977178"/>
                  </a:lnTo>
                  <a:lnTo>
                    <a:pt x="52970" y="1957707"/>
                  </a:lnTo>
                  <a:cubicBezTo>
                    <a:pt x="395707" y="1812253"/>
                    <a:pt x="690033" y="1528956"/>
                    <a:pt x="878304" y="1131700"/>
                  </a:cubicBezTo>
                  <a:cubicBezTo>
                    <a:pt x="1084449" y="696728"/>
                    <a:pt x="1068992" y="456841"/>
                    <a:pt x="934359" y="219950"/>
                  </a:cubicBezTo>
                  <a:cubicBezTo>
                    <a:pt x="870975" y="131062"/>
                    <a:pt x="812823" y="66588"/>
                    <a:pt x="757798" y="18822"/>
                  </a:cubicBezTo>
                  <a:lnTo>
                    <a:pt x="738979" y="4034"/>
                  </a:lnTo>
                  <a:lnTo>
                    <a:pt x="748059" y="2628"/>
                  </a:lnTo>
                  <a:cubicBezTo>
                    <a:pt x="1047406" y="-26900"/>
                    <a:pt x="1047177" y="200507"/>
                    <a:pt x="1376743" y="278274"/>
                  </a:cubicBezTo>
                  <a:cubicBezTo>
                    <a:pt x="1731660" y="362023"/>
                    <a:pt x="1843492" y="173009"/>
                    <a:pt x="2177283" y="32307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63" name="자유형: 도형 122">
              <a:extLst>
                <a:ext uri="{FF2B5EF4-FFF2-40B4-BE49-F238E27FC236}">
                  <a16:creationId xmlns:a16="http://schemas.microsoft.com/office/drawing/2014/main" id="{56D9FE4B-0440-4991-8C02-BEA44D967CD4}"/>
                </a:ext>
              </a:extLst>
            </p:cNvPr>
            <p:cNvSpPr/>
            <p:nvPr/>
          </p:nvSpPr>
          <p:spPr>
            <a:xfrm rot="12600000" flipH="1">
              <a:off x="5404406" y="1307417"/>
              <a:ext cx="1728031" cy="1861269"/>
            </a:xfrm>
            <a:custGeom>
              <a:avLst/>
              <a:gdLst>
                <a:gd name="connsiteX0" fmla="*/ 18398 w 2152544"/>
                <a:gd name="connsiteY0" fmla="*/ 2085292 h 2318514"/>
                <a:gd name="connsiteX1" fmla="*/ 346522 w 2152544"/>
                <a:gd name="connsiteY1" fmla="*/ 2116479 h 2318514"/>
                <a:gd name="connsiteX2" fmla="*/ 746650 w 2152544"/>
                <a:gd name="connsiteY2" fmla="*/ 695365 h 2318514"/>
                <a:gd name="connsiteX3" fmla="*/ 2106464 w 2152544"/>
                <a:gd name="connsiteY3" fmla="*/ 160079 h 2318514"/>
                <a:gd name="connsiteX4" fmla="*/ 2152544 w 2152544"/>
                <a:gd name="connsiteY4" fmla="*/ 155773 h 2318514"/>
                <a:gd name="connsiteX5" fmla="*/ 2110805 w 2152544"/>
                <a:gd name="connsiteY5" fmla="*/ 0 h 2318514"/>
                <a:gd name="connsiteX6" fmla="*/ 2000422 w 2152544"/>
                <a:gd name="connsiteY6" fmla="*/ 2084 h 2318514"/>
                <a:gd name="connsiteX7" fmla="*/ 557372 w 2152544"/>
                <a:gd name="connsiteY7" fmla="*/ 530750 h 2318514"/>
                <a:gd name="connsiteX8" fmla="*/ 18398 w 2152544"/>
                <a:gd name="connsiteY8" fmla="*/ 2085292 h 23185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52544" h="2318514">
                  <a:moveTo>
                    <a:pt x="18398" y="2085292"/>
                  </a:moveTo>
                  <a:cubicBezTo>
                    <a:pt x="132841" y="2454215"/>
                    <a:pt x="372442" y="2323705"/>
                    <a:pt x="346522" y="2116479"/>
                  </a:cubicBezTo>
                  <a:cubicBezTo>
                    <a:pt x="242056" y="1512450"/>
                    <a:pt x="474156" y="950854"/>
                    <a:pt x="746650" y="695365"/>
                  </a:cubicBezTo>
                  <a:cubicBezTo>
                    <a:pt x="985082" y="471813"/>
                    <a:pt x="1665240" y="214502"/>
                    <a:pt x="2106464" y="160079"/>
                  </a:cubicBezTo>
                  <a:lnTo>
                    <a:pt x="2152544" y="155773"/>
                  </a:lnTo>
                  <a:lnTo>
                    <a:pt x="2110805" y="0"/>
                  </a:lnTo>
                  <a:lnTo>
                    <a:pt x="2000422" y="2084"/>
                  </a:lnTo>
                  <a:cubicBezTo>
                    <a:pt x="1446152" y="35321"/>
                    <a:pt x="880854" y="226300"/>
                    <a:pt x="557372" y="530750"/>
                  </a:cubicBezTo>
                  <a:cubicBezTo>
                    <a:pt x="187679" y="878694"/>
                    <a:pt x="-73108" y="1571513"/>
                    <a:pt x="18398" y="208529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64" name="Teardrop 3">
              <a:extLst>
                <a:ext uri="{FF2B5EF4-FFF2-40B4-BE49-F238E27FC236}">
                  <a16:creationId xmlns:a16="http://schemas.microsoft.com/office/drawing/2014/main" id="{5CD96DEB-5319-462C-883C-48F54491CB47}"/>
                </a:ext>
              </a:extLst>
            </p:cNvPr>
            <p:cNvSpPr/>
            <p:nvPr/>
          </p:nvSpPr>
          <p:spPr>
            <a:xfrm rot="20810195" flipH="1">
              <a:off x="3922253" y="428041"/>
              <a:ext cx="1852466" cy="1002062"/>
            </a:xfrm>
            <a:custGeom>
              <a:avLst/>
              <a:gdLst/>
              <a:ahLst/>
              <a:cxnLst/>
              <a:rect l="l" t="t" r="r" b="b"/>
              <a:pathLst>
                <a:path w="1490464" h="1490465">
                  <a:moveTo>
                    <a:pt x="745232" y="0"/>
                  </a:moveTo>
                  <a:lnTo>
                    <a:pt x="1490464" y="0"/>
                  </a:lnTo>
                  <a:lnTo>
                    <a:pt x="1490464" y="745232"/>
                  </a:lnTo>
                  <a:lnTo>
                    <a:pt x="1490464" y="745233"/>
                  </a:lnTo>
                  <a:lnTo>
                    <a:pt x="1490464" y="745233"/>
                  </a:lnTo>
                  <a:cubicBezTo>
                    <a:pt x="1490464" y="1156813"/>
                    <a:pt x="1156812" y="1490465"/>
                    <a:pt x="745232" y="1490465"/>
                  </a:cubicBezTo>
                  <a:lnTo>
                    <a:pt x="0" y="1490465"/>
                  </a:lnTo>
                  <a:lnTo>
                    <a:pt x="0" y="745233"/>
                  </a:lnTo>
                  <a:lnTo>
                    <a:pt x="0" y="745233"/>
                  </a:lnTo>
                  <a:cubicBezTo>
                    <a:pt x="0" y="333652"/>
                    <a:pt x="333652" y="0"/>
                    <a:pt x="74523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/>
            </a:p>
          </p:txBody>
        </p:sp>
      </p:grpSp>
      <p:grpSp>
        <p:nvGrpSpPr>
          <p:cNvPr id="565" name="그룹 124">
            <a:extLst>
              <a:ext uri="{FF2B5EF4-FFF2-40B4-BE49-F238E27FC236}">
                <a16:creationId xmlns:a16="http://schemas.microsoft.com/office/drawing/2014/main" id="{A63A5C54-AD27-4B6B-8DC7-65058E876A99}"/>
              </a:ext>
            </a:extLst>
          </p:cNvPr>
          <p:cNvGrpSpPr/>
          <p:nvPr/>
        </p:nvGrpSpPr>
        <p:grpSpPr>
          <a:xfrm>
            <a:off x="4046504" y="2034195"/>
            <a:ext cx="195081" cy="251824"/>
            <a:chOff x="4494569" y="302151"/>
            <a:chExt cx="4120238" cy="5318688"/>
          </a:xfrm>
          <a:solidFill>
            <a:schemeClr val="bg1"/>
          </a:solidFill>
        </p:grpSpPr>
        <p:sp>
          <p:nvSpPr>
            <p:cNvPr id="566" name="자유형: 도형 125">
              <a:extLst>
                <a:ext uri="{FF2B5EF4-FFF2-40B4-BE49-F238E27FC236}">
                  <a16:creationId xmlns:a16="http://schemas.microsoft.com/office/drawing/2014/main" id="{9517518C-1D61-4A92-BFF1-54D2F4A1092A}"/>
                </a:ext>
              </a:extLst>
            </p:cNvPr>
            <p:cNvSpPr/>
            <p:nvPr/>
          </p:nvSpPr>
          <p:spPr>
            <a:xfrm>
              <a:off x="4494569" y="1657147"/>
              <a:ext cx="4120238" cy="3963692"/>
            </a:xfrm>
            <a:custGeom>
              <a:avLst/>
              <a:gdLst>
                <a:gd name="connsiteX0" fmla="*/ 712436 w 2824318"/>
                <a:gd name="connsiteY0" fmla="*/ 0 h 2637716"/>
                <a:gd name="connsiteX1" fmla="*/ 713966 w 2824318"/>
                <a:gd name="connsiteY1" fmla="*/ 10020 h 2637716"/>
                <a:gd name="connsiteX2" fmla="*/ 1669770 w 2824318"/>
                <a:gd name="connsiteY2" fmla="*/ 789023 h 2637716"/>
                <a:gd name="connsiteX3" fmla="*/ 2478775 w 2824318"/>
                <a:gd name="connsiteY3" fmla="*/ 358879 h 2637716"/>
                <a:gd name="connsiteX4" fmla="*/ 2499521 w 2824318"/>
                <a:gd name="connsiteY4" fmla="*/ 324730 h 2637716"/>
                <a:gd name="connsiteX5" fmla="*/ 2501850 w 2824318"/>
                <a:gd name="connsiteY5" fmla="*/ 327293 h 2637716"/>
                <a:gd name="connsiteX6" fmla="*/ 2824318 w 2824318"/>
                <a:gd name="connsiteY6" fmla="*/ 1225557 h 2637716"/>
                <a:gd name="connsiteX7" fmla="*/ 1412159 w 2824318"/>
                <a:gd name="connsiteY7" fmla="*/ 2637716 h 2637716"/>
                <a:gd name="connsiteX8" fmla="*/ 0 w 2824318"/>
                <a:gd name="connsiteY8" fmla="*/ 1225557 h 2637716"/>
                <a:gd name="connsiteX9" fmla="*/ 622608 w 2824318"/>
                <a:gd name="connsiteY9" fmla="*/ 54573 h 2637716"/>
                <a:gd name="connsiteX0" fmla="*/ 622608 w 2824318"/>
                <a:gd name="connsiteY0" fmla="*/ 44553 h 2627696"/>
                <a:gd name="connsiteX1" fmla="*/ 713966 w 2824318"/>
                <a:gd name="connsiteY1" fmla="*/ 0 h 2627696"/>
                <a:gd name="connsiteX2" fmla="*/ 1669770 w 2824318"/>
                <a:gd name="connsiteY2" fmla="*/ 779003 h 2627696"/>
                <a:gd name="connsiteX3" fmla="*/ 2478775 w 2824318"/>
                <a:gd name="connsiteY3" fmla="*/ 348859 h 2627696"/>
                <a:gd name="connsiteX4" fmla="*/ 2499521 w 2824318"/>
                <a:gd name="connsiteY4" fmla="*/ 314710 h 2627696"/>
                <a:gd name="connsiteX5" fmla="*/ 2501850 w 2824318"/>
                <a:gd name="connsiteY5" fmla="*/ 317273 h 2627696"/>
                <a:gd name="connsiteX6" fmla="*/ 2824318 w 2824318"/>
                <a:gd name="connsiteY6" fmla="*/ 1215537 h 2627696"/>
                <a:gd name="connsiteX7" fmla="*/ 1412159 w 2824318"/>
                <a:gd name="connsiteY7" fmla="*/ 2627696 h 2627696"/>
                <a:gd name="connsiteX8" fmla="*/ 0 w 2824318"/>
                <a:gd name="connsiteY8" fmla="*/ 1215537 h 2627696"/>
                <a:gd name="connsiteX9" fmla="*/ 622608 w 2824318"/>
                <a:gd name="connsiteY9" fmla="*/ 44553 h 2627696"/>
                <a:gd name="connsiteX0" fmla="*/ 622608 w 2824318"/>
                <a:gd name="connsiteY0" fmla="*/ 0 h 2583143"/>
                <a:gd name="connsiteX1" fmla="*/ 1669770 w 2824318"/>
                <a:gd name="connsiteY1" fmla="*/ 734450 h 2583143"/>
                <a:gd name="connsiteX2" fmla="*/ 2478775 w 2824318"/>
                <a:gd name="connsiteY2" fmla="*/ 304306 h 2583143"/>
                <a:gd name="connsiteX3" fmla="*/ 2499521 w 2824318"/>
                <a:gd name="connsiteY3" fmla="*/ 270157 h 2583143"/>
                <a:gd name="connsiteX4" fmla="*/ 2501850 w 2824318"/>
                <a:gd name="connsiteY4" fmla="*/ 272720 h 2583143"/>
                <a:gd name="connsiteX5" fmla="*/ 2824318 w 2824318"/>
                <a:gd name="connsiteY5" fmla="*/ 1170984 h 2583143"/>
                <a:gd name="connsiteX6" fmla="*/ 1412159 w 2824318"/>
                <a:gd name="connsiteY6" fmla="*/ 2583143 h 2583143"/>
                <a:gd name="connsiteX7" fmla="*/ 0 w 2824318"/>
                <a:gd name="connsiteY7" fmla="*/ 1170984 h 2583143"/>
                <a:gd name="connsiteX8" fmla="*/ 622608 w 2824318"/>
                <a:gd name="connsiteY8" fmla="*/ 0 h 2583143"/>
                <a:gd name="connsiteX0" fmla="*/ 622608 w 2824318"/>
                <a:gd name="connsiteY0" fmla="*/ 0 h 2583143"/>
                <a:gd name="connsiteX1" fmla="*/ 1669770 w 2824318"/>
                <a:gd name="connsiteY1" fmla="*/ 734450 h 2583143"/>
                <a:gd name="connsiteX2" fmla="*/ 2499521 w 2824318"/>
                <a:gd name="connsiteY2" fmla="*/ 270157 h 2583143"/>
                <a:gd name="connsiteX3" fmla="*/ 2501850 w 2824318"/>
                <a:gd name="connsiteY3" fmla="*/ 272720 h 2583143"/>
                <a:gd name="connsiteX4" fmla="*/ 2824318 w 2824318"/>
                <a:gd name="connsiteY4" fmla="*/ 1170984 h 2583143"/>
                <a:gd name="connsiteX5" fmla="*/ 1412159 w 2824318"/>
                <a:gd name="connsiteY5" fmla="*/ 2583143 h 2583143"/>
                <a:gd name="connsiteX6" fmla="*/ 0 w 2824318"/>
                <a:gd name="connsiteY6" fmla="*/ 1170984 h 2583143"/>
                <a:gd name="connsiteX7" fmla="*/ 622608 w 2824318"/>
                <a:gd name="connsiteY7" fmla="*/ 0 h 2583143"/>
                <a:gd name="connsiteX0" fmla="*/ 622608 w 2824318"/>
                <a:gd name="connsiteY0" fmla="*/ 0 h 2583143"/>
                <a:gd name="connsiteX1" fmla="*/ 1611404 w 2824318"/>
                <a:gd name="connsiteY1" fmla="*/ 209157 h 2583143"/>
                <a:gd name="connsiteX2" fmla="*/ 2499521 w 2824318"/>
                <a:gd name="connsiteY2" fmla="*/ 270157 h 2583143"/>
                <a:gd name="connsiteX3" fmla="*/ 2501850 w 2824318"/>
                <a:gd name="connsiteY3" fmla="*/ 272720 h 2583143"/>
                <a:gd name="connsiteX4" fmla="*/ 2824318 w 2824318"/>
                <a:gd name="connsiteY4" fmla="*/ 1170984 h 2583143"/>
                <a:gd name="connsiteX5" fmla="*/ 1412159 w 2824318"/>
                <a:gd name="connsiteY5" fmla="*/ 2583143 h 2583143"/>
                <a:gd name="connsiteX6" fmla="*/ 0 w 2824318"/>
                <a:gd name="connsiteY6" fmla="*/ 1170984 h 2583143"/>
                <a:gd name="connsiteX7" fmla="*/ 622608 w 2824318"/>
                <a:gd name="connsiteY7" fmla="*/ 0 h 2583143"/>
                <a:gd name="connsiteX0" fmla="*/ 622608 w 2824318"/>
                <a:gd name="connsiteY0" fmla="*/ 0 h 2583143"/>
                <a:gd name="connsiteX1" fmla="*/ 1611404 w 2824318"/>
                <a:gd name="connsiteY1" fmla="*/ 209157 h 2583143"/>
                <a:gd name="connsiteX2" fmla="*/ 2499521 w 2824318"/>
                <a:gd name="connsiteY2" fmla="*/ 270157 h 2583143"/>
                <a:gd name="connsiteX3" fmla="*/ 2501850 w 2824318"/>
                <a:gd name="connsiteY3" fmla="*/ 272720 h 2583143"/>
                <a:gd name="connsiteX4" fmla="*/ 2824318 w 2824318"/>
                <a:gd name="connsiteY4" fmla="*/ 1170984 h 2583143"/>
                <a:gd name="connsiteX5" fmla="*/ 1412159 w 2824318"/>
                <a:gd name="connsiteY5" fmla="*/ 2583143 h 2583143"/>
                <a:gd name="connsiteX6" fmla="*/ 0 w 2824318"/>
                <a:gd name="connsiteY6" fmla="*/ 1170984 h 2583143"/>
                <a:gd name="connsiteX7" fmla="*/ 622608 w 2824318"/>
                <a:gd name="connsiteY7" fmla="*/ 0 h 2583143"/>
                <a:gd name="connsiteX0" fmla="*/ 622608 w 2824318"/>
                <a:gd name="connsiteY0" fmla="*/ 62490 h 2645633"/>
                <a:gd name="connsiteX1" fmla="*/ 1611404 w 2824318"/>
                <a:gd name="connsiteY1" fmla="*/ 271647 h 2645633"/>
                <a:gd name="connsiteX2" fmla="*/ 2499521 w 2824318"/>
                <a:gd name="connsiteY2" fmla="*/ 332647 h 2645633"/>
                <a:gd name="connsiteX3" fmla="*/ 2501850 w 2824318"/>
                <a:gd name="connsiteY3" fmla="*/ 335210 h 2645633"/>
                <a:gd name="connsiteX4" fmla="*/ 2824318 w 2824318"/>
                <a:gd name="connsiteY4" fmla="*/ 1233474 h 2645633"/>
                <a:gd name="connsiteX5" fmla="*/ 1412159 w 2824318"/>
                <a:gd name="connsiteY5" fmla="*/ 2645633 h 2645633"/>
                <a:gd name="connsiteX6" fmla="*/ 0 w 2824318"/>
                <a:gd name="connsiteY6" fmla="*/ 1233474 h 2645633"/>
                <a:gd name="connsiteX7" fmla="*/ 622608 w 2824318"/>
                <a:gd name="connsiteY7" fmla="*/ 62490 h 2645633"/>
                <a:gd name="connsiteX0" fmla="*/ 622608 w 2824318"/>
                <a:gd name="connsiteY0" fmla="*/ 44328 h 2627471"/>
                <a:gd name="connsiteX1" fmla="*/ 1611404 w 2824318"/>
                <a:gd name="connsiteY1" fmla="*/ 253485 h 2627471"/>
                <a:gd name="connsiteX2" fmla="*/ 2499521 w 2824318"/>
                <a:gd name="connsiteY2" fmla="*/ 314485 h 2627471"/>
                <a:gd name="connsiteX3" fmla="*/ 2501850 w 2824318"/>
                <a:gd name="connsiteY3" fmla="*/ 317048 h 2627471"/>
                <a:gd name="connsiteX4" fmla="*/ 2824318 w 2824318"/>
                <a:gd name="connsiteY4" fmla="*/ 1215312 h 2627471"/>
                <a:gd name="connsiteX5" fmla="*/ 1412159 w 2824318"/>
                <a:gd name="connsiteY5" fmla="*/ 2627471 h 2627471"/>
                <a:gd name="connsiteX6" fmla="*/ 0 w 2824318"/>
                <a:gd name="connsiteY6" fmla="*/ 1215312 h 2627471"/>
                <a:gd name="connsiteX7" fmla="*/ 622608 w 2824318"/>
                <a:gd name="connsiteY7" fmla="*/ 44328 h 2627471"/>
                <a:gd name="connsiteX0" fmla="*/ 622608 w 2889940"/>
                <a:gd name="connsiteY0" fmla="*/ 44328 h 2627471"/>
                <a:gd name="connsiteX1" fmla="*/ 1611404 w 2889940"/>
                <a:gd name="connsiteY1" fmla="*/ 253485 h 2627471"/>
                <a:gd name="connsiteX2" fmla="*/ 2499521 w 2889940"/>
                <a:gd name="connsiteY2" fmla="*/ 314485 h 2627471"/>
                <a:gd name="connsiteX3" fmla="*/ 2550488 w 2889940"/>
                <a:gd name="connsiteY3" fmla="*/ 394869 h 2627471"/>
                <a:gd name="connsiteX4" fmla="*/ 2824318 w 2889940"/>
                <a:gd name="connsiteY4" fmla="*/ 1215312 h 2627471"/>
                <a:gd name="connsiteX5" fmla="*/ 1412159 w 2889940"/>
                <a:gd name="connsiteY5" fmla="*/ 2627471 h 2627471"/>
                <a:gd name="connsiteX6" fmla="*/ 0 w 2889940"/>
                <a:gd name="connsiteY6" fmla="*/ 1215312 h 2627471"/>
                <a:gd name="connsiteX7" fmla="*/ 622608 w 2889940"/>
                <a:gd name="connsiteY7" fmla="*/ 44328 h 2627471"/>
                <a:gd name="connsiteX0" fmla="*/ 622608 w 2890034"/>
                <a:gd name="connsiteY0" fmla="*/ 45414 h 2628557"/>
                <a:gd name="connsiteX1" fmla="*/ 1611404 w 2890034"/>
                <a:gd name="connsiteY1" fmla="*/ 254571 h 2628557"/>
                <a:gd name="connsiteX2" fmla="*/ 2550488 w 2890034"/>
                <a:gd name="connsiteY2" fmla="*/ 395955 h 2628557"/>
                <a:gd name="connsiteX3" fmla="*/ 2824318 w 2890034"/>
                <a:gd name="connsiteY3" fmla="*/ 1216398 h 2628557"/>
                <a:gd name="connsiteX4" fmla="*/ 1412159 w 2890034"/>
                <a:gd name="connsiteY4" fmla="*/ 2628557 h 2628557"/>
                <a:gd name="connsiteX5" fmla="*/ 0 w 2890034"/>
                <a:gd name="connsiteY5" fmla="*/ 1216398 h 2628557"/>
                <a:gd name="connsiteX6" fmla="*/ 622608 w 2890034"/>
                <a:gd name="connsiteY6" fmla="*/ 45414 h 2628557"/>
                <a:gd name="connsiteX0" fmla="*/ 622608 w 2825835"/>
                <a:gd name="connsiteY0" fmla="*/ 45414 h 2628557"/>
                <a:gd name="connsiteX1" fmla="*/ 1611404 w 2825835"/>
                <a:gd name="connsiteY1" fmla="*/ 254571 h 2628557"/>
                <a:gd name="connsiteX2" fmla="*/ 2550488 w 2825835"/>
                <a:gd name="connsiteY2" fmla="*/ 395955 h 2628557"/>
                <a:gd name="connsiteX3" fmla="*/ 2824318 w 2825835"/>
                <a:gd name="connsiteY3" fmla="*/ 1216398 h 2628557"/>
                <a:gd name="connsiteX4" fmla="*/ 1412159 w 2825835"/>
                <a:gd name="connsiteY4" fmla="*/ 2628557 h 2628557"/>
                <a:gd name="connsiteX5" fmla="*/ 0 w 2825835"/>
                <a:gd name="connsiteY5" fmla="*/ 1216398 h 2628557"/>
                <a:gd name="connsiteX6" fmla="*/ 622608 w 2825835"/>
                <a:gd name="connsiteY6" fmla="*/ 45414 h 2628557"/>
                <a:gd name="connsiteX0" fmla="*/ 622608 w 2831364"/>
                <a:gd name="connsiteY0" fmla="*/ 45414 h 2628557"/>
                <a:gd name="connsiteX1" fmla="*/ 1611404 w 2831364"/>
                <a:gd name="connsiteY1" fmla="*/ 254571 h 2628557"/>
                <a:gd name="connsiteX2" fmla="*/ 2550488 w 2831364"/>
                <a:gd name="connsiteY2" fmla="*/ 395955 h 2628557"/>
                <a:gd name="connsiteX3" fmla="*/ 2824318 w 2831364"/>
                <a:gd name="connsiteY3" fmla="*/ 1216398 h 2628557"/>
                <a:gd name="connsiteX4" fmla="*/ 1412159 w 2831364"/>
                <a:gd name="connsiteY4" fmla="*/ 2628557 h 2628557"/>
                <a:gd name="connsiteX5" fmla="*/ 0 w 2831364"/>
                <a:gd name="connsiteY5" fmla="*/ 1216398 h 2628557"/>
                <a:gd name="connsiteX6" fmla="*/ 622608 w 2831364"/>
                <a:gd name="connsiteY6" fmla="*/ 45414 h 2628557"/>
                <a:gd name="connsiteX0" fmla="*/ 622608 w 2828668"/>
                <a:gd name="connsiteY0" fmla="*/ 45414 h 2628557"/>
                <a:gd name="connsiteX1" fmla="*/ 1611404 w 2828668"/>
                <a:gd name="connsiteY1" fmla="*/ 254571 h 2628557"/>
                <a:gd name="connsiteX2" fmla="*/ 2550488 w 2828668"/>
                <a:gd name="connsiteY2" fmla="*/ 395955 h 2628557"/>
                <a:gd name="connsiteX3" fmla="*/ 2824318 w 2828668"/>
                <a:gd name="connsiteY3" fmla="*/ 1216398 h 2628557"/>
                <a:gd name="connsiteX4" fmla="*/ 1412159 w 2828668"/>
                <a:gd name="connsiteY4" fmla="*/ 2628557 h 2628557"/>
                <a:gd name="connsiteX5" fmla="*/ 0 w 2828668"/>
                <a:gd name="connsiteY5" fmla="*/ 1216398 h 2628557"/>
                <a:gd name="connsiteX6" fmla="*/ 622608 w 2828668"/>
                <a:gd name="connsiteY6" fmla="*/ 45414 h 2628557"/>
                <a:gd name="connsiteX0" fmla="*/ 622608 w 2828668"/>
                <a:gd name="connsiteY0" fmla="*/ 45414 h 2628557"/>
                <a:gd name="connsiteX1" fmla="*/ 1611404 w 2828668"/>
                <a:gd name="connsiteY1" fmla="*/ 254571 h 2628557"/>
                <a:gd name="connsiteX2" fmla="*/ 2550488 w 2828668"/>
                <a:gd name="connsiteY2" fmla="*/ 395955 h 2628557"/>
                <a:gd name="connsiteX3" fmla="*/ 2824318 w 2828668"/>
                <a:gd name="connsiteY3" fmla="*/ 1216398 h 2628557"/>
                <a:gd name="connsiteX4" fmla="*/ 1412159 w 2828668"/>
                <a:gd name="connsiteY4" fmla="*/ 2628557 h 2628557"/>
                <a:gd name="connsiteX5" fmla="*/ 0 w 2828668"/>
                <a:gd name="connsiteY5" fmla="*/ 1216398 h 2628557"/>
                <a:gd name="connsiteX6" fmla="*/ 622608 w 2828668"/>
                <a:gd name="connsiteY6" fmla="*/ 45414 h 2628557"/>
                <a:gd name="connsiteX0" fmla="*/ 622608 w 2828668"/>
                <a:gd name="connsiteY0" fmla="*/ 40000 h 2623143"/>
                <a:gd name="connsiteX1" fmla="*/ 1611404 w 2828668"/>
                <a:gd name="connsiteY1" fmla="*/ 307523 h 2623143"/>
                <a:gd name="connsiteX2" fmla="*/ 2550488 w 2828668"/>
                <a:gd name="connsiteY2" fmla="*/ 390541 h 2623143"/>
                <a:gd name="connsiteX3" fmla="*/ 2824318 w 2828668"/>
                <a:gd name="connsiteY3" fmla="*/ 1210984 h 2623143"/>
                <a:gd name="connsiteX4" fmla="*/ 1412159 w 2828668"/>
                <a:gd name="connsiteY4" fmla="*/ 2623143 h 2623143"/>
                <a:gd name="connsiteX5" fmla="*/ 0 w 2828668"/>
                <a:gd name="connsiteY5" fmla="*/ 1210984 h 2623143"/>
                <a:gd name="connsiteX6" fmla="*/ 622608 w 2828668"/>
                <a:gd name="connsiteY6" fmla="*/ 40000 h 2623143"/>
                <a:gd name="connsiteX0" fmla="*/ 622608 w 2828668"/>
                <a:gd name="connsiteY0" fmla="*/ 41537 h 2624680"/>
                <a:gd name="connsiteX1" fmla="*/ 1611404 w 2828668"/>
                <a:gd name="connsiteY1" fmla="*/ 309060 h 2624680"/>
                <a:gd name="connsiteX2" fmla="*/ 2550488 w 2828668"/>
                <a:gd name="connsiteY2" fmla="*/ 392078 h 2624680"/>
                <a:gd name="connsiteX3" fmla="*/ 2824318 w 2828668"/>
                <a:gd name="connsiteY3" fmla="*/ 1212521 h 2624680"/>
                <a:gd name="connsiteX4" fmla="*/ 1412159 w 2828668"/>
                <a:gd name="connsiteY4" fmla="*/ 2624680 h 2624680"/>
                <a:gd name="connsiteX5" fmla="*/ 0 w 2828668"/>
                <a:gd name="connsiteY5" fmla="*/ 1212521 h 2624680"/>
                <a:gd name="connsiteX6" fmla="*/ 622608 w 2828668"/>
                <a:gd name="connsiteY6" fmla="*/ 41537 h 2624680"/>
                <a:gd name="connsiteX0" fmla="*/ 622608 w 2828668"/>
                <a:gd name="connsiteY0" fmla="*/ 41537 h 2624680"/>
                <a:gd name="connsiteX1" fmla="*/ 1611404 w 2828668"/>
                <a:gd name="connsiteY1" fmla="*/ 309060 h 2624680"/>
                <a:gd name="connsiteX2" fmla="*/ 2550488 w 2828668"/>
                <a:gd name="connsiteY2" fmla="*/ 392078 h 2624680"/>
                <a:gd name="connsiteX3" fmla="*/ 2824318 w 2828668"/>
                <a:gd name="connsiteY3" fmla="*/ 1212521 h 2624680"/>
                <a:gd name="connsiteX4" fmla="*/ 1412159 w 2828668"/>
                <a:gd name="connsiteY4" fmla="*/ 2624680 h 2624680"/>
                <a:gd name="connsiteX5" fmla="*/ 0 w 2828668"/>
                <a:gd name="connsiteY5" fmla="*/ 1212521 h 2624680"/>
                <a:gd name="connsiteX6" fmla="*/ 622608 w 2828668"/>
                <a:gd name="connsiteY6" fmla="*/ 41537 h 2624680"/>
                <a:gd name="connsiteX0" fmla="*/ 622608 w 2828668"/>
                <a:gd name="connsiteY0" fmla="*/ 40000 h 2623143"/>
                <a:gd name="connsiteX1" fmla="*/ 1611404 w 2828668"/>
                <a:gd name="connsiteY1" fmla="*/ 307523 h 2623143"/>
                <a:gd name="connsiteX2" fmla="*/ 2550488 w 2828668"/>
                <a:gd name="connsiteY2" fmla="*/ 390541 h 2623143"/>
                <a:gd name="connsiteX3" fmla="*/ 2824318 w 2828668"/>
                <a:gd name="connsiteY3" fmla="*/ 1210984 h 2623143"/>
                <a:gd name="connsiteX4" fmla="*/ 1412159 w 2828668"/>
                <a:gd name="connsiteY4" fmla="*/ 2623143 h 2623143"/>
                <a:gd name="connsiteX5" fmla="*/ 0 w 2828668"/>
                <a:gd name="connsiteY5" fmla="*/ 1210984 h 2623143"/>
                <a:gd name="connsiteX6" fmla="*/ 622608 w 2828668"/>
                <a:gd name="connsiteY6" fmla="*/ 40000 h 2623143"/>
                <a:gd name="connsiteX0" fmla="*/ 700429 w 2828668"/>
                <a:gd name="connsiteY0" fmla="*/ 40684 h 2614100"/>
                <a:gd name="connsiteX1" fmla="*/ 1611404 w 2828668"/>
                <a:gd name="connsiteY1" fmla="*/ 298480 h 2614100"/>
                <a:gd name="connsiteX2" fmla="*/ 2550488 w 2828668"/>
                <a:gd name="connsiteY2" fmla="*/ 381498 h 2614100"/>
                <a:gd name="connsiteX3" fmla="*/ 2824318 w 2828668"/>
                <a:gd name="connsiteY3" fmla="*/ 1201941 h 2614100"/>
                <a:gd name="connsiteX4" fmla="*/ 1412159 w 2828668"/>
                <a:gd name="connsiteY4" fmla="*/ 2614100 h 2614100"/>
                <a:gd name="connsiteX5" fmla="*/ 0 w 2828668"/>
                <a:gd name="connsiteY5" fmla="*/ 1201941 h 2614100"/>
                <a:gd name="connsiteX6" fmla="*/ 700429 w 2828668"/>
                <a:gd name="connsiteY6" fmla="*/ 40684 h 2614100"/>
                <a:gd name="connsiteX0" fmla="*/ 700429 w 2828668"/>
                <a:gd name="connsiteY0" fmla="*/ 40684 h 2614100"/>
                <a:gd name="connsiteX1" fmla="*/ 1611404 w 2828668"/>
                <a:gd name="connsiteY1" fmla="*/ 298480 h 2614100"/>
                <a:gd name="connsiteX2" fmla="*/ 2550488 w 2828668"/>
                <a:gd name="connsiteY2" fmla="*/ 381498 h 2614100"/>
                <a:gd name="connsiteX3" fmla="*/ 2824318 w 2828668"/>
                <a:gd name="connsiteY3" fmla="*/ 1201941 h 2614100"/>
                <a:gd name="connsiteX4" fmla="*/ 1412159 w 2828668"/>
                <a:gd name="connsiteY4" fmla="*/ 2614100 h 2614100"/>
                <a:gd name="connsiteX5" fmla="*/ 0 w 2828668"/>
                <a:gd name="connsiteY5" fmla="*/ 1201941 h 2614100"/>
                <a:gd name="connsiteX6" fmla="*/ 700429 w 2828668"/>
                <a:gd name="connsiteY6" fmla="*/ 40684 h 2614100"/>
                <a:gd name="connsiteX0" fmla="*/ 700429 w 2828668"/>
                <a:gd name="connsiteY0" fmla="*/ 58876 h 2632292"/>
                <a:gd name="connsiteX1" fmla="*/ 1611404 w 2828668"/>
                <a:gd name="connsiteY1" fmla="*/ 316672 h 2632292"/>
                <a:gd name="connsiteX2" fmla="*/ 2550488 w 2828668"/>
                <a:gd name="connsiteY2" fmla="*/ 399690 h 2632292"/>
                <a:gd name="connsiteX3" fmla="*/ 2824318 w 2828668"/>
                <a:gd name="connsiteY3" fmla="*/ 1220133 h 2632292"/>
                <a:gd name="connsiteX4" fmla="*/ 1412159 w 2828668"/>
                <a:gd name="connsiteY4" fmla="*/ 2632292 h 2632292"/>
                <a:gd name="connsiteX5" fmla="*/ 0 w 2828668"/>
                <a:gd name="connsiteY5" fmla="*/ 1220133 h 2632292"/>
                <a:gd name="connsiteX6" fmla="*/ 700429 w 2828668"/>
                <a:gd name="connsiteY6" fmla="*/ 58876 h 2632292"/>
                <a:gd name="connsiteX0" fmla="*/ 700429 w 2828668"/>
                <a:gd name="connsiteY0" fmla="*/ 62842 h 2636258"/>
                <a:gd name="connsiteX1" fmla="*/ 1611404 w 2828668"/>
                <a:gd name="connsiteY1" fmla="*/ 320638 h 2636258"/>
                <a:gd name="connsiteX2" fmla="*/ 2550488 w 2828668"/>
                <a:gd name="connsiteY2" fmla="*/ 403656 h 2636258"/>
                <a:gd name="connsiteX3" fmla="*/ 2824318 w 2828668"/>
                <a:gd name="connsiteY3" fmla="*/ 1224099 h 2636258"/>
                <a:gd name="connsiteX4" fmla="*/ 1412159 w 2828668"/>
                <a:gd name="connsiteY4" fmla="*/ 2636258 h 2636258"/>
                <a:gd name="connsiteX5" fmla="*/ 0 w 2828668"/>
                <a:gd name="connsiteY5" fmla="*/ 1224099 h 2636258"/>
                <a:gd name="connsiteX6" fmla="*/ 700429 w 2828668"/>
                <a:gd name="connsiteY6" fmla="*/ 62842 h 2636258"/>
                <a:gd name="connsiteX0" fmla="*/ 700429 w 2828668"/>
                <a:gd name="connsiteY0" fmla="*/ 69115 h 2642531"/>
                <a:gd name="connsiteX1" fmla="*/ 1591949 w 2828668"/>
                <a:gd name="connsiteY1" fmla="*/ 278273 h 2642531"/>
                <a:gd name="connsiteX2" fmla="*/ 2550488 w 2828668"/>
                <a:gd name="connsiteY2" fmla="*/ 409929 h 2642531"/>
                <a:gd name="connsiteX3" fmla="*/ 2824318 w 2828668"/>
                <a:gd name="connsiteY3" fmla="*/ 1230372 h 2642531"/>
                <a:gd name="connsiteX4" fmla="*/ 1412159 w 2828668"/>
                <a:gd name="connsiteY4" fmla="*/ 2642531 h 2642531"/>
                <a:gd name="connsiteX5" fmla="*/ 0 w 2828668"/>
                <a:gd name="connsiteY5" fmla="*/ 1230372 h 2642531"/>
                <a:gd name="connsiteX6" fmla="*/ 700429 w 2828668"/>
                <a:gd name="connsiteY6" fmla="*/ 69115 h 2642531"/>
                <a:gd name="connsiteX0" fmla="*/ 700429 w 2828668"/>
                <a:gd name="connsiteY0" fmla="*/ 76377 h 2649793"/>
                <a:gd name="connsiteX1" fmla="*/ 1598618 w 2828668"/>
                <a:gd name="connsiteY1" fmla="*/ 238859 h 2649793"/>
                <a:gd name="connsiteX2" fmla="*/ 2550488 w 2828668"/>
                <a:gd name="connsiteY2" fmla="*/ 417191 h 2649793"/>
                <a:gd name="connsiteX3" fmla="*/ 2824318 w 2828668"/>
                <a:gd name="connsiteY3" fmla="*/ 1237634 h 2649793"/>
                <a:gd name="connsiteX4" fmla="*/ 1412159 w 2828668"/>
                <a:gd name="connsiteY4" fmla="*/ 2649793 h 2649793"/>
                <a:gd name="connsiteX5" fmla="*/ 0 w 2828668"/>
                <a:gd name="connsiteY5" fmla="*/ 1237634 h 2649793"/>
                <a:gd name="connsiteX6" fmla="*/ 700429 w 2828668"/>
                <a:gd name="connsiteY6" fmla="*/ 76377 h 2649793"/>
                <a:gd name="connsiteX0" fmla="*/ 700429 w 2867395"/>
                <a:gd name="connsiteY0" fmla="*/ 69022 h 2642438"/>
                <a:gd name="connsiteX1" fmla="*/ 1598618 w 2867395"/>
                <a:gd name="connsiteY1" fmla="*/ 231504 h 2642438"/>
                <a:gd name="connsiteX2" fmla="*/ 2423795 w 2867395"/>
                <a:gd name="connsiteY2" fmla="*/ 329819 h 2642438"/>
                <a:gd name="connsiteX3" fmla="*/ 2824318 w 2867395"/>
                <a:gd name="connsiteY3" fmla="*/ 1230279 h 2642438"/>
                <a:gd name="connsiteX4" fmla="*/ 1412159 w 2867395"/>
                <a:gd name="connsiteY4" fmla="*/ 2642438 h 2642438"/>
                <a:gd name="connsiteX5" fmla="*/ 0 w 2867395"/>
                <a:gd name="connsiteY5" fmla="*/ 1230279 h 2642438"/>
                <a:gd name="connsiteX6" fmla="*/ 700429 w 2867395"/>
                <a:gd name="connsiteY6" fmla="*/ 69022 h 2642438"/>
                <a:gd name="connsiteX0" fmla="*/ 700429 w 2874656"/>
                <a:gd name="connsiteY0" fmla="*/ 68169 h 2641585"/>
                <a:gd name="connsiteX1" fmla="*/ 1598618 w 2874656"/>
                <a:gd name="connsiteY1" fmla="*/ 230651 h 2641585"/>
                <a:gd name="connsiteX2" fmla="*/ 2470472 w 2874656"/>
                <a:gd name="connsiteY2" fmla="*/ 288958 h 2641585"/>
                <a:gd name="connsiteX3" fmla="*/ 2824318 w 2874656"/>
                <a:gd name="connsiteY3" fmla="*/ 1229426 h 2641585"/>
                <a:gd name="connsiteX4" fmla="*/ 1412159 w 2874656"/>
                <a:gd name="connsiteY4" fmla="*/ 2641585 h 2641585"/>
                <a:gd name="connsiteX5" fmla="*/ 0 w 2874656"/>
                <a:gd name="connsiteY5" fmla="*/ 1229426 h 2641585"/>
                <a:gd name="connsiteX6" fmla="*/ 700429 w 2874656"/>
                <a:gd name="connsiteY6" fmla="*/ 68169 h 2641585"/>
                <a:gd name="connsiteX0" fmla="*/ 700429 w 2826972"/>
                <a:gd name="connsiteY0" fmla="*/ 68169 h 2641585"/>
                <a:gd name="connsiteX1" fmla="*/ 1598618 w 2826972"/>
                <a:gd name="connsiteY1" fmla="*/ 230651 h 2641585"/>
                <a:gd name="connsiteX2" fmla="*/ 2470472 w 2826972"/>
                <a:gd name="connsiteY2" fmla="*/ 288958 h 2641585"/>
                <a:gd name="connsiteX3" fmla="*/ 2824318 w 2826972"/>
                <a:gd name="connsiteY3" fmla="*/ 1229426 h 2641585"/>
                <a:gd name="connsiteX4" fmla="*/ 1412159 w 2826972"/>
                <a:gd name="connsiteY4" fmla="*/ 2641585 h 2641585"/>
                <a:gd name="connsiteX5" fmla="*/ 0 w 2826972"/>
                <a:gd name="connsiteY5" fmla="*/ 1229426 h 2641585"/>
                <a:gd name="connsiteX6" fmla="*/ 700429 w 2826972"/>
                <a:gd name="connsiteY6" fmla="*/ 68169 h 2641585"/>
                <a:gd name="connsiteX0" fmla="*/ 700429 w 2824332"/>
                <a:gd name="connsiteY0" fmla="*/ 68169 h 2641585"/>
                <a:gd name="connsiteX1" fmla="*/ 1598618 w 2824332"/>
                <a:gd name="connsiteY1" fmla="*/ 230651 h 2641585"/>
                <a:gd name="connsiteX2" fmla="*/ 2470472 w 2824332"/>
                <a:gd name="connsiteY2" fmla="*/ 288958 h 2641585"/>
                <a:gd name="connsiteX3" fmla="*/ 2824318 w 2824332"/>
                <a:gd name="connsiteY3" fmla="*/ 1229426 h 2641585"/>
                <a:gd name="connsiteX4" fmla="*/ 1412159 w 2824332"/>
                <a:gd name="connsiteY4" fmla="*/ 2641585 h 2641585"/>
                <a:gd name="connsiteX5" fmla="*/ 0 w 2824332"/>
                <a:gd name="connsiteY5" fmla="*/ 1229426 h 2641585"/>
                <a:gd name="connsiteX6" fmla="*/ 700429 w 2824332"/>
                <a:gd name="connsiteY6" fmla="*/ 68169 h 2641585"/>
                <a:gd name="connsiteX0" fmla="*/ 700429 w 2824332"/>
                <a:gd name="connsiteY0" fmla="*/ 78908 h 2652324"/>
                <a:gd name="connsiteX1" fmla="*/ 1538605 w 2824332"/>
                <a:gd name="connsiteY1" fmla="*/ 174709 h 2652324"/>
                <a:gd name="connsiteX2" fmla="*/ 2470472 w 2824332"/>
                <a:gd name="connsiteY2" fmla="*/ 299697 h 2652324"/>
                <a:gd name="connsiteX3" fmla="*/ 2824318 w 2824332"/>
                <a:gd name="connsiteY3" fmla="*/ 1240165 h 2652324"/>
                <a:gd name="connsiteX4" fmla="*/ 1412159 w 2824332"/>
                <a:gd name="connsiteY4" fmla="*/ 2652324 h 2652324"/>
                <a:gd name="connsiteX5" fmla="*/ 0 w 2824332"/>
                <a:gd name="connsiteY5" fmla="*/ 1240165 h 2652324"/>
                <a:gd name="connsiteX6" fmla="*/ 700429 w 2824332"/>
                <a:gd name="connsiteY6" fmla="*/ 78908 h 2652324"/>
                <a:gd name="connsiteX0" fmla="*/ 700429 w 2824332"/>
                <a:gd name="connsiteY0" fmla="*/ 78908 h 2692621"/>
                <a:gd name="connsiteX1" fmla="*/ 1538605 w 2824332"/>
                <a:gd name="connsiteY1" fmla="*/ 174709 h 2692621"/>
                <a:gd name="connsiteX2" fmla="*/ 2470472 w 2824332"/>
                <a:gd name="connsiteY2" fmla="*/ 299697 h 2692621"/>
                <a:gd name="connsiteX3" fmla="*/ 2824318 w 2824332"/>
                <a:gd name="connsiteY3" fmla="*/ 1240165 h 2692621"/>
                <a:gd name="connsiteX4" fmla="*/ 1412159 w 2824332"/>
                <a:gd name="connsiteY4" fmla="*/ 2652324 h 2692621"/>
                <a:gd name="connsiteX5" fmla="*/ 0 w 2824332"/>
                <a:gd name="connsiteY5" fmla="*/ 1240165 h 2692621"/>
                <a:gd name="connsiteX6" fmla="*/ 700429 w 2824332"/>
                <a:gd name="connsiteY6" fmla="*/ 78908 h 2692621"/>
                <a:gd name="connsiteX0" fmla="*/ 700429 w 2824332"/>
                <a:gd name="connsiteY0" fmla="*/ 78908 h 2692620"/>
                <a:gd name="connsiteX1" fmla="*/ 1538605 w 2824332"/>
                <a:gd name="connsiteY1" fmla="*/ 174709 h 2692620"/>
                <a:gd name="connsiteX2" fmla="*/ 2470472 w 2824332"/>
                <a:gd name="connsiteY2" fmla="*/ 299697 h 2692620"/>
                <a:gd name="connsiteX3" fmla="*/ 2824318 w 2824332"/>
                <a:gd name="connsiteY3" fmla="*/ 1240165 h 2692620"/>
                <a:gd name="connsiteX4" fmla="*/ 1412159 w 2824332"/>
                <a:gd name="connsiteY4" fmla="*/ 2652324 h 2692620"/>
                <a:gd name="connsiteX5" fmla="*/ 0 w 2824332"/>
                <a:gd name="connsiteY5" fmla="*/ 1240165 h 2692620"/>
                <a:gd name="connsiteX6" fmla="*/ 700429 w 2824332"/>
                <a:gd name="connsiteY6" fmla="*/ 78908 h 2692620"/>
                <a:gd name="connsiteX0" fmla="*/ 700429 w 2824332"/>
                <a:gd name="connsiteY0" fmla="*/ 78908 h 2717027"/>
                <a:gd name="connsiteX1" fmla="*/ 1538605 w 2824332"/>
                <a:gd name="connsiteY1" fmla="*/ 174709 h 2717027"/>
                <a:gd name="connsiteX2" fmla="*/ 2470472 w 2824332"/>
                <a:gd name="connsiteY2" fmla="*/ 299697 h 2717027"/>
                <a:gd name="connsiteX3" fmla="*/ 2824318 w 2824332"/>
                <a:gd name="connsiteY3" fmla="*/ 1240165 h 2717027"/>
                <a:gd name="connsiteX4" fmla="*/ 1412159 w 2824332"/>
                <a:gd name="connsiteY4" fmla="*/ 2652324 h 2717027"/>
                <a:gd name="connsiteX5" fmla="*/ 0 w 2824332"/>
                <a:gd name="connsiteY5" fmla="*/ 1240165 h 2717027"/>
                <a:gd name="connsiteX6" fmla="*/ 700429 w 2824332"/>
                <a:gd name="connsiteY6" fmla="*/ 78908 h 2717027"/>
                <a:gd name="connsiteX0" fmla="*/ 700429 w 2824332"/>
                <a:gd name="connsiteY0" fmla="*/ 78908 h 2717027"/>
                <a:gd name="connsiteX1" fmla="*/ 1538605 w 2824332"/>
                <a:gd name="connsiteY1" fmla="*/ 174709 h 2717027"/>
                <a:gd name="connsiteX2" fmla="*/ 2470472 w 2824332"/>
                <a:gd name="connsiteY2" fmla="*/ 299697 h 2717027"/>
                <a:gd name="connsiteX3" fmla="*/ 2824318 w 2824332"/>
                <a:gd name="connsiteY3" fmla="*/ 1240165 h 2717027"/>
                <a:gd name="connsiteX4" fmla="*/ 1412159 w 2824332"/>
                <a:gd name="connsiteY4" fmla="*/ 2652324 h 2717027"/>
                <a:gd name="connsiteX5" fmla="*/ 0 w 2824332"/>
                <a:gd name="connsiteY5" fmla="*/ 1240165 h 2717027"/>
                <a:gd name="connsiteX6" fmla="*/ 700429 w 2824332"/>
                <a:gd name="connsiteY6" fmla="*/ 78908 h 27170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824332" h="2717027">
                  <a:moveTo>
                    <a:pt x="700429" y="78908"/>
                  </a:moveTo>
                  <a:cubicBezTo>
                    <a:pt x="1280281" y="-130034"/>
                    <a:pt x="1243598" y="137911"/>
                    <a:pt x="1538605" y="174709"/>
                  </a:cubicBezTo>
                  <a:cubicBezTo>
                    <a:pt x="1833612" y="211507"/>
                    <a:pt x="2005673" y="3206"/>
                    <a:pt x="2470472" y="299697"/>
                  </a:cubicBezTo>
                  <a:cubicBezTo>
                    <a:pt x="2672624" y="460001"/>
                    <a:pt x="2826072" y="810217"/>
                    <a:pt x="2824318" y="1240165"/>
                  </a:cubicBezTo>
                  <a:cubicBezTo>
                    <a:pt x="2821304" y="1979012"/>
                    <a:pt x="2363222" y="2982394"/>
                    <a:pt x="1412159" y="2652324"/>
                  </a:cubicBezTo>
                  <a:cubicBezTo>
                    <a:pt x="302174" y="2872372"/>
                    <a:pt x="0" y="2020079"/>
                    <a:pt x="0" y="1240165"/>
                  </a:cubicBezTo>
                  <a:cubicBezTo>
                    <a:pt x="0" y="752719"/>
                    <a:pt x="217788" y="313228"/>
                    <a:pt x="700429" y="78908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67" name="막힌 원호 135">
              <a:extLst>
                <a:ext uri="{FF2B5EF4-FFF2-40B4-BE49-F238E27FC236}">
                  <a16:creationId xmlns:a16="http://schemas.microsoft.com/office/drawing/2014/main" id="{E3495821-1535-418F-AF61-5B832A7E8317}"/>
                </a:ext>
              </a:extLst>
            </p:cNvPr>
            <p:cNvSpPr/>
            <p:nvPr/>
          </p:nvSpPr>
          <p:spPr>
            <a:xfrm>
              <a:off x="6612967" y="749435"/>
              <a:ext cx="619195" cy="1253635"/>
            </a:xfrm>
            <a:custGeom>
              <a:avLst/>
              <a:gdLst>
                <a:gd name="connsiteX0" fmla="*/ 6421 w 1188673"/>
                <a:gd name="connsiteY0" fmla="*/ 681464 h 1188673"/>
                <a:gd name="connsiteX1" fmla="*/ 149811 w 1188673"/>
                <a:gd name="connsiteY1" fmla="*/ 199833 h 1188673"/>
                <a:gd name="connsiteX2" fmla="*/ 610993 w 1188673"/>
                <a:gd name="connsiteY2" fmla="*/ 233 h 1188673"/>
                <a:gd name="connsiteX3" fmla="*/ 605291 w 1188673"/>
                <a:gd name="connsiteY3" fmla="*/ 203607 h 1188673"/>
                <a:gd name="connsiteX4" fmla="*/ 301981 w 1188673"/>
                <a:gd name="connsiteY4" fmla="*/ 334880 h 1188673"/>
                <a:gd name="connsiteX5" fmla="*/ 207676 w 1188673"/>
                <a:gd name="connsiteY5" fmla="*/ 651639 h 1188673"/>
                <a:gd name="connsiteX6" fmla="*/ 6421 w 1188673"/>
                <a:gd name="connsiteY6" fmla="*/ 681464 h 1188673"/>
                <a:gd name="connsiteX0" fmla="*/ 6425 w 610997"/>
                <a:gd name="connsiteY0" fmla="*/ 681464 h 683767"/>
                <a:gd name="connsiteX1" fmla="*/ 149815 w 610997"/>
                <a:gd name="connsiteY1" fmla="*/ 199833 h 683767"/>
                <a:gd name="connsiteX2" fmla="*/ 610997 w 610997"/>
                <a:gd name="connsiteY2" fmla="*/ 233 h 683767"/>
                <a:gd name="connsiteX3" fmla="*/ 605295 w 610997"/>
                <a:gd name="connsiteY3" fmla="*/ 203607 h 683767"/>
                <a:gd name="connsiteX4" fmla="*/ 301985 w 610997"/>
                <a:gd name="connsiteY4" fmla="*/ 334880 h 683767"/>
                <a:gd name="connsiteX5" fmla="*/ 275773 w 610997"/>
                <a:gd name="connsiteY5" fmla="*/ 680822 h 683767"/>
                <a:gd name="connsiteX6" fmla="*/ 6425 w 610997"/>
                <a:gd name="connsiteY6" fmla="*/ 681464 h 683767"/>
                <a:gd name="connsiteX0" fmla="*/ 6425 w 610997"/>
                <a:gd name="connsiteY0" fmla="*/ 681464 h 683767"/>
                <a:gd name="connsiteX1" fmla="*/ 149815 w 610997"/>
                <a:gd name="connsiteY1" fmla="*/ 199833 h 683767"/>
                <a:gd name="connsiteX2" fmla="*/ 610997 w 610997"/>
                <a:gd name="connsiteY2" fmla="*/ 233 h 683767"/>
                <a:gd name="connsiteX3" fmla="*/ 595567 w 610997"/>
                <a:gd name="connsiteY3" fmla="*/ 154969 h 683767"/>
                <a:gd name="connsiteX4" fmla="*/ 301985 w 610997"/>
                <a:gd name="connsiteY4" fmla="*/ 334880 h 683767"/>
                <a:gd name="connsiteX5" fmla="*/ 275773 w 610997"/>
                <a:gd name="connsiteY5" fmla="*/ 680822 h 683767"/>
                <a:gd name="connsiteX6" fmla="*/ 6425 w 610997"/>
                <a:gd name="connsiteY6" fmla="*/ 681464 h 683767"/>
                <a:gd name="connsiteX0" fmla="*/ 6425 w 610997"/>
                <a:gd name="connsiteY0" fmla="*/ 681464 h 683767"/>
                <a:gd name="connsiteX1" fmla="*/ 149815 w 610997"/>
                <a:gd name="connsiteY1" fmla="*/ 199833 h 683767"/>
                <a:gd name="connsiteX2" fmla="*/ 610997 w 610997"/>
                <a:gd name="connsiteY2" fmla="*/ 233 h 683767"/>
                <a:gd name="connsiteX3" fmla="*/ 605611 w 610997"/>
                <a:gd name="connsiteY3" fmla="*/ 99072 h 683767"/>
                <a:gd name="connsiteX4" fmla="*/ 301985 w 610997"/>
                <a:gd name="connsiteY4" fmla="*/ 334880 h 683767"/>
                <a:gd name="connsiteX5" fmla="*/ 275773 w 610997"/>
                <a:gd name="connsiteY5" fmla="*/ 680822 h 683767"/>
                <a:gd name="connsiteX6" fmla="*/ 6425 w 610997"/>
                <a:gd name="connsiteY6" fmla="*/ 681464 h 683767"/>
                <a:gd name="connsiteX0" fmla="*/ 6425 w 610997"/>
                <a:gd name="connsiteY0" fmla="*/ 681464 h 683767"/>
                <a:gd name="connsiteX1" fmla="*/ 149815 w 610997"/>
                <a:gd name="connsiteY1" fmla="*/ 199833 h 683767"/>
                <a:gd name="connsiteX2" fmla="*/ 610997 w 610997"/>
                <a:gd name="connsiteY2" fmla="*/ 233 h 683767"/>
                <a:gd name="connsiteX3" fmla="*/ 605611 w 610997"/>
                <a:gd name="connsiteY3" fmla="*/ 99072 h 683767"/>
                <a:gd name="connsiteX4" fmla="*/ 301985 w 610997"/>
                <a:gd name="connsiteY4" fmla="*/ 334880 h 683767"/>
                <a:gd name="connsiteX5" fmla="*/ 275773 w 610997"/>
                <a:gd name="connsiteY5" fmla="*/ 680822 h 683767"/>
                <a:gd name="connsiteX6" fmla="*/ 6425 w 610997"/>
                <a:gd name="connsiteY6" fmla="*/ 681464 h 683767"/>
                <a:gd name="connsiteX0" fmla="*/ 5459 w 610031"/>
                <a:gd name="connsiteY0" fmla="*/ 681422 h 683725"/>
                <a:gd name="connsiteX1" fmla="*/ 148849 w 610031"/>
                <a:gd name="connsiteY1" fmla="*/ 199791 h 683725"/>
                <a:gd name="connsiteX2" fmla="*/ 610031 w 610031"/>
                <a:gd name="connsiteY2" fmla="*/ 191 h 683725"/>
                <a:gd name="connsiteX3" fmla="*/ 604645 w 610031"/>
                <a:gd name="connsiteY3" fmla="*/ 99030 h 683725"/>
                <a:gd name="connsiteX4" fmla="*/ 301019 w 610031"/>
                <a:gd name="connsiteY4" fmla="*/ 334838 h 683725"/>
                <a:gd name="connsiteX5" fmla="*/ 274807 w 610031"/>
                <a:gd name="connsiteY5" fmla="*/ 680780 h 683725"/>
                <a:gd name="connsiteX6" fmla="*/ 5459 w 610031"/>
                <a:gd name="connsiteY6" fmla="*/ 681422 h 683725"/>
                <a:gd name="connsiteX0" fmla="*/ 4644 w 629304"/>
                <a:gd name="connsiteY0" fmla="*/ 703788 h 703788"/>
                <a:gd name="connsiteX1" fmla="*/ 168122 w 629304"/>
                <a:gd name="connsiteY1" fmla="*/ 199798 h 703788"/>
                <a:gd name="connsiteX2" fmla="*/ 629304 w 629304"/>
                <a:gd name="connsiteY2" fmla="*/ 198 h 703788"/>
                <a:gd name="connsiteX3" fmla="*/ 623918 w 629304"/>
                <a:gd name="connsiteY3" fmla="*/ 99037 h 703788"/>
                <a:gd name="connsiteX4" fmla="*/ 320292 w 629304"/>
                <a:gd name="connsiteY4" fmla="*/ 334845 h 703788"/>
                <a:gd name="connsiteX5" fmla="*/ 294080 w 629304"/>
                <a:gd name="connsiteY5" fmla="*/ 680787 h 703788"/>
                <a:gd name="connsiteX6" fmla="*/ 4644 w 629304"/>
                <a:gd name="connsiteY6" fmla="*/ 703788 h 703788"/>
                <a:gd name="connsiteX0" fmla="*/ 14715 w 639375"/>
                <a:gd name="connsiteY0" fmla="*/ 704131 h 704131"/>
                <a:gd name="connsiteX1" fmla="*/ 178193 w 639375"/>
                <a:gd name="connsiteY1" fmla="*/ 200141 h 704131"/>
                <a:gd name="connsiteX2" fmla="*/ 639375 w 639375"/>
                <a:gd name="connsiteY2" fmla="*/ 541 h 704131"/>
                <a:gd name="connsiteX3" fmla="*/ 633989 w 639375"/>
                <a:gd name="connsiteY3" fmla="*/ 99380 h 704131"/>
                <a:gd name="connsiteX4" fmla="*/ 330363 w 639375"/>
                <a:gd name="connsiteY4" fmla="*/ 335188 h 704131"/>
                <a:gd name="connsiteX5" fmla="*/ 304151 w 639375"/>
                <a:gd name="connsiteY5" fmla="*/ 681130 h 704131"/>
                <a:gd name="connsiteX6" fmla="*/ 14715 w 639375"/>
                <a:gd name="connsiteY6" fmla="*/ 704131 h 704131"/>
                <a:gd name="connsiteX0" fmla="*/ 14715 w 639375"/>
                <a:gd name="connsiteY0" fmla="*/ 704131 h 704131"/>
                <a:gd name="connsiteX1" fmla="*/ 178193 w 639375"/>
                <a:gd name="connsiteY1" fmla="*/ 200141 h 704131"/>
                <a:gd name="connsiteX2" fmla="*/ 639375 w 639375"/>
                <a:gd name="connsiteY2" fmla="*/ 541 h 704131"/>
                <a:gd name="connsiteX3" fmla="*/ 633989 w 639375"/>
                <a:gd name="connsiteY3" fmla="*/ 99380 h 704131"/>
                <a:gd name="connsiteX4" fmla="*/ 330363 w 639375"/>
                <a:gd name="connsiteY4" fmla="*/ 335188 h 704131"/>
                <a:gd name="connsiteX5" fmla="*/ 304151 w 639375"/>
                <a:gd name="connsiteY5" fmla="*/ 681130 h 704131"/>
                <a:gd name="connsiteX6" fmla="*/ 14715 w 639375"/>
                <a:gd name="connsiteY6" fmla="*/ 704131 h 704131"/>
                <a:gd name="connsiteX0" fmla="*/ 14715 w 654078"/>
                <a:gd name="connsiteY0" fmla="*/ 704131 h 704131"/>
                <a:gd name="connsiteX1" fmla="*/ 178193 w 654078"/>
                <a:gd name="connsiteY1" fmla="*/ 200141 h 704131"/>
                <a:gd name="connsiteX2" fmla="*/ 639375 w 654078"/>
                <a:gd name="connsiteY2" fmla="*/ 541 h 704131"/>
                <a:gd name="connsiteX3" fmla="*/ 654078 w 654078"/>
                <a:gd name="connsiteY3" fmla="*/ 99380 h 704131"/>
                <a:gd name="connsiteX4" fmla="*/ 330363 w 654078"/>
                <a:gd name="connsiteY4" fmla="*/ 335188 h 704131"/>
                <a:gd name="connsiteX5" fmla="*/ 304151 w 654078"/>
                <a:gd name="connsiteY5" fmla="*/ 681130 h 704131"/>
                <a:gd name="connsiteX6" fmla="*/ 14715 w 654078"/>
                <a:gd name="connsiteY6" fmla="*/ 704131 h 704131"/>
                <a:gd name="connsiteX0" fmla="*/ 4645 w 644008"/>
                <a:gd name="connsiteY0" fmla="*/ 720531 h 720531"/>
                <a:gd name="connsiteX1" fmla="*/ 168123 w 644008"/>
                <a:gd name="connsiteY1" fmla="*/ 216541 h 720531"/>
                <a:gd name="connsiteX2" fmla="*/ 629305 w 644008"/>
                <a:gd name="connsiteY2" fmla="*/ 172 h 720531"/>
                <a:gd name="connsiteX3" fmla="*/ 644008 w 644008"/>
                <a:gd name="connsiteY3" fmla="*/ 115780 h 720531"/>
                <a:gd name="connsiteX4" fmla="*/ 320293 w 644008"/>
                <a:gd name="connsiteY4" fmla="*/ 351588 h 720531"/>
                <a:gd name="connsiteX5" fmla="*/ 294081 w 644008"/>
                <a:gd name="connsiteY5" fmla="*/ 697530 h 720531"/>
                <a:gd name="connsiteX6" fmla="*/ 4645 w 644008"/>
                <a:gd name="connsiteY6" fmla="*/ 720531 h 720531"/>
                <a:gd name="connsiteX0" fmla="*/ 4645 w 644008"/>
                <a:gd name="connsiteY0" fmla="*/ 720359 h 720359"/>
                <a:gd name="connsiteX1" fmla="*/ 168123 w 644008"/>
                <a:gd name="connsiteY1" fmla="*/ 216369 h 720359"/>
                <a:gd name="connsiteX2" fmla="*/ 629305 w 644008"/>
                <a:gd name="connsiteY2" fmla="*/ 0 h 720359"/>
                <a:gd name="connsiteX3" fmla="*/ 644008 w 644008"/>
                <a:gd name="connsiteY3" fmla="*/ 115608 h 720359"/>
                <a:gd name="connsiteX4" fmla="*/ 320293 w 644008"/>
                <a:gd name="connsiteY4" fmla="*/ 351416 h 720359"/>
                <a:gd name="connsiteX5" fmla="*/ 294081 w 644008"/>
                <a:gd name="connsiteY5" fmla="*/ 697358 h 720359"/>
                <a:gd name="connsiteX6" fmla="*/ 4645 w 644008"/>
                <a:gd name="connsiteY6" fmla="*/ 720359 h 720359"/>
                <a:gd name="connsiteX0" fmla="*/ 9895 w 649258"/>
                <a:gd name="connsiteY0" fmla="*/ 720359 h 720359"/>
                <a:gd name="connsiteX1" fmla="*/ 173373 w 649258"/>
                <a:gd name="connsiteY1" fmla="*/ 216369 h 720359"/>
                <a:gd name="connsiteX2" fmla="*/ 634555 w 649258"/>
                <a:gd name="connsiteY2" fmla="*/ 0 h 720359"/>
                <a:gd name="connsiteX3" fmla="*/ 649258 w 649258"/>
                <a:gd name="connsiteY3" fmla="*/ 115608 h 720359"/>
                <a:gd name="connsiteX4" fmla="*/ 325543 w 649258"/>
                <a:gd name="connsiteY4" fmla="*/ 351416 h 720359"/>
                <a:gd name="connsiteX5" fmla="*/ 299331 w 649258"/>
                <a:gd name="connsiteY5" fmla="*/ 697358 h 720359"/>
                <a:gd name="connsiteX6" fmla="*/ 9895 w 649258"/>
                <a:gd name="connsiteY6" fmla="*/ 720359 h 720359"/>
                <a:gd name="connsiteX0" fmla="*/ 9895 w 649258"/>
                <a:gd name="connsiteY0" fmla="*/ 720359 h 720359"/>
                <a:gd name="connsiteX1" fmla="*/ 173373 w 649258"/>
                <a:gd name="connsiteY1" fmla="*/ 216369 h 720359"/>
                <a:gd name="connsiteX2" fmla="*/ 634555 w 649258"/>
                <a:gd name="connsiteY2" fmla="*/ 0 h 720359"/>
                <a:gd name="connsiteX3" fmla="*/ 649258 w 649258"/>
                <a:gd name="connsiteY3" fmla="*/ 115608 h 720359"/>
                <a:gd name="connsiteX4" fmla="*/ 325543 w 649258"/>
                <a:gd name="connsiteY4" fmla="*/ 351416 h 720359"/>
                <a:gd name="connsiteX5" fmla="*/ 299331 w 649258"/>
                <a:gd name="connsiteY5" fmla="*/ 697358 h 720359"/>
                <a:gd name="connsiteX6" fmla="*/ 9895 w 649258"/>
                <a:gd name="connsiteY6" fmla="*/ 720359 h 720359"/>
                <a:gd name="connsiteX0" fmla="*/ 9895 w 649258"/>
                <a:gd name="connsiteY0" fmla="*/ 720359 h 720359"/>
                <a:gd name="connsiteX1" fmla="*/ 173373 w 649258"/>
                <a:gd name="connsiteY1" fmla="*/ 216369 h 720359"/>
                <a:gd name="connsiteX2" fmla="*/ 634555 w 649258"/>
                <a:gd name="connsiteY2" fmla="*/ 0 h 720359"/>
                <a:gd name="connsiteX3" fmla="*/ 649258 w 649258"/>
                <a:gd name="connsiteY3" fmla="*/ 115608 h 720359"/>
                <a:gd name="connsiteX4" fmla="*/ 295409 w 649258"/>
                <a:gd name="connsiteY4" fmla="*/ 351416 h 720359"/>
                <a:gd name="connsiteX5" fmla="*/ 299331 w 649258"/>
                <a:gd name="connsiteY5" fmla="*/ 697358 h 720359"/>
                <a:gd name="connsiteX6" fmla="*/ 9895 w 649258"/>
                <a:gd name="connsiteY6" fmla="*/ 720359 h 720359"/>
                <a:gd name="connsiteX0" fmla="*/ 9895 w 649258"/>
                <a:gd name="connsiteY0" fmla="*/ 720359 h 720359"/>
                <a:gd name="connsiteX1" fmla="*/ 173373 w 649258"/>
                <a:gd name="connsiteY1" fmla="*/ 216369 h 720359"/>
                <a:gd name="connsiteX2" fmla="*/ 634555 w 649258"/>
                <a:gd name="connsiteY2" fmla="*/ 0 h 720359"/>
                <a:gd name="connsiteX3" fmla="*/ 649258 w 649258"/>
                <a:gd name="connsiteY3" fmla="*/ 115608 h 720359"/>
                <a:gd name="connsiteX4" fmla="*/ 299331 w 649258"/>
                <a:gd name="connsiteY4" fmla="*/ 697358 h 720359"/>
                <a:gd name="connsiteX5" fmla="*/ 9895 w 649258"/>
                <a:gd name="connsiteY5" fmla="*/ 720359 h 720359"/>
                <a:gd name="connsiteX0" fmla="*/ 9895 w 649258"/>
                <a:gd name="connsiteY0" fmla="*/ 720359 h 720359"/>
                <a:gd name="connsiteX1" fmla="*/ 173373 w 649258"/>
                <a:gd name="connsiteY1" fmla="*/ 216369 h 720359"/>
                <a:gd name="connsiteX2" fmla="*/ 634555 w 649258"/>
                <a:gd name="connsiteY2" fmla="*/ 0 h 720359"/>
                <a:gd name="connsiteX3" fmla="*/ 649258 w 649258"/>
                <a:gd name="connsiteY3" fmla="*/ 115608 h 720359"/>
                <a:gd name="connsiteX4" fmla="*/ 299331 w 649258"/>
                <a:gd name="connsiteY4" fmla="*/ 697358 h 720359"/>
                <a:gd name="connsiteX5" fmla="*/ 9895 w 649258"/>
                <a:gd name="connsiteY5" fmla="*/ 720359 h 720359"/>
                <a:gd name="connsiteX0" fmla="*/ 9895 w 649258"/>
                <a:gd name="connsiteY0" fmla="*/ 720359 h 720359"/>
                <a:gd name="connsiteX1" fmla="*/ 173373 w 649258"/>
                <a:gd name="connsiteY1" fmla="*/ 216369 h 720359"/>
                <a:gd name="connsiteX2" fmla="*/ 634555 w 649258"/>
                <a:gd name="connsiteY2" fmla="*/ 0 h 720359"/>
                <a:gd name="connsiteX3" fmla="*/ 649258 w 649258"/>
                <a:gd name="connsiteY3" fmla="*/ 115608 h 720359"/>
                <a:gd name="connsiteX4" fmla="*/ 299331 w 649258"/>
                <a:gd name="connsiteY4" fmla="*/ 697358 h 720359"/>
                <a:gd name="connsiteX5" fmla="*/ 9895 w 649258"/>
                <a:gd name="connsiteY5" fmla="*/ 720359 h 720359"/>
                <a:gd name="connsiteX0" fmla="*/ 9895 w 649258"/>
                <a:gd name="connsiteY0" fmla="*/ 720359 h 720359"/>
                <a:gd name="connsiteX1" fmla="*/ 173373 w 649258"/>
                <a:gd name="connsiteY1" fmla="*/ 216369 h 720359"/>
                <a:gd name="connsiteX2" fmla="*/ 634555 w 649258"/>
                <a:gd name="connsiteY2" fmla="*/ 0 h 720359"/>
                <a:gd name="connsiteX3" fmla="*/ 649258 w 649258"/>
                <a:gd name="connsiteY3" fmla="*/ 115608 h 720359"/>
                <a:gd name="connsiteX4" fmla="*/ 299331 w 649258"/>
                <a:gd name="connsiteY4" fmla="*/ 697358 h 720359"/>
                <a:gd name="connsiteX5" fmla="*/ 9895 w 649258"/>
                <a:gd name="connsiteY5" fmla="*/ 720359 h 720359"/>
                <a:gd name="connsiteX0" fmla="*/ 9895 w 649258"/>
                <a:gd name="connsiteY0" fmla="*/ 720359 h 720359"/>
                <a:gd name="connsiteX1" fmla="*/ 173373 w 649258"/>
                <a:gd name="connsiteY1" fmla="*/ 216369 h 720359"/>
                <a:gd name="connsiteX2" fmla="*/ 634555 w 649258"/>
                <a:gd name="connsiteY2" fmla="*/ 0 h 720359"/>
                <a:gd name="connsiteX3" fmla="*/ 649258 w 649258"/>
                <a:gd name="connsiteY3" fmla="*/ 115608 h 720359"/>
                <a:gd name="connsiteX4" fmla="*/ 299331 w 649258"/>
                <a:gd name="connsiteY4" fmla="*/ 697358 h 720359"/>
                <a:gd name="connsiteX5" fmla="*/ 9895 w 649258"/>
                <a:gd name="connsiteY5" fmla="*/ 720359 h 720359"/>
                <a:gd name="connsiteX0" fmla="*/ 9895 w 649258"/>
                <a:gd name="connsiteY0" fmla="*/ 720359 h 720359"/>
                <a:gd name="connsiteX1" fmla="*/ 173373 w 649258"/>
                <a:gd name="connsiteY1" fmla="*/ 216369 h 720359"/>
                <a:gd name="connsiteX2" fmla="*/ 634555 w 649258"/>
                <a:gd name="connsiteY2" fmla="*/ 0 h 720359"/>
                <a:gd name="connsiteX3" fmla="*/ 649258 w 649258"/>
                <a:gd name="connsiteY3" fmla="*/ 115608 h 720359"/>
                <a:gd name="connsiteX4" fmla="*/ 299331 w 649258"/>
                <a:gd name="connsiteY4" fmla="*/ 697358 h 720359"/>
                <a:gd name="connsiteX5" fmla="*/ 9895 w 649258"/>
                <a:gd name="connsiteY5" fmla="*/ 720359 h 720359"/>
                <a:gd name="connsiteX0" fmla="*/ 9895 w 639213"/>
                <a:gd name="connsiteY0" fmla="*/ 720359 h 720359"/>
                <a:gd name="connsiteX1" fmla="*/ 173373 w 639213"/>
                <a:gd name="connsiteY1" fmla="*/ 216369 h 720359"/>
                <a:gd name="connsiteX2" fmla="*/ 634555 w 639213"/>
                <a:gd name="connsiteY2" fmla="*/ 0 h 720359"/>
                <a:gd name="connsiteX3" fmla="*/ 639213 w 639213"/>
                <a:gd name="connsiteY3" fmla="*/ 87660 h 720359"/>
                <a:gd name="connsiteX4" fmla="*/ 299331 w 639213"/>
                <a:gd name="connsiteY4" fmla="*/ 697358 h 720359"/>
                <a:gd name="connsiteX5" fmla="*/ 9895 w 639213"/>
                <a:gd name="connsiteY5" fmla="*/ 720359 h 720359"/>
                <a:gd name="connsiteX0" fmla="*/ 9895 w 639213"/>
                <a:gd name="connsiteY0" fmla="*/ 720359 h 720359"/>
                <a:gd name="connsiteX1" fmla="*/ 173373 w 639213"/>
                <a:gd name="connsiteY1" fmla="*/ 216369 h 720359"/>
                <a:gd name="connsiteX2" fmla="*/ 634555 w 639213"/>
                <a:gd name="connsiteY2" fmla="*/ 0 h 720359"/>
                <a:gd name="connsiteX3" fmla="*/ 639213 w 639213"/>
                <a:gd name="connsiteY3" fmla="*/ 87660 h 720359"/>
                <a:gd name="connsiteX4" fmla="*/ 299331 w 639213"/>
                <a:gd name="connsiteY4" fmla="*/ 697358 h 720359"/>
                <a:gd name="connsiteX5" fmla="*/ 9895 w 639213"/>
                <a:gd name="connsiteY5" fmla="*/ 720359 h 720359"/>
                <a:gd name="connsiteX0" fmla="*/ 9895 w 639213"/>
                <a:gd name="connsiteY0" fmla="*/ 720359 h 720359"/>
                <a:gd name="connsiteX1" fmla="*/ 173373 w 639213"/>
                <a:gd name="connsiteY1" fmla="*/ 216369 h 720359"/>
                <a:gd name="connsiteX2" fmla="*/ 634555 w 639213"/>
                <a:gd name="connsiteY2" fmla="*/ 0 h 720359"/>
                <a:gd name="connsiteX3" fmla="*/ 639213 w 639213"/>
                <a:gd name="connsiteY3" fmla="*/ 87660 h 720359"/>
                <a:gd name="connsiteX4" fmla="*/ 299331 w 639213"/>
                <a:gd name="connsiteY4" fmla="*/ 697358 h 720359"/>
                <a:gd name="connsiteX5" fmla="*/ 9895 w 639213"/>
                <a:gd name="connsiteY5" fmla="*/ 720359 h 720359"/>
                <a:gd name="connsiteX0" fmla="*/ 0 w 629318"/>
                <a:gd name="connsiteY0" fmla="*/ 720359 h 720359"/>
                <a:gd name="connsiteX1" fmla="*/ 624660 w 629318"/>
                <a:gd name="connsiteY1" fmla="*/ 0 h 720359"/>
                <a:gd name="connsiteX2" fmla="*/ 629318 w 629318"/>
                <a:gd name="connsiteY2" fmla="*/ 87660 h 720359"/>
                <a:gd name="connsiteX3" fmla="*/ 289436 w 629318"/>
                <a:gd name="connsiteY3" fmla="*/ 697358 h 720359"/>
                <a:gd name="connsiteX4" fmla="*/ 0 w 629318"/>
                <a:gd name="connsiteY4" fmla="*/ 720359 h 720359"/>
                <a:gd name="connsiteX0" fmla="*/ 0 w 629318"/>
                <a:gd name="connsiteY0" fmla="*/ 720359 h 720359"/>
                <a:gd name="connsiteX1" fmla="*/ 624660 w 629318"/>
                <a:gd name="connsiteY1" fmla="*/ 0 h 720359"/>
                <a:gd name="connsiteX2" fmla="*/ 629318 w 629318"/>
                <a:gd name="connsiteY2" fmla="*/ 87660 h 720359"/>
                <a:gd name="connsiteX3" fmla="*/ 289436 w 629318"/>
                <a:gd name="connsiteY3" fmla="*/ 697358 h 720359"/>
                <a:gd name="connsiteX4" fmla="*/ 0 w 629318"/>
                <a:gd name="connsiteY4" fmla="*/ 720359 h 720359"/>
                <a:gd name="connsiteX0" fmla="*/ 0 w 629318"/>
                <a:gd name="connsiteY0" fmla="*/ 720359 h 720359"/>
                <a:gd name="connsiteX1" fmla="*/ 624660 w 629318"/>
                <a:gd name="connsiteY1" fmla="*/ 0 h 720359"/>
                <a:gd name="connsiteX2" fmla="*/ 629318 w 629318"/>
                <a:gd name="connsiteY2" fmla="*/ 87660 h 720359"/>
                <a:gd name="connsiteX3" fmla="*/ 289436 w 629318"/>
                <a:gd name="connsiteY3" fmla="*/ 697358 h 720359"/>
                <a:gd name="connsiteX4" fmla="*/ 0 w 629318"/>
                <a:gd name="connsiteY4" fmla="*/ 720359 h 720359"/>
                <a:gd name="connsiteX0" fmla="*/ 0 w 639363"/>
                <a:gd name="connsiteY0" fmla="*/ 720359 h 720359"/>
                <a:gd name="connsiteX1" fmla="*/ 624660 w 639363"/>
                <a:gd name="connsiteY1" fmla="*/ 0 h 720359"/>
                <a:gd name="connsiteX2" fmla="*/ 639363 w 639363"/>
                <a:gd name="connsiteY2" fmla="*/ 70891 h 720359"/>
                <a:gd name="connsiteX3" fmla="*/ 289436 w 639363"/>
                <a:gd name="connsiteY3" fmla="*/ 697358 h 720359"/>
                <a:gd name="connsiteX4" fmla="*/ 0 w 639363"/>
                <a:gd name="connsiteY4" fmla="*/ 720359 h 7203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9363" h="720359">
                  <a:moveTo>
                    <a:pt x="0" y="720359"/>
                  </a:moveTo>
                  <a:cubicBezTo>
                    <a:pt x="55871" y="604133"/>
                    <a:pt x="-123074" y="234012"/>
                    <a:pt x="624660" y="0"/>
                  </a:cubicBezTo>
                  <a:lnTo>
                    <a:pt x="639363" y="70891"/>
                  </a:lnTo>
                  <a:cubicBezTo>
                    <a:pt x="171667" y="192706"/>
                    <a:pt x="225241" y="535080"/>
                    <a:pt x="289436" y="697358"/>
                  </a:cubicBezTo>
                  <a:cubicBezTo>
                    <a:pt x="222351" y="707300"/>
                    <a:pt x="67085" y="710417"/>
                    <a:pt x="0" y="72035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68" name="Teardrop 3">
              <a:extLst>
                <a:ext uri="{FF2B5EF4-FFF2-40B4-BE49-F238E27FC236}">
                  <a16:creationId xmlns:a16="http://schemas.microsoft.com/office/drawing/2014/main" id="{119B508C-0783-435F-80BA-381DE1722567}"/>
                </a:ext>
              </a:extLst>
            </p:cNvPr>
            <p:cNvSpPr/>
            <p:nvPr/>
          </p:nvSpPr>
          <p:spPr>
            <a:xfrm rot="673055" flipH="1">
              <a:off x="5003325" y="302151"/>
              <a:ext cx="1652805" cy="1203624"/>
            </a:xfrm>
            <a:custGeom>
              <a:avLst/>
              <a:gdLst/>
              <a:ahLst/>
              <a:cxnLst/>
              <a:rect l="l" t="t" r="r" b="b"/>
              <a:pathLst>
                <a:path w="1490464" h="1490465">
                  <a:moveTo>
                    <a:pt x="745232" y="0"/>
                  </a:moveTo>
                  <a:lnTo>
                    <a:pt x="1490464" y="0"/>
                  </a:lnTo>
                  <a:lnTo>
                    <a:pt x="1490464" y="745232"/>
                  </a:lnTo>
                  <a:lnTo>
                    <a:pt x="1490464" y="745233"/>
                  </a:lnTo>
                  <a:lnTo>
                    <a:pt x="1490464" y="745233"/>
                  </a:lnTo>
                  <a:cubicBezTo>
                    <a:pt x="1490464" y="1156813"/>
                    <a:pt x="1156812" y="1490465"/>
                    <a:pt x="745232" y="1490465"/>
                  </a:cubicBezTo>
                  <a:lnTo>
                    <a:pt x="0" y="1490465"/>
                  </a:lnTo>
                  <a:lnTo>
                    <a:pt x="0" y="745233"/>
                  </a:lnTo>
                  <a:lnTo>
                    <a:pt x="0" y="745233"/>
                  </a:lnTo>
                  <a:cubicBezTo>
                    <a:pt x="0" y="333652"/>
                    <a:pt x="333652" y="0"/>
                    <a:pt x="74523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/>
            </a:p>
          </p:txBody>
        </p:sp>
      </p:grpSp>
      <p:grpSp>
        <p:nvGrpSpPr>
          <p:cNvPr id="569" name="그룹 128">
            <a:extLst>
              <a:ext uri="{FF2B5EF4-FFF2-40B4-BE49-F238E27FC236}">
                <a16:creationId xmlns:a16="http://schemas.microsoft.com/office/drawing/2014/main" id="{9BAF006F-979B-498E-A118-23882C5D8E66}"/>
              </a:ext>
            </a:extLst>
          </p:cNvPr>
          <p:cNvGrpSpPr/>
          <p:nvPr/>
        </p:nvGrpSpPr>
        <p:grpSpPr>
          <a:xfrm>
            <a:off x="4621978" y="3696486"/>
            <a:ext cx="213338" cy="298415"/>
            <a:chOff x="1019786" y="3002376"/>
            <a:chExt cx="2531613" cy="3541196"/>
          </a:xfrm>
          <a:solidFill>
            <a:schemeClr val="bg1"/>
          </a:solidFill>
        </p:grpSpPr>
        <p:sp>
          <p:nvSpPr>
            <p:cNvPr id="570" name="사각형: 둥근 모서리 132">
              <a:extLst>
                <a:ext uri="{FF2B5EF4-FFF2-40B4-BE49-F238E27FC236}">
                  <a16:creationId xmlns:a16="http://schemas.microsoft.com/office/drawing/2014/main" id="{C1A34C14-AA50-4CBE-A038-FE1C879FCEA6}"/>
                </a:ext>
              </a:extLst>
            </p:cNvPr>
            <p:cNvSpPr/>
            <p:nvPr/>
          </p:nvSpPr>
          <p:spPr>
            <a:xfrm>
              <a:off x="1719599" y="3938796"/>
              <a:ext cx="1084494" cy="2604776"/>
            </a:xfrm>
            <a:custGeom>
              <a:avLst/>
              <a:gdLst>
                <a:gd name="connsiteX0" fmla="*/ 0 w 626166"/>
                <a:gd name="connsiteY0" fmla="*/ 293202 h 1175728"/>
                <a:gd name="connsiteX1" fmla="*/ 293202 w 626166"/>
                <a:gd name="connsiteY1" fmla="*/ 0 h 1175728"/>
                <a:gd name="connsiteX2" fmla="*/ 332964 w 626166"/>
                <a:gd name="connsiteY2" fmla="*/ 0 h 1175728"/>
                <a:gd name="connsiteX3" fmla="*/ 626166 w 626166"/>
                <a:gd name="connsiteY3" fmla="*/ 293202 h 1175728"/>
                <a:gd name="connsiteX4" fmla="*/ 626166 w 626166"/>
                <a:gd name="connsiteY4" fmla="*/ 882526 h 1175728"/>
                <a:gd name="connsiteX5" fmla="*/ 332964 w 626166"/>
                <a:gd name="connsiteY5" fmla="*/ 1175728 h 1175728"/>
                <a:gd name="connsiteX6" fmla="*/ 293202 w 626166"/>
                <a:gd name="connsiteY6" fmla="*/ 1175728 h 1175728"/>
                <a:gd name="connsiteX7" fmla="*/ 0 w 626166"/>
                <a:gd name="connsiteY7" fmla="*/ 882526 h 1175728"/>
                <a:gd name="connsiteX8" fmla="*/ 0 w 626166"/>
                <a:gd name="connsiteY8" fmla="*/ 293202 h 1175728"/>
                <a:gd name="connsiteX0" fmla="*/ 0 w 626166"/>
                <a:gd name="connsiteY0" fmla="*/ 303142 h 1185668"/>
                <a:gd name="connsiteX1" fmla="*/ 293202 w 626166"/>
                <a:gd name="connsiteY1" fmla="*/ 9940 h 1185668"/>
                <a:gd name="connsiteX2" fmla="*/ 382660 w 626166"/>
                <a:gd name="connsiteY2" fmla="*/ 0 h 1185668"/>
                <a:gd name="connsiteX3" fmla="*/ 626166 w 626166"/>
                <a:gd name="connsiteY3" fmla="*/ 303142 h 1185668"/>
                <a:gd name="connsiteX4" fmla="*/ 626166 w 626166"/>
                <a:gd name="connsiteY4" fmla="*/ 892466 h 1185668"/>
                <a:gd name="connsiteX5" fmla="*/ 332964 w 626166"/>
                <a:gd name="connsiteY5" fmla="*/ 1185668 h 1185668"/>
                <a:gd name="connsiteX6" fmla="*/ 293202 w 626166"/>
                <a:gd name="connsiteY6" fmla="*/ 1185668 h 1185668"/>
                <a:gd name="connsiteX7" fmla="*/ 0 w 626166"/>
                <a:gd name="connsiteY7" fmla="*/ 892466 h 1185668"/>
                <a:gd name="connsiteX8" fmla="*/ 0 w 626166"/>
                <a:gd name="connsiteY8" fmla="*/ 303142 h 1185668"/>
                <a:gd name="connsiteX0" fmla="*/ 0 w 626166"/>
                <a:gd name="connsiteY0" fmla="*/ 303142 h 1185668"/>
                <a:gd name="connsiteX1" fmla="*/ 233567 w 626166"/>
                <a:gd name="connsiteY1" fmla="*/ 1 h 1185668"/>
                <a:gd name="connsiteX2" fmla="*/ 382660 w 626166"/>
                <a:gd name="connsiteY2" fmla="*/ 0 h 1185668"/>
                <a:gd name="connsiteX3" fmla="*/ 626166 w 626166"/>
                <a:gd name="connsiteY3" fmla="*/ 303142 h 1185668"/>
                <a:gd name="connsiteX4" fmla="*/ 626166 w 626166"/>
                <a:gd name="connsiteY4" fmla="*/ 892466 h 1185668"/>
                <a:gd name="connsiteX5" fmla="*/ 332964 w 626166"/>
                <a:gd name="connsiteY5" fmla="*/ 1185668 h 1185668"/>
                <a:gd name="connsiteX6" fmla="*/ 293202 w 626166"/>
                <a:gd name="connsiteY6" fmla="*/ 1185668 h 1185668"/>
                <a:gd name="connsiteX7" fmla="*/ 0 w 626166"/>
                <a:gd name="connsiteY7" fmla="*/ 892466 h 1185668"/>
                <a:gd name="connsiteX8" fmla="*/ 0 w 626166"/>
                <a:gd name="connsiteY8" fmla="*/ 303142 h 1185668"/>
                <a:gd name="connsiteX0" fmla="*/ 0 w 626166"/>
                <a:gd name="connsiteY0" fmla="*/ 323020 h 1205546"/>
                <a:gd name="connsiteX1" fmla="*/ 233567 w 626166"/>
                <a:gd name="connsiteY1" fmla="*/ 19879 h 1205546"/>
                <a:gd name="connsiteX2" fmla="*/ 432356 w 626166"/>
                <a:gd name="connsiteY2" fmla="*/ 0 h 1205546"/>
                <a:gd name="connsiteX3" fmla="*/ 626166 w 626166"/>
                <a:gd name="connsiteY3" fmla="*/ 323020 h 1205546"/>
                <a:gd name="connsiteX4" fmla="*/ 626166 w 626166"/>
                <a:gd name="connsiteY4" fmla="*/ 912344 h 1205546"/>
                <a:gd name="connsiteX5" fmla="*/ 332964 w 626166"/>
                <a:gd name="connsiteY5" fmla="*/ 1205546 h 1205546"/>
                <a:gd name="connsiteX6" fmla="*/ 293202 w 626166"/>
                <a:gd name="connsiteY6" fmla="*/ 1205546 h 1205546"/>
                <a:gd name="connsiteX7" fmla="*/ 0 w 626166"/>
                <a:gd name="connsiteY7" fmla="*/ 912344 h 1205546"/>
                <a:gd name="connsiteX8" fmla="*/ 0 w 626166"/>
                <a:gd name="connsiteY8" fmla="*/ 323020 h 1205546"/>
                <a:gd name="connsiteX0" fmla="*/ 0 w 626166"/>
                <a:gd name="connsiteY0" fmla="*/ 323020 h 1205546"/>
                <a:gd name="connsiteX1" fmla="*/ 233567 w 626166"/>
                <a:gd name="connsiteY1" fmla="*/ 19879 h 1205546"/>
                <a:gd name="connsiteX2" fmla="*/ 432356 w 626166"/>
                <a:gd name="connsiteY2" fmla="*/ 0 h 1205546"/>
                <a:gd name="connsiteX3" fmla="*/ 626166 w 626166"/>
                <a:gd name="connsiteY3" fmla="*/ 323020 h 1205546"/>
                <a:gd name="connsiteX4" fmla="*/ 626166 w 626166"/>
                <a:gd name="connsiteY4" fmla="*/ 912344 h 1205546"/>
                <a:gd name="connsiteX5" fmla="*/ 332964 w 626166"/>
                <a:gd name="connsiteY5" fmla="*/ 1205546 h 1205546"/>
                <a:gd name="connsiteX6" fmla="*/ 253446 w 626166"/>
                <a:gd name="connsiteY6" fmla="*/ 1195607 h 1205546"/>
                <a:gd name="connsiteX7" fmla="*/ 0 w 626166"/>
                <a:gd name="connsiteY7" fmla="*/ 912344 h 1205546"/>
                <a:gd name="connsiteX8" fmla="*/ 0 w 626166"/>
                <a:gd name="connsiteY8" fmla="*/ 323020 h 1205546"/>
                <a:gd name="connsiteX0" fmla="*/ 0 w 626166"/>
                <a:gd name="connsiteY0" fmla="*/ 323020 h 1205546"/>
                <a:gd name="connsiteX1" fmla="*/ 233567 w 626166"/>
                <a:gd name="connsiteY1" fmla="*/ 19879 h 1205546"/>
                <a:gd name="connsiteX2" fmla="*/ 432356 w 626166"/>
                <a:gd name="connsiteY2" fmla="*/ 0 h 1205546"/>
                <a:gd name="connsiteX3" fmla="*/ 626166 w 626166"/>
                <a:gd name="connsiteY3" fmla="*/ 323020 h 1205546"/>
                <a:gd name="connsiteX4" fmla="*/ 626166 w 626166"/>
                <a:gd name="connsiteY4" fmla="*/ 912344 h 1205546"/>
                <a:gd name="connsiteX5" fmla="*/ 332964 w 626166"/>
                <a:gd name="connsiteY5" fmla="*/ 1205546 h 1205546"/>
                <a:gd name="connsiteX6" fmla="*/ 332959 w 626166"/>
                <a:gd name="connsiteY6" fmla="*/ 1195607 h 1205546"/>
                <a:gd name="connsiteX7" fmla="*/ 0 w 626166"/>
                <a:gd name="connsiteY7" fmla="*/ 912344 h 1205546"/>
                <a:gd name="connsiteX8" fmla="*/ 0 w 626166"/>
                <a:gd name="connsiteY8" fmla="*/ 323020 h 1205546"/>
                <a:gd name="connsiteX0" fmla="*/ 0 w 626166"/>
                <a:gd name="connsiteY0" fmla="*/ 323020 h 1205546"/>
                <a:gd name="connsiteX1" fmla="*/ 233567 w 626166"/>
                <a:gd name="connsiteY1" fmla="*/ 19879 h 1205546"/>
                <a:gd name="connsiteX2" fmla="*/ 432356 w 626166"/>
                <a:gd name="connsiteY2" fmla="*/ 0 h 1205546"/>
                <a:gd name="connsiteX3" fmla="*/ 626166 w 626166"/>
                <a:gd name="connsiteY3" fmla="*/ 323020 h 1205546"/>
                <a:gd name="connsiteX4" fmla="*/ 626166 w 626166"/>
                <a:gd name="connsiteY4" fmla="*/ 912344 h 1205546"/>
                <a:gd name="connsiteX5" fmla="*/ 332964 w 626166"/>
                <a:gd name="connsiteY5" fmla="*/ 1205546 h 1205546"/>
                <a:gd name="connsiteX6" fmla="*/ 303142 w 626166"/>
                <a:gd name="connsiteY6" fmla="*/ 1185668 h 1205546"/>
                <a:gd name="connsiteX7" fmla="*/ 0 w 626166"/>
                <a:gd name="connsiteY7" fmla="*/ 912344 h 1205546"/>
                <a:gd name="connsiteX8" fmla="*/ 0 w 626166"/>
                <a:gd name="connsiteY8" fmla="*/ 323020 h 1205546"/>
                <a:gd name="connsiteX0" fmla="*/ 0 w 626166"/>
                <a:gd name="connsiteY0" fmla="*/ 323020 h 1225711"/>
                <a:gd name="connsiteX1" fmla="*/ 233567 w 626166"/>
                <a:gd name="connsiteY1" fmla="*/ 19879 h 1225711"/>
                <a:gd name="connsiteX2" fmla="*/ 432356 w 626166"/>
                <a:gd name="connsiteY2" fmla="*/ 0 h 1225711"/>
                <a:gd name="connsiteX3" fmla="*/ 626166 w 626166"/>
                <a:gd name="connsiteY3" fmla="*/ 323020 h 1225711"/>
                <a:gd name="connsiteX4" fmla="*/ 626166 w 626166"/>
                <a:gd name="connsiteY4" fmla="*/ 912344 h 1225711"/>
                <a:gd name="connsiteX5" fmla="*/ 332964 w 626166"/>
                <a:gd name="connsiteY5" fmla="*/ 1205546 h 1225711"/>
                <a:gd name="connsiteX6" fmla="*/ 332960 w 626166"/>
                <a:gd name="connsiteY6" fmla="*/ 1225424 h 1225711"/>
                <a:gd name="connsiteX7" fmla="*/ 0 w 626166"/>
                <a:gd name="connsiteY7" fmla="*/ 912344 h 1225711"/>
                <a:gd name="connsiteX8" fmla="*/ 0 w 626166"/>
                <a:gd name="connsiteY8" fmla="*/ 323020 h 1225711"/>
                <a:gd name="connsiteX0" fmla="*/ 0 w 626166"/>
                <a:gd name="connsiteY0" fmla="*/ 303142 h 1205833"/>
                <a:gd name="connsiteX1" fmla="*/ 233567 w 626166"/>
                <a:gd name="connsiteY1" fmla="*/ 1 h 1205833"/>
                <a:gd name="connsiteX2" fmla="*/ 412478 w 626166"/>
                <a:gd name="connsiteY2" fmla="*/ 0 h 1205833"/>
                <a:gd name="connsiteX3" fmla="*/ 626166 w 626166"/>
                <a:gd name="connsiteY3" fmla="*/ 303142 h 1205833"/>
                <a:gd name="connsiteX4" fmla="*/ 626166 w 626166"/>
                <a:gd name="connsiteY4" fmla="*/ 892466 h 1205833"/>
                <a:gd name="connsiteX5" fmla="*/ 332964 w 626166"/>
                <a:gd name="connsiteY5" fmla="*/ 1185668 h 1205833"/>
                <a:gd name="connsiteX6" fmla="*/ 332960 w 626166"/>
                <a:gd name="connsiteY6" fmla="*/ 1205546 h 1205833"/>
                <a:gd name="connsiteX7" fmla="*/ 0 w 626166"/>
                <a:gd name="connsiteY7" fmla="*/ 892466 h 1205833"/>
                <a:gd name="connsiteX8" fmla="*/ 0 w 626166"/>
                <a:gd name="connsiteY8" fmla="*/ 303142 h 1205833"/>
                <a:gd name="connsiteX0" fmla="*/ 0 w 626166"/>
                <a:gd name="connsiteY0" fmla="*/ 303142 h 1206318"/>
                <a:gd name="connsiteX1" fmla="*/ 233567 w 626166"/>
                <a:gd name="connsiteY1" fmla="*/ 1 h 1206318"/>
                <a:gd name="connsiteX2" fmla="*/ 412478 w 626166"/>
                <a:gd name="connsiteY2" fmla="*/ 0 h 1206318"/>
                <a:gd name="connsiteX3" fmla="*/ 626166 w 626166"/>
                <a:gd name="connsiteY3" fmla="*/ 303142 h 1206318"/>
                <a:gd name="connsiteX4" fmla="*/ 626166 w 626166"/>
                <a:gd name="connsiteY4" fmla="*/ 892466 h 1206318"/>
                <a:gd name="connsiteX5" fmla="*/ 345672 w 626166"/>
                <a:gd name="connsiteY5" fmla="*/ 1203547 h 1206318"/>
                <a:gd name="connsiteX6" fmla="*/ 332960 w 626166"/>
                <a:gd name="connsiteY6" fmla="*/ 1205546 h 1206318"/>
                <a:gd name="connsiteX7" fmla="*/ 0 w 626166"/>
                <a:gd name="connsiteY7" fmla="*/ 892466 h 1206318"/>
                <a:gd name="connsiteX8" fmla="*/ 0 w 626166"/>
                <a:gd name="connsiteY8" fmla="*/ 303142 h 1206318"/>
                <a:gd name="connsiteX0" fmla="*/ 0 w 626166"/>
                <a:gd name="connsiteY0" fmla="*/ 303142 h 1206318"/>
                <a:gd name="connsiteX1" fmla="*/ 233567 w 626166"/>
                <a:gd name="connsiteY1" fmla="*/ 1 h 1206318"/>
                <a:gd name="connsiteX2" fmla="*/ 412478 w 626166"/>
                <a:gd name="connsiteY2" fmla="*/ 0 h 1206318"/>
                <a:gd name="connsiteX3" fmla="*/ 626166 w 626166"/>
                <a:gd name="connsiteY3" fmla="*/ 303142 h 1206318"/>
                <a:gd name="connsiteX4" fmla="*/ 626166 w 626166"/>
                <a:gd name="connsiteY4" fmla="*/ 892466 h 1206318"/>
                <a:gd name="connsiteX5" fmla="*/ 345672 w 626166"/>
                <a:gd name="connsiteY5" fmla="*/ 1203547 h 1206318"/>
                <a:gd name="connsiteX6" fmla="*/ 323429 w 626166"/>
                <a:gd name="connsiteY6" fmla="*/ 1205546 h 1206318"/>
                <a:gd name="connsiteX7" fmla="*/ 0 w 626166"/>
                <a:gd name="connsiteY7" fmla="*/ 892466 h 1206318"/>
                <a:gd name="connsiteX8" fmla="*/ 0 w 626166"/>
                <a:gd name="connsiteY8" fmla="*/ 303142 h 1206318"/>
                <a:gd name="connsiteX0" fmla="*/ 0 w 626166"/>
                <a:gd name="connsiteY0" fmla="*/ 303142 h 1208656"/>
                <a:gd name="connsiteX1" fmla="*/ 233567 w 626166"/>
                <a:gd name="connsiteY1" fmla="*/ 1 h 1208656"/>
                <a:gd name="connsiteX2" fmla="*/ 412478 w 626166"/>
                <a:gd name="connsiteY2" fmla="*/ 0 h 1208656"/>
                <a:gd name="connsiteX3" fmla="*/ 626166 w 626166"/>
                <a:gd name="connsiteY3" fmla="*/ 303142 h 1208656"/>
                <a:gd name="connsiteX4" fmla="*/ 626166 w 626166"/>
                <a:gd name="connsiteY4" fmla="*/ 892466 h 1208656"/>
                <a:gd name="connsiteX5" fmla="*/ 345672 w 626166"/>
                <a:gd name="connsiteY5" fmla="*/ 1208656 h 1208656"/>
                <a:gd name="connsiteX6" fmla="*/ 323429 w 626166"/>
                <a:gd name="connsiteY6" fmla="*/ 1205546 h 1208656"/>
                <a:gd name="connsiteX7" fmla="*/ 0 w 626166"/>
                <a:gd name="connsiteY7" fmla="*/ 892466 h 1208656"/>
                <a:gd name="connsiteX8" fmla="*/ 0 w 626166"/>
                <a:gd name="connsiteY8" fmla="*/ 303142 h 1208656"/>
                <a:gd name="connsiteX0" fmla="*/ 0 w 626166"/>
                <a:gd name="connsiteY0" fmla="*/ 303142 h 1208656"/>
                <a:gd name="connsiteX1" fmla="*/ 233567 w 626166"/>
                <a:gd name="connsiteY1" fmla="*/ 1 h 1208656"/>
                <a:gd name="connsiteX2" fmla="*/ 412478 w 626166"/>
                <a:gd name="connsiteY2" fmla="*/ 0 h 1208656"/>
                <a:gd name="connsiteX3" fmla="*/ 626166 w 626166"/>
                <a:gd name="connsiteY3" fmla="*/ 303142 h 1208656"/>
                <a:gd name="connsiteX4" fmla="*/ 626166 w 626166"/>
                <a:gd name="connsiteY4" fmla="*/ 892466 h 1208656"/>
                <a:gd name="connsiteX5" fmla="*/ 345672 w 626166"/>
                <a:gd name="connsiteY5" fmla="*/ 1208656 h 1208656"/>
                <a:gd name="connsiteX6" fmla="*/ 320252 w 626166"/>
                <a:gd name="connsiteY6" fmla="*/ 1200437 h 1208656"/>
                <a:gd name="connsiteX7" fmla="*/ 0 w 626166"/>
                <a:gd name="connsiteY7" fmla="*/ 892466 h 1208656"/>
                <a:gd name="connsiteX8" fmla="*/ 0 w 626166"/>
                <a:gd name="connsiteY8" fmla="*/ 303142 h 1208656"/>
                <a:gd name="connsiteX0" fmla="*/ 0 w 626166"/>
                <a:gd name="connsiteY0" fmla="*/ 303142 h 1209124"/>
                <a:gd name="connsiteX1" fmla="*/ 233567 w 626166"/>
                <a:gd name="connsiteY1" fmla="*/ 1 h 1209124"/>
                <a:gd name="connsiteX2" fmla="*/ 412478 w 626166"/>
                <a:gd name="connsiteY2" fmla="*/ 0 h 1209124"/>
                <a:gd name="connsiteX3" fmla="*/ 626166 w 626166"/>
                <a:gd name="connsiteY3" fmla="*/ 303142 h 1209124"/>
                <a:gd name="connsiteX4" fmla="*/ 626166 w 626166"/>
                <a:gd name="connsiteY4" fmla="*/ 892466 h 1209124"/>
                <a:gd name="connsiteX5" fmla="*/ 345672 w 626166"/>
                <a:gd name="connsiteY5" fmla="*/ 1208656 h 1209124"/>
                <a:gd name="connsiteX6" fmla="*/ 313898 w 626166"/>
                <a:gd name="connsiteY6" fmla="*/ 1208099 h 1209124"/>
                <a:gd name="connsiteX7" fmla="*/ 0 w 626166"/>
                <a:gd name="connsiteY7" fmla="*/ 892466 h 1209124"/>
                <a:gd name="connsiteX8" fmla="*/ 0 w 626166"/>
                <a:gd name="connsiteY8" fmla="*/ 303142 h 12091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26166" h="1209124">
                  <a:moveTo>
                    <a:pt x="0" y="303142"/>
                  </a:moveTo>
                  <a:cubicBezTo>
                    <a:pt x="0" y="141211"/>
                    <a:pt x="71636" y="1"/>
                    <a:pt x="233567" y="1"/>
                  </a:cubicBezTo>
                  <a:lnTo>
                    <a:pt x="412478" y="0"/>
                  </a:lnTo>
                  <a:cubicBezTo>
                    <a:pt x="574409" y="0"/>
                    <a:pt x="626166" y="141211"/>
                    <a:pt x="626166" y="303142"/>
                  </a:cubicBezTo>
                  <a:lnTo>
                    <a:pt x="626166" y="892466"/>
                  </a:lnTo>
                  <a:cubicBezTo>
                    <a:pt x="626166" y="1054397"/>
                    <a:pt x="507603" y="1208656"/>
                    <a:pt x="345672" y="1208656"/>
                  </a:cubicBezTo>
                  <a:cubicBezTo>
                    <a:pt x="345670" y="1205343"/>
                    <a:pt x="313900" y="1211412"/>
                    <a:pt x="313898" y="1208099"/>
                  </a:cubicBezTo>
                  <a:cubicBezTo>
                    <a:pt x="151967" y="1208099"/>
                    <a:pt x="0" y="1054397"/>
                    <a:pt x="0" y="892466"/>
                  </a:cubicBezTo>
                  <a:lnTo>
                    <a:pt x="0" y="303142"/>
                  </a:lnTo>
                  <a:close/>
                </a:path>
              </a:pathLst>
            </a:custGeom>
            <a:grpFill/>
            <a:ln w="349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71" name="막힌 원호 135">
              <a:extLst>
                <a:ext uri="{FF2B5EF4-FFF2-40B4-BE49-F238E27FC236}">
                  <a16:creationId xmlns:a16="http://schemas.microsoft.com/office/drawing/2014/main" id="{5B5AE71A-C656-4593-80F8-43D2FBD7382A}"/>
                </a:ext>
              </a:extLst>
            </p:cNvPr>
            <p:cNvSpPr/>
            <p:nvPr/>
          </p:nvSpPr>
          <p:spPr>
            <a:xfrm>
              <a:off x="2103734" y="3002376"/>
              <a:ext cx="861381" cy="963974"/>
            </a:xfrm>
            <a:custGeom>
              <a:avLst/>
              <a:gdLst>
                <a:gd name="connsiteX0" fmla="*/ 6421 w 1188673"/>
                <a:gd name="connsiteY0" fmla="*/ 681464 h 1188673"/>
                <a:gd name="connsiteX1" fmla="*/ 149811 w 1188673"/>
                <a:gd name="connsiteY1" fmla="*/ 199833 h 1188673"/>
                <a:gd name="connsiteX2" fmla="*/ 610993 w 1188673"/>
                <a:gd name="connsiteY2" fmla="*/ 233 h 1188673"/>
                <a:gd name="connsiteX3" fmla="*/ 605291 w 1188673"/>
                <a:gd name="connsiteY3" fmla="*/ 203607 h 1188673"/>
                <a:gd name="connsiteX4" fmla="*/ 301981 w 1188673"/>
                <a:gd name="connsiteY4" fmla="*/ 334880 h 1188673"/>
                <a:gd name="connsiteX5" fmla="*/ 207676 w 1188673"/>
                <a:gd name="connsiteY5" fmla="*/ 651639 h 1188673"/>
                <a:gd name="connsiteX6" fmla="*/ 6421 w 1188673"/>
                <a:gd name="connsiteY6" fmla="*/ 681464 h 1188673"/>
                <a:gd name="connsiteX0" fmla="*/ 6425 w 610997"/>
                <a:gd name="connsiteY0" fmla="*/ 681464 h 683767"/>
                <a:gd name="connsiteX1" fmla="*/ 149815 w 610997"/>
                <a:gd name="connsiteY1" fmla="*/ 199833 h 683767"/>
                <a:gd name="connsiteX2" fmla="*/ 610997 w 610997"/>
                <a:gd name="connsiteY2" fmla="*/ 233 h 683767"/>
                <a:gd name="connsiteX3" fmla="*/ 605295 w 610997"/>
                <a:gd name="connsiteY3" fmla="*/ 203607 h 683767"/>
                <a:gd name="connsiteX4" fmla="*/ 301985 w 610997"/>
                <a:gd name="connsiteY4" fmla="*/ 334880 h 683767"/>
                <a:gd name="connsiteX5" fmla="*/ 275773 w 610997"/>
                <a:gd name="connsiteY5" fmla="*/ 680822 h 683767"/>
                <a:gd name="connsiteX6" fmla="*/ 6425 w 610997"/>
                <a:gd name="connsiteY6" fmla="*/ 681464 h 683767"/>
                <a:gd name="connsiteX0" fmla="*/ 6425 w 610997"/>
                <a:gd name="connsiteY0" fmla="*/ 681464 h 683767"/>
                <a:gd name="connsiteX1" fmla="*/ 149815 w 610997"/>
                <a:gd name="connsiteY1" fmla="*/ 199833 h 683767"/>
                <a:gd name="connsiteX2" fmla="*/ 610997 w 610997"/>
                <a:gd name="connsiteY2" fmla="*/ 233 h 683767"/>
                <a:gd name="connsiteX3" fmla="*/ 595567 w 610997"/>
                <a:gd name="connsiteY3" fmla="*/ 154969 h 683767"/>
                <a:gd name="connsiteX4" fmla="*/ 301985 w 610997"/>
                <a:gd name="connsiteY4" fmla="*/ 334880 h 683767"/>
                <a:gd name="connsiteX5" fmla="*/ 275773 w 610997"/>
                <a:gd name="connsiteY5" fmla="*/ 680822 h 683767"/>
                <a:gd name="connsiteX6" fmla="*/ 6425 w 610997"/>
                <a:gd name="connsiteY6" fmla="*/ 681464 h 6837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10997" h="683767">
                  <a:moveTo>
                    <a:pt x="6425" y="681464"/>
                  </a:moveTo>
                  <a:cubicBezTo>
                    <a:pt x="-19339" y="507616"/>
                    <a:pt x="33160" y="331280"/>
                    <a:pt x="149815" y="199833"/>
                  </a:cubicBezTo>
                  <a:cubicBezTo>
                    <a:pt x="266470" y="68386"/>
                    <a:pt x="435320" y="-4692"/>
                    <a:pt x="610997" y="233"/>
                  </a:cubicBezTo>
                  <a:lnTo>
                    <a:pt x="595567" y="154969"/>
                  </a:lnTo>
                  <a:cubicBezTo>
                    <a:pt x="480028" y="151730"/>
                    <a:pt x="378707" y="248430"/>
                    <a:pt x="301985" y="334880"/>
                  </a:cubicBezTo>
                  <a:cubicBezTo>
                    <a:pt x="225263" y="421330"/>
                    <a:pt x="258829" y="566486"/>
                    <a:pt x="275773" y="680822"/>
                  </a:cubicBezTo>
                  <a:cubicBezTo>
                    <a:pt x="208688" y="690764"/>
                    <a:pt x="73510" y="671522"/>
                    <a:pt x="6425" y="68146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72" name="자유형: 도형 131">
              <a:extLst>
                <a:ext uri="{FF2B5EF4-FFF2-40B4-BE49-F238E27FC236}">
                  <a16:creationId xmlns:a16="http://schemas.microsoft.com/office/drawing/2014/main" id="{53D23401-6945-4138-A3EB-9AC7474D1985}"/>
                </a:ext>
              </a:extLst>
            </p:cNvPr>
            <p:cNvSpPr/>
            <p:nvPr/>
          </p:nvSpPr>
          <p:spPr>
            <a:xfrm rot="21000000">
              <a:off x="1019786" y="4024649"/>
              <a:ext cx="948277" cy="2492473"/>
            </a:xfrm>
            <a:custGeom>
              <a:avLst/>
              <a:gdLst>
                <a:gd name="connsiteX0" fmla="*/ 810820 w 948279"/>
                <a:gd name="connsiteY0" fmla="*/ 13176 h 2492471"/>
                <a:gd name="connsiteX1" fmla="*/ 890541 w 948279"/>
                <a:gd name="connsiteY1" fmla="*/ 50763 h 2492471"/>
                <a:gd name="connsiteX2" fmla="*/ 948279 w 948279"/>
                <a:gd name="connsiteY2" fmla="*/ 103894 h 2492471"/>
                <a:gd name="connsiteX3" fmla="*/ 938298 w 948279"/>
                <a:gd name="connsiteY3" fmla="*/ 110009 h 2492471"/>
                <a:gd name="connsiteX4" fmla="*/ 693849 w 948279"/>
                <a:gd name="connsiteY4" fmla="*/ 613610 h 2492471"/>
                <a:gd name="connsiteX5" fmla="*/ 473392 w 948279"/>
                <a:gd name="connsiteY5" fmla="*/ 1863884 h 2492471"/>
                <a:gd name="connsiteX6" fmla="*/ 621326 w 948279"/>
                <a:gd name="connsiteY6" fmla="*/ 2455353 h 2492471"/>
                <a:gd name="connsiteX7" fmla="*/ 654526 w 948279"/>
                <a:gd name="connsiteY7" fmla="*/ 2489310 h 2492471"/>
                <a:gd name="connsiteX8" fmla="*/ 632338 w 948279"/>
                <a:gd name="connsiteY8" fmla="*/ 2492471 h 2492471"/>
                <a:gd name="connsiteX9" fmla="*/ 576673 w 948279"/>
                <a:gd name="connsiteY9" fmla="*/ 2488230 h 2492471"/>
                <a:gd name="connsiteX10" fmla="*/ 0 w 948279"/>
                <a:gd name="connsiteY10" fmla="*/ 1842037 h 2492471"/>
                <a:gd name="connsiteX11" fmla="*/ 0 w 948279"/>
                <a:gd name="connsiteY11" fmla="*/ 625681 h 2492471"/>
                <a:gd name="connsiteX12" fmla="*/ 404528 w 948279"/>
                <a:gd name="connsiteY12" fmla="*/ 2 h 2492471"/>
                <a:gd name="connsiteX13" fmla="*/ 714395 w 948279"/>
                <a:gd name="connsiteY13" fmla="*/ 0 h 2492471"/>
                <a:gd name="connsiteX14" fmla="*/ 810820 w 948279"/>
                <a:gd name="connsiteY14" fmla="*/ 13176 h 24924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948279" h="2492471">
                  <a:moveTo>
                    <a:pt x="810820" y="13176"/>
                  </a:moveTo>
                  <a:cubicBezTo>
                    <a:pt x="840111" y="21799"/>
                    <a:pt x="866619" y="34490"/>
                    <a:pt x="890541" y="50763"/>
                  </a:cubicBezTo>
                  <a:lnTo>
                    <a:pt x="948279" y="103894"/>
                  </a:lnTo>
                  <a:lnTo>
                    <a:pt x="938298" y="110009"/>
                  </a:lnTo>
                  <a:cubicBezTo>
                    <a:pt x="814270" y="209770"/>
                    <a:pt x="731709" y="398896"/>
                    <a:pt x="693849" y="613610"/>
                  </a:cubicBezTo>
                  <a:lnTo>
                    <a:pt x="473392" y="1863884"/>
                  </a:lnTo>
                  <a:cubicBezTo>
                    <a:pt x="435532" y="2078599"/>
                    <a:pt x="500125" y="2304347"/>
                    <a:pt x="621326" y="2455353"/>
                  </a:cubicBezTo>
                  <a:lnTo>
                    <a:pt x="654526" y="2489310"/>
                  </a:lnTo>
                  <a:lnTo>
                    <a:pt x="632338" y="2492471"/>
                  </a:lnTo>
                  <a:cubicBezTo>
                    <a:pt x="632335" y="2485633"/>
                    <a:pt x="576677" y="2495068"/>
                    <a:pt x="576673" y="2488230"/>
                  </a:cubicBezTo>
                  <a:cubicBezTo>
                    <a:pt x="296215" y="2488230"/>
                    <a:pt x="0" y="2176260"/>
                    <a:pt x="0" y="1842037"/>
                  </a:cubicBezTo>
                  <a:lnTo>
                    <a:pt x="0" y="625681"/>
                  </a:lnTo>
                  <a:cubicBezTo>
                    <a:pt x="0" y="291458"/>
                    <a:pt x="124071" y="2"/>
                    <a:pt x="404528" y="2"/>
                  </a:cubicBezTo>
                  <a:lnTo>
                    <a:pt x="714395" y="0"/>
                  </a:lnTo>
                  <a:cubicBezTo>
                    <a:pt x="749452" y="0"/>
                    <a:pt x="781528" y="4554"/>
                    <a:pt x="810820" y="13176"/>
                  </a:cubicBezTo>
                  <a:close/>
                </a:path>
              </a:pathLst>
            </a:custGeom>
            <a:grpFill/>
            <a:ln w="349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573" name="자유형: 도형 132">
              <a:extLst>
                <a:ext uri="{FF2B5EF4-FFF2-40B4-BE49-F238E27FC236}">
                  <a16:creationId xmlns:a16="http://schemas.microsoft.com/office/drawing/2014/main" id="{BB61F1B5-ACD9-4EDD-A9D0-202EBD8AE052}"/>
                </a:ext>
              </a:extLst>
            </p:cNvPr>
            <p:cNvSpPr/>
            <p:nvPr/>
          </p:nvSpPr>
          <p:spPr>
            <a:xfrm rot="638553" flipH="1">
              <a:off x="2580804" y="4025901"/>
              <a:ext cx="970595" cy="2486379"/>
            </a:xfrm>
            <a:custGeom>
              <a:avLst/>
              <a:gdLst>
                <a:gd name="connsiteX0" fmla="*/ 810820 w 970595"/>
                <a:gd name="connsiteY0" fmla="*/ 13176 h 2486380"/>
                <a:gd name="connsiteX1" fmla="*/ 714395 w 970595"/>
                <a:gd name="connsiteY1" fmla="*/ 0 h 2486380"/>
                <a:gd name="connsiteX2" fmla="*/ 404528 w 970595"/>
                <a:gd name="connsiteY2" fmla="*/ 2 h 2486380"/>
                <a:gd name="connsiteX3" fmla="*/ 0 w 970595"/>
                <a:gd name="connsiteY3" fmla="*/ 625681 h 2486380"/>
                <a:gd name="connsiteX4" fmla="*/ 0 w 970595"/>
                <a:gd name="connsiteY4" fmla="*/ 1842037 h 2486380"/>
                <a:gd name="connsiteX5" fmla="*/ 560449 w 970595"/>
                <a:gd name="connsiteY5" fmla="*/ 2485181 h 2486380"/>
                <a:gd name="connsiteX6" fmla="*/ 599656 w 970595"/>
                <a:gd name="connsiteY6" fmla="*/ 2473913 h 2486380"/>
                <a:gd name="connsiteX7" fmla="*/ 663413 w 970595"/>
                <a:gd name="connsiteY7" fmla="*/ 2465457 h 2486380"/>
                <a:gd name="connsiteX8" fmla="*/ 641917 w 970595"/>
                <a:gd name="connsiteY8" fmla="*/ 2440471 h 2486380"/>
                <a:gd name="connsiteX9" fmla="*/ 539647 w 970595"/>
                <a:gd name="connsiteY9" fmla="*/ 1853878 h 2486380"/>
                <a:gd name="connsiteX10" fmla="*/ 774111 w 970595"/>
                <a:gd name="connsiteY10" fmla="*/ 606155 h 2486380"/>
                <a:gd name="connsiteX11" fmla="*/ 937077 w 970595"/>
                <a:gd name="connsiteY11" fmla="*/ 171433 h 2486380"/>
                <a:gd name="connsiteX12" fmla="*/ 970595 w 970595"/>
                <a:gd name="connsiteY12" fmla="*/ 134526 h 2486380"/>
                <a:gd name="connsiteX13" fmla="*/ 954745 w 970595"/>
                <a:gd name="connsiteY13" fmla="*/ 109844 h 2486380"/>
                <a:gd name="connsiteX14" fmla="*/ 810820 w 970595"/>
                <a:gd name="connsiteY14" fmla="*/ 13176 h 24863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970595" h="2486380">
                  <a:moveTo>
                    <a:pt x="810820" y="13176"/>
                  </a:moveTo>
                  <a:cubicBezTo>
                    <a:pt x="781528" y="4554"/>
                    <a:pt x="749452" y="0"/>
                    <a:pt x="714395" y="0"/>
                  </a:cubicBezTo>
                  <a:lnTo>
                    <a:pt x="404528" y="2"/>
                  </a:lnTo>
                  <a:cubicBezTo>
                    <a:pt x="124071" y="2"/>
                    <a:pt x="0" y="291457"/>
                    <a:pt x="0" y="625681"/>
                  </a:cubicBezTo>
                  <a:lnTo>
                    <a:pt x="0" y="1842037"/>
                  </a:lnTo>
                  <a:cubicBezTo>
                    <a:pt x="0" y="2176260"/>
                    <a:pt x="279992" y="2485181"/>
                    <a:pt x="560449" y="2485181"/>
                  </a:cubicBezTo>
                  <a:cubicBezTo>
                    <a:pt x="560454" y="2492019"/>
                    <a:pt x="599653" y="2467075"/>
                    <a:pt x="599656" y="2473913"/>
                  </a:cubicBezTo>
                  <a:lnTo>
                    <a:pt x="663413" y="2465457"/>
                  </a:lnTo>
                  <a:lnTo>
                    <a:pt x="641917" y="2440471"/>
                  </a:lnTo>
                  <a:cubicBezTo>
                    <a:pt x="539141" y="2290899"/>
                    <a:pt x="499381" y="2068154"/>
                    <a:pt x="539647" y="1853878"/>
                  </a:cubicBezTo>
                  <a:lnTo>
                    <a:pt x="774111" y="606155"/>
                  </a:lnTo>
                  <a:cubicBezTo>
                    <a:pt x="806323" y="434734"/>
                    <a:pt x="858499" y="278419"/>
                    <a:pt x="937077" y="171433"/>
                  </a:cubicBezTo>
                  <a:lnTo>
                    <a:pt x="970595" y="134526"/>
                  </a:lnTo>
                  <a:lnTo>
                    <a:pt x="954745" y="109844"/>
                  </a:lnTo>
                  <a:cubicBezTo>
                    <a:pt x="916851" y="63939"/>
                    <a:pt x="869403" y="30421"/>
                    <a:pt x="810820" y="13176"/>
                  </a:cubicBezTo>
                  <a:close/>
                </a:path>
              </a:pathLst>
            </a:custGeom>
            <a:grpFill/>
            <a:ln w="349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</p:grpSp>
      <p:grpSp>
        <p:nvGrpSpPr>
          <p:cNvPr id="574" name="그룹 133">
            <a:extLst>
              <a:ext uri="{FF2B5EF4-FFF2-40B4-BE49-F238E27FC236}">
                <a16:creationId xmlns:a16="http://schemas.microsoft.com/office/drawing/2014/main" id="{724616A8-0109-4192-9079-CC9231437086}"/>
              </a:ext>
            </a:extLst>
          </p:cNvPr>
          <p:cNvGrpSpPr/>
          <p:nvPr/>
        </p:nvGrpSpPr>
        <p:grpSpPr>
          <a:xfrm>
            <a:off x="1887187" y="2297883"/>
            <a:ext cx="264972" cy="264972"/>
            <a:chOff x="847837" y="4367156"/>
            <a:chExt cx="1901842" cy="1901842"/>
          </a:xfrm>
          <a:solidFill>
            <a:schemeClr val="bg1"/>
          </a:solidFill>
        </p:grpSpPr>
        <p:sp>
          <p:nvSpPr>
            <p:cNvPr id="575" name="자유형: 도형 134">
              <a:extLst>
                <a:ext uri="{FF2B5EF4-FFF2-40B4-BE49-F238E27FC236}">
                  <a16:creationId xmlns:a16="http://schemas.microsoft.com/office/drawing/2014/main" id="{AB8E4A1E-C07D-4756-80E3-FCB8ABE38F19}"/>
                </a:ext>
              </a:extLst>
            </p:cNvPr>
            <p:cNvSpPr/>
            <p:nvPr/>
          </p:nvSpPr>
          <p:spPr>
            <a:xfrm>
              <a:off x="1025650" y="4550276"/>
              <a:ext cx="1546216" cy="1535602"/>
            </a:xfrm>
            <a:custGeom>
              <a:avLst/>
              <a:gdLst>
                <a:gd name="connsiteX0" fmla="*/ 773108 w 1546216"/>
                <a:gd name="connsiteY0" fmla="*/ 812220 h 1535602"/>
                <a:gd name="connsiteX1" fmla="*/ 1014235 w 1546216"/>
                <a:gd name="connsiteY1" fmla="*/ 1535602 h 1535602"/>
                <a:gd name="connsiteX2" fmla="*/ 531981 w 1546216"/>
                <a:gd name="connsiteY2" fmla="*/ 1535602 h 1535602"/>
                <a:gd name="connsiteX3" fmla="*/ 812454 w 1546216"/>
                <a:gd name="connsiteY3" fmla="*/ 794439 h 1535602"/>
                <a:gd name="connsiteX4" fmla="*/ 1485297 w 1546216"/>
                <a:gd name="connsiteY4" fmla="*/ 1153195 h 1535602"/>
                <a:gd name="connsiteX5" fmla="*/ 1135476 w 1546216"/>
                <a:gd name="connsiteY5" fmla="*/ 1485150 h 1535602"/>
                <a:gd name="connsiteX6" fmla="*/ 735369 w 1546216"/>
                <a:gd name="connsiteY6" fmla="*/ 794439 h 1535602"/>
                <a:gd name="connsiteX7" fmla="*/ 412347 w 1546216"/>
                <a:gd name="connsiteY7" fmla="*/ 1485150 h 1535602"/>
                <a:gd name="connsiteX8" fmla="*/ 62526 w 1546216"/>
                <a:gd name="connsiteY8" fmla="*/ 1153195 h 1535602"/>
                <a:gd name="connsiteX9" fmla="*/ 1546216 w 1546216"/>
                <a:gd name="connsiteY9" fmla="*/ 528939 h 1535602"/>
                <a:gd name="connsiteX10" fmla="*/ 1546216 w 1546216"/>
                <a:gd name="connsiteY10" fmla="*/ 1011193 h 1535602"/>
                <a:gd name="connsiteX11" fmla="*/ 822834 w 1546216"/>
                <a:gd name="connsiteY11" fmla="*/ 770066 h 1535602"/>
                <a:gd name="connsiteX12" fmla="*/ 0 w 1546216"/>
                <a:gd name="connsiteY12" fmla="*/ 528939 h 1535602"/>
                <a:gd name="connsiteX13" fmla="*/ 723382 w 1546216"/>
                <a:gd name="connsiteY13" fmla="*/ 770066 h 1535602"/>
                <a:gd name="connsiteX14" fmla="*/ 0 w 1546216"/>
                <a:gd name="connsiteY14" fmla="*/ 1011193 h 1535602"/>
                <a:gd name="connsiteX15" fmla="*/ 1152010 w 1546216"/>
                <a:gd name="connsiteY15" fmla="*/ 61443 h 1535602"/>
                <a:gd name="connsiteX16" fmla="*/ 1491031 w 1546216"/>
                <a:gd name="connsiteY16" fmla="*/ 404420 h 1535602"/>
                <a:gd name="connsiteX17" fmla="*/ 807054 w 1546216"/>
                <a:gd name="connsiteY17" fmla="*/ 741464 h 1535602"/>
                <a:gd name="connsiteX18" fmla="*/ 395813 w 1546216"/>
                <a:gd name="connsiteY18" fmla="*/ 61443 h 1535602"/>
                <a:gd name="connsiteX19" fmla="*/ 740769 w 1546216"/>
                <a:gd name="connsiteY19" fmla="*/ 741464 h 1535602"/>
                <a:gd name="connsiteX20" fmla="*/ 56792 w 1546216"/>
                <a:gd name="connsiteY20" fmla="*/ 404420 h 1535602"/>
                <a:gd name="connsiteX21" fmla="*/ 531981 w 1546216"/>
                <a:gd name="connsiteY21" fmla="*/ 0 h 1535602"/>
                <a:gd name="connsiteX22" fmla="*/ 1014235 w 1546216"/>
                <a:gd name="connsiteY22" fmla="*/ 0 h 1535602"/>
                <a:gd name="connsiteX23" fmla="*/ 773108 w 1546216"/>
                <a:gd name="connsiteY23" fmla="*/ 723382 h 15356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1546216" h="1535602">
                  <a:moveTo>
                    <a:pt x="773108" y="812220"/>
                  </a:moveTo>
                  <a:lnTo>
                    <a:pt x="1014235" y="1535602"/>
                  </a:lnTo>
                  <a:lnTo>
                    <a:pt x="531981" y="1535602"/>
                  </a:lnTo>
                  <a:close/>
                  <a:moveTo>
                    <a:pt x="812454" y="794439"/>
                  </a:moveTo>
                  <a:lnTo>
                    <a:pt x="1485297" y="1153195"/>
                  </a:lnTo>
                  <a:lnTo>
                    <a:pt x="1135476" y="1485150"/>
                  </a:lnTo>
                  <a:close/>
                  <a:moveTo>
                    <a:pt x="735369" y="794439"/>
                  </a:moveTo>
                  <a:lnTo>
                    <a:pt x="412347" y="1485150"/>
                  </a:lnTo>
                  <a:lnTo>
                    <a:pt x="62526" y="1153195"/>
                  </a:lnTo>
                  <a:close/>
                  <a:moveTo>
                    <a:pt x="1546216" y="528939"/>
                  </a:moveTo>
                  <a:lnTo>
                    <a:pt x="1546216" y="1011193"/>
                  </a:lnTo>
                  <a:lnTo>
                    <a:pt x="822834" y="770066"/>
                  </a:lnTo>
                  <a:close/>
                  <a:moveTo>
                    <a:pt x="0" y="528939"/>
                  </a:moveTo>
                  <a:lnTo>
                    <a:pt x="723382" y="770066"/>
                  </a:lnTo>
                  <a:lnTo>
                    <a:pt x="0" y="1011193"/>
                  </a:lnTo>
                  <a:close/>
                  <a:moveTo>
                    <a:pt x="1152010" y="61443"/>
                  </a:moveTo>
                  <a:lnTo>
                    <a:pt x="1491031" y="404420"/>
                  </a:lnTo>
                  <a:lnTo>
                    <a:pt x="807054" y="741464"/>
                  </a:lnTo>
                  <a:close/>
                  <a:moveTo>
                    <a:pt x="395813" y="61443"/>
                  </a:moveTo>
                  <a:lnTo>
                    <a:pt x="740769" y="741464"/>
                  </a:lnTo>
                  <a:lnTo>
                    <a:pt x="56792" y="404420"/>
                  </a:lnTo>
                  <a:close/>
                  <a:moveTo>
                    <a:pt x="531981" y="0"/>
                  </a:moveTo>
                  <a:lnTo>
                    <a:pt x="1014235" y="0"/>
                  </a:lnTo>
                  <a:lnTo>
                    <a:pt x="773108" y="723382"/>
                  </a:lnTo>
                  <a:close/>
                </a:path>
              </a:pathLst>
            </a:custGeom>
            <a:grpFill/>
            <a:ln w="508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576" name="원형: 비어 있음 135">
              <a:extLst>
                <a:ext uri="{FF2B5EF4-FFF2-40B4-BE49-F238E27FC236}">
                  <a16:creationId xmlns:a16="http://schemas.microsoft.com/office/drawing/2014/main" id="{0ED31036-15C6-4C79-9743-79F69435A337}"/>
                </a:ext>
              </a:extLst>
            </p:cNvPr>
            <p:cNvSpPr/>
            <p:nvPr/>
          </p:nvSpPr>
          <p:spPr>
            <a:xfrm>
              <a:off x="847837" y="4367156"/>
              <a:ext cx="1901842" cy="1901842"/>
            </a:xfrm>
            <a:prstGeom prst="donut">
              <a:avLst>
                <a:gd name="adj" fmla="val 3238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577" name="그룹 136">
            <a:extLst>
              <a:ext uri="{FF2B5EF4-FFF2-40B4-BE49-F238E27FC236}">
                <a16:creationId xmlns:a16="http://schemas.microsoft.com/office/drawing/2014/main" id="{009453F9-E401-45EA-9932-78CF026373E4}"/>
              </a:ext>
            </a:extLst>
          </p:cNvPr>
          <p:cNvGrpSpPr/>
          <p:nvPr/>
        </p:nvGrpSpPr>
        <p:grpSpPr>
          <a:xfrm>
            <a:off x="4905084" y="5244294"/>
            <a:ext cx="268815" cy="347005"/>
            <a:chOff x="4494569" y="302151"/>
            <a:chExt cx="4120238" cy="5318688"/>
          </a:xfrm>
          <a:solidFill>
            <a:schemeClr val="bg1"/>
          </a:solidFill>
        </p:grpSpPr>
        <p:sp>
          <p:nvSpPr>
            <p:cNvPr id="578" name="자유형: 도형 137">
              <a:extLst>
                <a:ext uri="{FF2B5EF4-FFF2-40B4-BE49-F238E27FC236}">
                  <a16:creationId xmlns:a16="http://schemas.microsoft.com/office/drawing/2014/main" id="{F187F9A4-9301-4C0E-843B-4116E68ECE75}"/>
                </a:ext>
              </a:extLst>
            </p:cNvPr>
            <p:cNvSpPr/>
            <p:nvPr/>
          </p:nvSpPr>
          <p:spPr>
            <a:xfrm>
              <a:off x="4494569" y="1657147"/>
              <a:ext cx="4120238" cy="3963692"/>
            </a:xfrm>
            <a:custGeom>
              <a:avLst/>
              <a:gdLst>
                <a:gd name="connsiteX0" fmla="*/ 712436 w 2824318"/>
                <a:gd name="connsiteY0" fmla="*/ 0 h 2637716"/>
                <a:gd name="connsiteX1" fmla="*/ 713966 w 2824318"/>
                <a:gd name="connsiteY1" fmla="*/ 10020 h 2637716"/>
                <a:gd name="connsiteX2" fmla="*/ 1669770 w 2824318"/>
                <a:gd name="connsiteY2" fmla="*/ 789023 h 2637716"/>
                <a:gd name="connsiteX3" fmla="*/ 2478775 w 2824318"/>
                <a:gd name="connsiteY3" fmla="*/ 358879 h 2637716"/>
                <a:gd name="connsiteX4" fmla="*/ 2499521 w 2824318"/>
                <a:gd name="connsiteY4" fmla="*/ 324730 h 2637716"/>
                <a:gd name="connsiteX5" fmla="*/ 2501850 w 2824318"/>
                <a:gd name="connsiteY5" fmla="*/ 327293 h 2637716"/>
                <a:gd name="connsiteX6" fmla="*/ 2824318 w 2824318"/>
                <a:gd name="connsiteY6" fmla="*/ 1225557 h 2637716"/>
                <a:gd name="connsiteX7" fmla="*/ 1412159 w 2824318"/>
                <a:gd name="connsiteY7" fmla="*/ 2637716 h 2637716"/>
                <a:gd name="connsiteX8" fmla="*/ 0 w 2824318"/>
                <a:gd name="connsiteY8" fmla="*/ 1225557 h 2637716"/>
                <a:gd name="connsiteX9" fmla="*/ 622608 w 2824318"/>
                <a:gd name="connsiteY9" fmla="*/ 54573 h 2637716"/>
                <a:gd name="connsiteX0" fmla="*/ 622608 w 2824318"/>
                <a:gd name="connsiteY0" fmla="*/ 44553 h 2627696"/>
                <a:gd name="connsiteX1" fmla="*/ 713966 w 2824318"/>
                <a:gd name="connsiteY1" fmla="*/ 0 h 2627696"/>
                <a:gd name="connsiteX2" fmla="*/ 1669770 w 2824318"/>
                <a:gd name="connsiteY2" fmla="*/ 779003 h 2627696"/>
                <a:gd name="connsiteX3" fmla="*/ 2478775 w 2824318"/>
                <a:gd name="connsiteY3" fmla="*/ 348859 h 2627696"/>
                <a:gd name="connsiteX4" fmla="*/ 2499521 w 2824318"/>
                <a:gd name="connsiteY4" fmla="*/ 314710 h 2627696"/>
                <a:gd name="connsiteX5" fmla="*/ 2501850 w 2824318"/>
                <a:gd name="connsiteY5" fmla="*/ 317273 h 2627696"/>
                <a:gd name="connsiteX6" fmla="*/ 2824318 w 2824318"/>
                <a:gd name="connsiteY6" fmla="*/ 1215537 h 2627696"/>
                <a:gd name="connsiteX7" fmla="*/ 1412159 w 2824318"/>
                <a:gd name="connsiteY7" fmla="*/ 2627696 h 2627696"/>
                <a:gd name="connsiteX8" fmla="*/ 0 w 2824318"/>
                <a:gd name="connsiteY8" fmla="*/ 1215537 h 2627696"/>
                <a:gd name="connsiteX9" fmla="*/ 622608 w 2824318"/>
                <a:gd name="connsiteY9" fmla="*/ 44553 h 2627696"/>
                <a:gd name="connsiteX0" fmla="*/ 622608 w 2824318"/>
                <a:gd name="connsiteY0" fmla="*/ 0 h 2583143"/>
                <a:gd name="connsiteX1" fmla="*/ 1669770 w 2824318"/>
                <a:gd name="connsiteY1" fmla="*/ 734450 h 2583143"/>
                <a:gd name="connsiteX2" fmla="*/ 2478775 w 2824318"/>
                <a:gd name="connsiteY2" fmla="*/ 304306 h 2583143"/>
                <a:gd name="connsiteX3" fmla="*/ 2499521 w 2824318"/>
                <a:gd name="connsiteY3" fmla="*/ 270157 h 2583143"/>
                <a:gd name="connsiteX4" fmla="*/ 2501850 w 2824318"/>
                <a:gd name="connsiteY4" fmla="*/ 272720 h 2583143"/>
                <a:gd name="connsiteX5" fmla="*/ 2824318 w 2824318"/>
                <a:gd name="connsiteY5" fmla="*/ 1170984 h 2583143"/>
                <a:gd name="connsiteX6" fmla="*/ 1412159 w 2824318"/>
                <a:gd name="connsiteY6" fmla="*/ 2583143 h 2583143"/>
                <a:gd name="connsiteX7" fmla="*/ 0 w 2824318"/>
                <a:gd name="connsiteY7" fmla="*/ 1170984 h 2583143"/>
                <a:gd name="connsiteX8" fmla="*/ 622608 w 2824318"/>
                <a:gd name="connsiteY8" fmla="*/ 0 h 2583143"/>
                <a:gd name="connsiteX0" fmla="*/ 622608 w 2824318"/>
                <a:gd name="connsiteY0" fmla="*/ 0 h 2583143"/>
                <a:gd name="connsiteX1" fmla="*/ 1669770 w 2824318"/>
                <a:gd name="connsiteY1" fmla="*/ 734450 h 2583143"/>
                <a:gd name="connsiteX2" fmla="*/ 2499521 w 2824318"/>
                <a:gd name="connsiteY2" fmla="*/ 270157 h 2583143"/>
                <a:gd name="connsiteX3" fmla="*/ 2501850 w 2824318"/>
                <a:gd name="connsiteY3" fmla="*/ 272720 h 2583143"/>
                <a:gd name="connsiteX4" fmla="*/ 2824318 w 2824318"/>
                <a:gd name="connsiteY4" fmla="*/ 1170984 h 2583143"/>
                <a:gd name="connsiteX5" fmla="*/ 1412159 w 2824318"/>
                <a:gd name="connsiteY5" fmla="*/ 2583143 h 2583143"/>
                <a:gd name="connsiteX6" fmla="*/ 0 w 2824318"/>
                <a:gd name="connsiteY6" fmla="*/ 1170984 h 2583143"/>
                <a:gd name="connsiteX7" fmla="*/ 622608 w 2824318"/>
                <a:gd name="connsiteY7" fmla="*/ 0 h 2583143"/>
                <a:gd name="connsiteX0" fmla="*/ 622608 w 2824318"/>
                <a:gd name="connsiteY0" fmla="*/ 0 h 2583143"/>
                <a:gd name="connsiteX1" fmla="*/ 1611404 w 2824318"/>
                <a:gd name="connsiteY1" fmla="*/ 209157 h 2583143"/>
                <a:gd name="connsiteX2" fmla="*/ 2499521 w 2824318"/>
                <a:gd name="connsiteY2" fmla="*/ 270157 h 2583143"/>
                <a:gd name="connsiteX3" fmla="*/ 2501850 w 2824318"/>
                <a:gd name="connsiteY3" fmla="*/ 272720 h 2583143"/>
                <a:gd name="connsiteX4" fmla="*/ 2824318 w 2824318"/>
                <a:gd name="connsiteY4" fmla="*/ 1170984 h 2583143"/>
                <a:gd name="connsiteX5" fmla="*/ 1412159 w 2824318"/>
                <a:gd name="connsiteY5" fmla="*/ 2583143 h 2583143"/>
                <a:gd name="connsiteX6" fmla="*/ 0 w 2824318"/>
                <a:gd name="connsiteY6" fmla="*/ 1170984 h 2583143"/>
                <a:gd name="connsiteX7" fmla="*/ 622608 w 2824318"/>
                <a:gd name="connsiteY7" fmla="*/ 0 h 2583143"/>
                <a:gd name="connsiteX0" fmla="*/ 622608 w 2824318"/>
                <a:gd name="connsiteY0" fmla="*/ 0 h 2583143"/>
                <a:gd name="connsiteX1" fmla="*/ 1611404 w 2824318"/>
                <a:gd name="connsiteY1" fmla="*/ 209157 h 2583143"/>
                <a:gd name="connsiteX2" fmla="*/ 2499521 w 2824318"/>
                <a:gd name="connsiteY2" fmla="*/ 270157 h 2583143"/>
                <a:gd name="connsiteX3" fmla="*/ 2501850 w 2824318"/>
                <a:gd name="connsiteY3" fmla="*/ 272720 h 2583143"/>
                <a:gd name="connsiteX4" fmla="*/ 2824318 w 2824318"/>
                <a:gd name="connsiteY4" fmla="*/ 1170984 h 2583143"/>
                <a:gd name="connsiteX5" fmla="*/ 1412159 w 2824318"/>
                <a:gd name="connsiteY5" fmla="*/ 2583143 h 2583143"/>
                <a:gd name="connsiteX6" fmla="*/ 0 w 2824318"/>
                <a:gd name="connsiteY6" fmla="*/ 1170984 h 2583143"/>
                <a:gd name="connsiteX7" fmla="*/ 622608 w 2824318"/>
                <a:gd name="connsiteY7" fmla="*/ 0 h 2583143"/>
                <a:gd name="connsiteX0" fmla="*/ 622608 w 2824318"/>
                <a:gd name="connsiteY0" fmla="*/ 62490 h 2645633"/>
                <a:gd name="connsiteX1" fmla="*/ 1611404 w 2824318"/>
                <a:gd name="connsiteY1" fmla="*/ 271647 h 2645633"/>
                <a:gd name="connsiteX2" fmla="*/ 2499521 w 2824318"/>
                <a:gd name="connsiteY2" fmla="*/ 332647 h 2645633"/>
                <a:gd name="connsiteX3" fmla="*/ 2501850 w 2824318"/>
                <a:gd name="connsiteY3" fmla="*/ 335210 h 2645633"/>
                <a:gd name="connsiteX4" fmla="*/ 2824318 w 2824318"/>
                <a:gd name="connsiteY4" fmla="*/ 1233474 h 2645633"/>
                <a:gd name="connsiteX5" fmla="*/ 1412159 w 2824318"/>
                <a:gd name="connsiteY5" fmla="*/ 2645633 h 2645633"/>
                <a:gd name="connsiteX6" fmla="*/ 0 w 2824318"/>
                <a:gd name="connsiteY6" fmla="*/ 1233474 h 2645633"/>
                <a:gd name="connsiteX7" fmla="*/ 622608 w 2824318"/>
                <a:gd name="connsiteY7" fmla="*/ 62490 h 2645633"/>
                <a:gd name="connsiteX0" fmla="*/ 622608 w 2824318"/>
                <a:gd name="connsiteY0" fmla="*/ 44328 h 2627471"/>
                <a:gd name="connsiteX1" fmla="*/ 1611404 w 2824318"/>
                <a:gd name="connsiteY1" fmla="*/ 253485 h 2627471"/>
                <a:gd name="connsiteX2" fmla="*/ 2499521 w 2824318"/>
                <a:gd name="connsiteY2" fmla="*/ 314485 h 2627471"/>
                <a:gd name="connsiteX3" fmla="*/ 2501850 w 2824318"/>
                <a:gd name="connsiteY3" fmla="*/ 317048 h 2627471"/>
                <a:gd name="connsiteX4" fmla="*/ 2824318 w 2824318"/>
                <a:gd name="connsiteY4" fmla="*/ 1215312 h 2627471"/>
                <a:gd name="connsiteX5" fmla="*/ 1412159 w 2824318"/>
                <a:gd name="connsiteY5" fmla="*/ 2627471 h 2627471"/>
                <a:gd name="connsiteX6" fmla="*/ 0 w 2824318"/>
                <a:gd name="connsiteY6" fmla="*/ 1215312 h 2627471"/>
                <a:gd name="connsiteX7" fmla="*/ 622608 w 2824318"/>
                <a:gd name="connsiteY7" fmla="*/ 44328 h 2627471"/>
                <a:gd name="connsiteX0" fmla="*/ 622608 w 2889940"/>
                <a:gd name="connsiteY0" fmla="*/ 44328 h 2627471"/>
                <a:gd name="connsiteX1" fmla="*/ 1611404 w 2889940"/>
                <a:gd name="connsiteY1" fmla="*/ 253485 h 2627471"/>
                <a:gd name="connsiteX2" fmla="*/ 2499521 w 2889940"/>
                <a:gd name="connsiteY2" fmla="*/ 314485 h 2627471"/>
                <a:gd name="connsiteX3" fmla="*/ 2550488 w 2889940"/>
                <a:gd name="connsiteY3" fmla="*/ 394869 h 2627471"/>
                <a:gd name="connsiteX4" fmla="*/ 2824318 w 2889940"/>
                <a:gd name="connsiteY4" fmla="*/ 1215312 h 2627471"/>
                <a:gd name="connsiteX5" fmla="*/ 1412159 w 2889940"/>
                <a:gd name="connsiteY5" fmla="*/ 2627471 h 2627471"/>
                <a:gd name="connsiteX6" fmla="*/ 0 w 2889940"/>
                <a:gd name="connsiteY6" fmla="*/ 1215312 h 2627471"/>
                <a:gd name="connsiteX7" fmla="*/ 622608 w 2889940"/>
                <a:gd name="connsiteY7" fmla="*/ 44328 h 2627471"/>
                <a:gd name="connsiteX0" fmla="*/ 622608 w 2890034"/>
                <a:gd name="connsiteY0" fmla="*/ 45414 h 2628557"/>
                <a:gd name="connsiteX1" fmla="*/ 1611404 w 2890034"/>
                <a:gd name="connsiteY1" fmla="*/ 254571 h 2628557"/>
                <a:gd name="connsiteX2" fmla="*/ 2550488 w 2890034"/>
                <a:gd name="connsiteY2" fmla="*/ 395955 h 2628557"/>
                <a:gd name="connsiteX3" fmla="*/ 2824318 w 2890034"/>
                <a:gd name="connsiteY3" fmla="*/ 1216398 h 2628557"/>
                <a:gd name="connsiteX4" fmla="*/ 1412159 w 2890034"/>
                <a:gd name="connsiteY4" fmla="*/ 2628557 h 2628557"/>
                <a:gd name="connsiteX5" fmla="*/ 0 w 2890034"/>
                <a:gd name="connsiteY5" fmla="*/ 1216398 h 2628557"/>
                <a:gd name="connsiteX6" fmla="*/ 622608 w 2890034"/>
                <a:gd name="connsiteY6" fmla="*/ 45414 h 2628557"/>
                <a:gd name="connsiteX0" fmla="*/ 622608 w 2825835"/>
                <a:gd name="connsiteY0" fmla="*/ 45414 h 2628557"/>
                <a:gd name="connsiteX1" fmla="*/ 1611404 w 2825835"/>
                <a:gd name="connsiteY1" fmla="*/ 254571 h 2628557"/>
                <a:gd name="connsiteX2" fmla="*/ 2550488 w 2825835"/>
                <a:gd name="connsiteY2" fmla="*/ 395955 h 2628557"/>
                <a:gd name="connsiteX3" fmla="*/ 2824318 w 2825835"/>
                <a:gd name="connsiteY3" fmla="*/ 1216398 h 2628557"/>
                <a:gd name="connsiteX4" fmla="*/ 1412159 w 2825835"/>
                <a:gd name="connsiteY4" fmla="*/ 2628557 h 2628557"/>
                <a:gd name="connsiteX5" fmla="*/ 0 w 2825835"/>
                <a:gd name="connsiteY5" fmla="*/ 1216398 h 2628557"/>
                <a:gd name="connsiteX6" fmla="*/ 622608 w 2825835"/>
                <a:gd name="connsiteY6" fmla="*/ 45414 h 2628557"/>
                <a:gd name="connsiteX0" fmla="*/ 622608 w 2831364"/>
                <a:gd name="connsiteY0" fmla="*/ 45414 h 2628557"/>
                <a:gd name="connsiteX1" fmla="*/ 1611404 w 2831364"/>
                <a:gd name="connsiteY1" fmla="*/ 254571 h 2628557"/>
                <a:gd name="connsiteX2" fmla="*/ 2550488 w 2831364"/>
                <a:gd name="connsiteY2" fmla="*/ 395955 h 2628557"/>
                <a:gd name="connsiteX3" fmla="*/ 2824318 w 2831364"/>
                <a:gd name="connsiteY3" fmla="*/ 1216398 h 2628557"/>
                <a:gd name="connsiteX4" fmla="*/ 1412159 w 2831364"/>
                <a:gd name="connsiteY4" fmla="*/ 2628557 h 2628557"/>
                <a:gd name="connsiteX5" fmla="*/ 0 w 2831364"/>
                <a:gd name="connsiteY5" fmla="*/ 1216398 h 2628557"/>
                <a:gd name="connsiteX6" fmla="*/ 622608 w 2831364"/>
                <a:gd name="connsiteY6" fmla="*/ 45414 h 2628557"/>
                <a:gd name="connsiteX0" fmla="*/ 622608 w 2828668"/>
                <a:gd name="connsiteY0" fmla="*/ 45414 h 2628557"/>
                <a:gd name="connsiteX1" fmla="*/ 1611404 w 2828668"/>
                <a:gd name="connsiteY1" fmla="*/ 254571 h 2628557"/>
                <a:gd name="connsiteX2" fmla="*/ 2550488 w 2828668"/>
                <a:gd name="connsiteY2" fmla="*/ 395955 h 2628557"/>
                <a:gd name="connsiteX3" fmla="*/ 2824318 w 2828668"/>
                <a:gd name="connsiteY3" fmla="*/ 1216398 h 2628557"/>
                <a:gd name="connsiteX4" fmla="*/ 1412159 w 2828668"/>
                <a:gd name="connsiteY4" fmla="*/ 2628557 h 2628557"/>
                <a:gd name="connsiteX5" fmla="*/ 0 w 2828668"/>
                <a:gd name="connsiteY5" fmla="*/ 1216398 h 2628557"/>
                <a:gd name="connsiteX6" fmla="*/ 622608 w 2828668"/>
                <a:gd name="connsiteY6" fmla="*/ 45414 h 2628557"/>
                <a:gd name="connsiteX0" fmla="*/ 622608 w 2828668"/>
                <a:gd name="connsiteY0" fmla="*/ 45414 h 2628557"/>
                <a:gd name="connsiteX1" fmla="*/ 1611404 w 2828668"/>
                <a:gd name="connsiteY1" fmla="*/ 254571 h 2628557"/>
                <a:gd name="connsiteX2" fmla="*/ 2550488 w 2828668"/>
                <a:gd name="connsiteY2" fmla="*/ 395955 h 2628557"/>
                <a:gd name="connsiteX3" fmla="*/ 2824318 w 2828668"/>
                <a:gd name="connsiteY3" fmla="*/ 1216398 h 2628557"/>
                <a:gd name="connsiteX4" fmla="*/ 1412159 w 2828668"/>
                <a:gd name="connsiteY4" fmla="*/ 2628557 h 2628557"/>
                <a:gd name="connsiteX5" fmla="*/ 0 w 2828668"/>
                <a:gd name="connsiteY5" fmla="*/ 1216398 h 2628557"/>
                <a:gd name="connsiteX6" fmla="*/ 622608 w 2828668"/>
                <a:gd name="connsiteY6" fmla="*/ 45414 h 2628557"/>
                <a:gd name="connsiteX0" fmla="*/ 622608 w 2828668"/>
                <a:gd name="connsiteY0" fmla="*/ 40000 h 2623143"/>
                <a:gd name="connsiteX1" fmla="*/ 1611404 w 2828668"/>
                <a:gd name="connsiteY1" fmla="*/ 307523 h 2623143"/>
                <a:gd name="connsiteX2" fmla="*/ 2550488 w 2828668"/>
                <a:gd name="connsiteY2" fmla="*/ 390541 h 2623143"/>
                <a:gd name="connsiteX3" fmla="*/ 2824318 w 2828668"/>
                <a:gd name="connsiteY3" fmla="*/ 1210984 h 2623143"/>
                <a:gd name="connsiteX4" fmla="*/ 1412159 w 2828668"/>
                <a:gd name="connsiteY4" fmla="*/ 2623143 h 2623143"/>
                <a:gd name="connsiteX5" fmla="*/ 0 w 2828668"/>
                <a:gd name="connsiteY5" fmla="*/ 1210984 h 2623143"/>
                <a:gd name="connsiteX6" fmla="*/ 622608 w 2828668"/>
                <a:gd name="connsiteY6" fmla="*/ 40000 h 2623143"/>
                <a:gd name="connsiteX0" fmla="*/ 622608 w 2828668"/>
                <a:gd name="connsiteY0" fmla="*/ 41537 h 2624680"/>
                <a:gd name="connsiteX1" fmla="*/ 1611404 w 2828668"/>
                <a:gd name="connsiteY1" fmla="*/ 309060 h 2624680"/>
                <a:gd name="connsiteX2" fmla="*/ 2550488 w 2828668"/>
                <a:gd name="connsiteY2" fmla="*/ 392078 h 2624680"/>
                <a:gd name="connsiteX3" fmla="*/ 2824318 w 2828668"/>
                <a:gd name="connsiteY3" fmla="*/ 1212521 h 2624680"/>
                <a:gd name="connsiteX4" fmla="*/ 1412159 w 2828668"/>
                <a:gd name="connsiteY4" fmla="*/ 2624680 h 2624680"/>
                <a:gd name="connsiteX5" fmla="*/ 0 w 2828668"/>
                <a:gd name="connsiteY5" fmla="*/ 1212521 h 2624680"/>
                <a:gd name="connsiteX6" fmla="*/ 622608 w 2828668"/>
                <a:gd name="connsiteY6" fmla="*/ 41537 h 2624680"/>
                <a:gd name="connsiteX0" fmla="*/ 622608 w 2828668"/>
                <a:gd name="connsiteY0" fmla="*/ 41537 h 2624680"/>
                <a:gd name="connsiteX1" fmla="*/ 1611404 w 2828668"/>
                <a:gd name="connsiteY1" fmla="*/ 309060 h 2624680"/>
                <a:gd name="connsiteX2" fmla="*/ 2550488 w 2828668"/>
                <a:gd name="connsiteY2" fmla="*/ 392078 h 2624680"/>
                <a:gd name="connsiteX3" fmla="*/ 2824318 w 2828668"/>
                <a:gd name="connsiteY3" fmla="*/ 1212521 h 2624680"/>
                <a:gd name="connsiteX4" fmla="*/ 1412159 w 2828668"/>
                <a:gd name="connsiteY4" fmla="*/ 2624680 h 2624680"/>
                <a:gd name="connsiteX5" fmla="*/ 0 w 2828668"/>
                <a:gd name="connsiteY5" fmla="*/ 1212521 h 2624680"/>
                <a:gd name="connsiteX6" fmla="*/ 622608 w 2828668"/>
                <a:gd name="connsiteY6" fmla="*/ 41537 h 2624680"/>
                <a:gd name="connsiteX0" fmla="*/ 622608 w 2828668"/>
                <a:gd name="connsiteY0" fmla="*/ 40000 h 2623143"/>
                <a:gd name="connsiteX1" fmla="*/ 1611404 w 2828668"/>
                <a:gd name="connsiteY1" fmla="*/ 307523 h 2623143"/>
                <a:gd name="connsiteX2" fmla="*/ 2550488 w 2828668"/>
                <a:gd name="connsiteY2" fmla="*/ 390541 h 2623143"/>
                <a:gd name="connsiteX3" fmla="*/ 2824318 w 2828668"/>
                <a:gd name="connsiteY3" fmla="*/ 1210984 h 2623143"/>
                <a:gd name="connsiteX4" fmla="*/ 1412159 w 2828668"/>
                <a:gd name="connsiteY4" fmla="*/ 2623143 h 2623143"/>
                <a:gd name="connsiteX5" fmla="*/ 0 w 2828668"/>
                <a:gd name="connsiteY5" fmla="*/ 1210984 h 2623143"/>
                <a:gd name="connsiteX6" fmla="*/ 622608 w 2828668"/>
                <a:gd name="connsiteY6" fmla="*/ 40000 h 2623143"/>
                <a:gd name="connsiteX0" fmla="*/ 700429 w 2828668"/>
                <a:gd name="connsiteY0" fmla="*/ 40684 h 2614100"/>
                <a:gd name="connsiteX1" fmla="*/ 1611404 w 2828668"/>
                <a:gd name="connsiteY1" fmla="*/ 298480 h 2614100"/>
                <a:gd name="connsiteX2" fmla="*/ 2550488 w 2828668"/>
                <a:gd name="connsiteY2" fmla="*/ 381498 h 2614100"/>
                <a:gd name="connsiteX3" fmla="*/ 2824318 w 2828668"/>
                <a:gd name="connsiteY3" fmla="*/ 1201941 h 2614100"/>
                <a:gd name="connsiteX4" fmla="*/ 1412159 w 2828668"/>
                <a:gd name="connsiteY4" fmla="*/ 2614100 h 2614100"/>
                <a:gd name="connsiteX5" fmla="*/ 0 w 2828668"/>
                <a:gd name="connsiteY5" fmla="*/ 1201941 h 2614100"/>
                <a:gd name="connsiteX6" fmla="*/ 700429 w 2828668"/>
                <a:gd name="connsiteY6" fmla="*/ 40684 h 2614100"/>
                <a:gd name="connsiteX0" fmla="*/ 700429 w 2828668"/>
                <a:gd name="connsiteY0" fmla="*/ 40684 h 2614100"/>
                <a:gd name="connsiteX1" fmla="*/ 1611404 w 2828668"/>
                <a:gd name="connsiteY1" fmla="*/ 298480 h 2614100"/>
                <a:gd name="connsiteX2" fmla="*/ 2550488 w 2828668"/>
                <a:gd name="connsiteY2" fmla="*/ 381498 h 2614100"/>
                <a:gd name="connsiteX3" fmla="*/ 2824318 w 2828668"/>
                <a:gd name="connsiteY3" fmla="*/ 1201941 h 2614100"/>
                <a:gd name="connsiteX4" fmla="*/ 1412159 w 2828668"/>
                <a:gd name="connsiteY4" fmla="*/ 2614100 h 2614100"/>
                <a:gd name="connsiteX5" fmla="*/ 0 w 2828668"/>
                <a:gd name="connsiteY5" fmla="*/ 1201941 h 2614100"/>
                <a:gd name="connsiteX6" fmla="*/ 700429 w 2828668"/>
                <a:gd name="connsiteY6" fmla="*/ 40684 h 2614100"/>
                <a:gd name="connsiteX0" fmla="*/ 700429 w 2828668"/>
                <a:gd name="connsiteY0" fmla="*/ 58876 h 2632292"/>
                <a:gd name="connsiteX1" fmla="*/ 1611404 w 2828668"/>
                <a:gd name="connsiteY1" fmla="*/ 316672 h 2632292"/>
                <a:gd name="connsiteX2" fmla="*/ 2550488 w 2828668"/>
                <a:gd name="connsiteY2" fmla="*/ 399690 h 2632292"/>
                <a:gd name="connsiteX3" fmla="*/ 2824318 w 2828668"/>
                <a:gd name="connsiteY3" fmla="*/ 1220133 h 2632292"/>
                <a:gd name="connsiteX4" fmla="*/ 1412159 w 2828668"/>
                <a:gd name="connsiteY4" fmla="*/ 2632292 h 2632292"/>
                <a:gd name="connsiteX5" fmla="*/ 0 w 2828668"/>
                <a:gd name="connsiteY5" fmla="*/ 1220133 h 2632292"/>
                <a:gd name="connsiteX6" fmla="*/ 700429 w 2828668"/>
                <a:gd name="connsiteY6" fmla="*/ 58876 h 2632292"/>
                <a:gd name="connsiteX0" fmla="*/ 700429 w 2828668"/>
                <a:gd name="connsiteY0" fmla="*/ 62842 h 2636258"/>
                <a:gd name="connsiteX1" fmla="*/ 1611404 w 2828668"/>
                <a:gd name="connsiteY1" fmla="*/ 320638 h 2636258"/>
                <a:gd name="connsiteX2" fmla="*/ 2550488 w 2828668"/>
                <a:gd name="connsiteY2" fmla="*/ 403656 h 2636258"/>
                <a:gd name="connsiteX3" fmla="*/ 2824318 w 2828668"/>
                <a:gd name="connsiteY3" fmla="*/ 1224099 h 2636258"/>
                <a:gd name="connsiteX4" fmla="*/ 1412159 w 2828668"/>
                <a:gd name="connsiteY4" fmla="*/ 2636258 h 2636258"/>
                <a:gd name="connsiteX5" fmla="*/ 0 w 2828668"/>
                <a:gd name="connsiteY5" fmla="*/ 1224099 h 2636258"/>
                <a:gd name="connsiteX6" fmla="*/ 700429 w 2828668"/>
                <a:gd name="connsiteY6" fmla="*/ 62842 h 2636258"/>
                <a:gd name="connsiteX0" fmla="*/ 700429 w 2828668"/>
                <a:gd name="connsiteY0" fmla="*/ 69115 h 2642531"/>
                <a:gd name="connsiteX1" fmla="*/ 1591949 w 2828668"/>
                <a:gd name="connsiteY1" fmla="*/ 278273 h 2642531"/>
                <a:gd name="connsiteX2" fmla="*/ 2550488 w 2828668"/>
                <a:gd name="connsiteY2" fmla="*/ 409929 h 2642531"/>
                <a:gd name="connsiteX3" fmla="*/ 2824318 w 2828668"/>
                <a:gd name="connsiteY3" fmla="*/ 1230372 h 2642531"/>
                <a:gd name="connsiteX4" fmla="*/ 1412159 w 2828668"/>
                <a:gd name="connsiteY4" fmla="*/ 2642531 h 2642531"/>
                <a:gd name="connsiteX5" fmla="*/ 0 w 2828668"/>
                <a:gd name="connsiteY5" fmla="*/ 1230372 h 2642531"/>
                <a:gd name="connsiteX6" fmla="*/ 700429 w 2828668"/>
                <a:gd name="connsiteY6" fmla="*/ 69115 h 2642531"/>
                <a:gd name="connsiteX0" fmla="*/ 700429 w 2828668"/>
                <a:gd name="connsiteY0" fmla="*/ 76377 h 2649793"/>
                <a:gd name="connsiteX1" fmla="*/ 1598618 w 2828668"/>
                <a:gd name="connsiteY1" fmla="*/ 238859 h 2649793"/>
                <a:gd name="connsiteX2" fmla="*/ 2550488 w 2828668"/>
                <a:gd name="connsiteY2" fmla="*/ 417191 h 2649793"/>
                <a:gd name="connsiteX3" fmla="*/ 2824318 w 2828668"/>
                <a:gd name="connsiteY3" fmla="*/ 1237634 h 2649793"/>
                <a:gd name="connsiteX4" fmla="*/ 1412159 w 2828668"/>
                <a:gd name="connsiteY4" fmla="*/ 2649793 h 2649793"/>
                <a:gd name="connsiteX5" fmla="*/ 0 w 2828668"/>
                <a:gd name="connsiteY5" fmla="*/ 1237634 h 2649793"/>
                <a:gd name="connsiteX6" fmla="*/ 700429 w 2828668"/>
                <a:gd name="connsiteY6" fmla="*/ 76377 h 2649793"/>
                <a:gd name="connsiteX0" fmla="*/ 700429 w 2867395"/>
                <a:gd name="connsiteY0" fmla="*/ 69022 h 2642438"/>
                <a:gd name="connsiteX1" fmla="*/ 1598618 w 2867395"/>
                <a:gd name="connsiteY1" fmla="*/ 231504 h 2642438"/>
                <a:gd name="connsiteX2" fmla="*/ 2423795 w 2867395"/>
                <a:gd name="connsiteY2" fmla="*/ 329819 h 2642438"/>
                <a:gd name="connsiteX3" fmla="*/ 2824318 w 2867395"/>
                <a:gd name="connsiteY3" fmla="*/ 1230279 h 2642438"/>
                <a:gd name="connsiteX4" fmla="*/ 1412159 w 2867395"/>
                <a:gd name="connsiteY4" fmla="*/ 2642438 h 2642438"/>
                <a:gd name="connsiteX5" fmla="*/ 0 w 2867395"/>
                <a:gd name="connsiteY5" fmla="*/ 1230279 h 2642438"/>
                <a:gd name="connsiteX6" fmla="*/ 700429 w 2867395"/>
                <a:gd name="connsiteY6" fmla="*/ 69022 h 2642438"/>
                <a:gd name="connsiteX0" fmla="*/ 700429 w 2874656"/>
                <a:gd name="connsiteY0" fmla="*/ 68169 h 2641585"/>
                <a:gd name="connsiteX1" fmla="*/ 1598618 w 2874656"/>
                <a:gd name="connsiteY1" fmla="*/ 230651 h 2641585"/>
                <a:gd name="connsiteX2" fmla="*/ 2470472 w 2874656"/>
                <a:gd name="connsiteY2" fmla="*/ 288958 h 2641585"/>
                <a:gd name="connsiteX3" fmla="*/ 2824318 w 2874656"/>
                <a:gd name="connsiteY3" fmla="*/ 1229426 h 2641585"/>
                <a:gd name="connsiteX4" fmla="*/ 1412159 w 2874656"/>
                <a:gd name="connsiteY4" fmla="*/ 2641585 h 2641585"/>
                <a:gd name="connsiteX5" fmla="*/ 0 w 2874656"/>
                <a:gd name="connsiteY5" fmla="*/ 1229426 h 2641585"/>
                <a:gd name="connsiteX6" fmla="*/ 700429 w 2874656"/>
                <a:gd name="connsiteY6" fmla="*/ 68169 h 2641585"/>
                <a:gd name="connsiteX0" fmla="*/ 700429 w 2826972"/>
                <a:gd name="connsiteY0" fmla="*/ 68169 h 2641585"/>
                <a:gd name="connsiteX1" fmla="*/ 1598618 w 2826972"/>
                <a:gd name="connsiteY1" fmla="*/ 230651 h 2641585"/>
                <a:gd name="connsiteX2" fmla="*/ 2470472 w 2826972"/>
                <a:gd name="connsiteY2" fmla="*/ 288958 h 2641585"/>
                <a:gd name="connsiteX3" fmla="*/ 2824318 w 2826972"/>
                <a:gd name="connsiteY3" fmla="*/ 1229426 h 2641585"/>
                <a:gd name="connsiteX4" fmla="*/ 1412159 w 2826972"/>
                <a:gd name="connsiteY4" fmla="*/ 2641585 h 2641585"/>
                <a:gd name="connsiteX5" fmla="*/ 0 w 2826972"/>
                <a:gd name="connsiteY5" fmla="*/ 1229426 h 2641585"/>
                <a:gd name="connsiteX6" fmla="*/ 700429 w 2826972"/>
                <a:gd name="connsiteY6" fmla="*/ 68169 h 2641585"/>
                <a:gd name="connsiteX0" fmla="*/ 700429 w 2824332"/>
                <a:gd name="connsiteY0" fmla="*/ 68169 h 2641585"/>
                <a:gd name="connsiteX1" fmla="*/ 1598618 w 2824332"/>
                <a:gd name="connsiteY1" fmla="*/ 230651 h 2641585"/>
                <a:gd name="connsiteX2" fmla="*/ 2470472 w 2824332"/>
                <a:gd name="connsiteY2" fmla="*/ 288958 h 2641585"/>
                <a:gd name="connsiteX3" fmla="*/ 2824318 w 2824332"/>
                <a:gd name="connsiteY3" fmla="*/ 1229426 h 2641585"/>
                <a:gd name="connsiteX4" fmla="*/ 1412159 w 2824332"/>
                <a:gd name="connsiteY4" fmla="*/ 2641585 h 2641585"/>
                <a:gd name="connsiteX5" fmla="*/ 0 w 2824332"/>
                <a:gd name="connsiteY5" fmla="*/ 1229426 h 2641585"/>
                <a:gd name="connsiteX6" fmla="*/ 700429 w 2824332"/>
                <a:gd name="connsiteY6" fmla="*/ 68169 h 2641585"/>
                <a:gd name="connsiteX0" fmla="*/ 700429 w 2824332"/>
                <a:gd name="connsiteY0" fmla="*/ 78908 h 2652324"/>
                <a:gd name="connsiteX1" fmla="*/ 1538605 w 2824332"/>
                <a:gd name="connsiteY1" fmla="*/ 174709 h 2652324"/>
                <a:gd name="connsiteX2" fmla="*/ 2470472 w 2824332"/>
                <a:gd name="connsiteY2" fmla="*/ 299697 h 2652324"/>
                <a:gd name="connsiteX3" fmla="*/ 2824318 w 2824332"/>
                <a:gd name="connsiteY3" fmla="*/ 1240165 h 2652324"/>
                <a:gd name="connsiteX4" fmla="*/ 1412159 w 2824332"/>
                <a:gd name="connsiteY4" fmla="*/ 2652324 h 2652324"/>
                <a:gd name="connsiteX5" fmla="*/ 0 w 2824332"/>
                <a:gd name="connsiteY5" fmla="*/ 1240165 h 2652324"/>
                <a:gd name="connsiteX6" fmla="*/ 700429 w 2824332"/>
                <a:gd name="connsiteY6" fmla="*/ 78908 h 2652324"/>
                <a:gd name="connsiteX0" fmla="*/ 700429 w 2824332"/>
                <a:gd name="connsiteY0" fmla="*/ 78908 h 2692621"/>
                <a:gd name="connsiteX1" fmla="*/ 1538605 w 2824332"/>
                <a:gd name="connsiteY1" fmla="*/ 174709 h 2692621"/>
                <a:gd name="connsiteX2" fmla="*/ 2470472 w 2824332"/>
                <a:gd name="connsiteY2" fmla="*/ 299697 h 2692621"/>
                <a:gd name="connsiteX3" fmla="*/ 2824318 w 2824332"/>
                <a:gd name="connsiteY3" fmla="*/ 1240165 h 2692621"/>
                <a:gd name="connsiteX4" fmla="*/ 1412159 w 2824332"/>
                <a:gd name="connsiteY4" fmla="*/ 2652324 h 2692621"/>
                <a:gd name="connsiteX5" fmla="*/ 0 w 2824332"/>
                <a:gd name="connsiteY5" fmla="*/ 1240165 h 2692621"/>
                <a:gd name="connsiteX6" fmla="*/ 700429 w 2824332"/>
                <a:gd name="connsiteY6" fmla="*/ 78908 h 2692621"/>
                <a:gd name="connsiteX0" fmla="*/ 700429 w 2824332"/>
                <a:gd name="connsiteY0" fmla="*/ 78908 h 2692620"/>
                <a:gd name="connsiteX1" fmla="*/ 1538605 w 2824332"/>
                <a:gd name="connsiteY1" fmla="*/ 174709 h 2692620"/>
                <a:gd name="connsiteX2" fmla="*/ 2470472 w 2824332"/>
                <a:gd name="connsiteY2" fmla="*/ 299697 h 2692620"/>
                <a:gd name="connsiteX3" fmla="*/ 2824318 w 2824332"/>
                <a:gd name="connsiteY3" fmla="*/ 1240165 h 2692620"/>
                <a:gd name="connsiteX4" fmla="*/ 1412159 w 2824332"/>
                <a:gd name="connsiteY4" fmla="*/ 2652324 h 2692620"/>
                <a:gd name="connsiteX5" fmla="*/ 0 w 2824332"/>
                <a:gd name="connsiteY5" fmla="*/ 1240165 h 2692620"/>
                <a:gd name="connsiteX6" fmla="*/ 700429 w 2824332"/>
                <a:gd name="connsiteY6" fmla="*/ 78908 h 2692620"/>
                <a:gd name="connsiteX0" fmla="*/ 700429 w 2824332"/>
                <a:gd name="connsiteY0" fmla="*/ 78908 h 2717027"/>
                <a:gd name="connsiteX1" fmla="*/ 1538605 w 2824332"/>
                <a:gd name="connsiteY1" fmla="*/ 174709 h 2717027"/>
                <a:gd name="connsiteX2" fmla="*/ 2470472 w 2824332"/>
                <a:gd name="connsiteY2" fmla="*/ 299697 h 2717027"/>
                <a:gd name="connsiteX3" fmla="*/ 2824318 w 2824332"/>
                <a:gd name="connsiteY3" fmla="*/ 1240165 h 2717027"/>
                <a:gd name="connsiteX4" fmla="*/ 1412159 w 2824332"/>
                <a:gd name="connsiteY4" fmla="*/ 2652324 h 2717027"/>
                <a:gd name="connsiteX5" fmla="*/ 0 w 2824332"/>
                <a:gd name="connsiteY5" fmla="*/ 1240165 h 2717027"/>
                <a:gd name="connsiteX6" fmla="*/ 700429 w 2824332"/>
                <a:gd name="connsiteY6" fmla="*/ 78908 h 2717027"/>
                <a:gd name="connsiteX0" fmla="*/ 700429 w 2824332"/>
                <a:gd name="connsiteY0" fmla="*/ 78908 h 2717027"/>
                <a:gd name="connsiteX1" fmla="*/ 1538605 w 2824332"/>
                <a:gd name="connsiteY1" fmla="*/ 174709 h 2717027"/>
                <a:gd name="connsiteX2" fmla="*/ 2470472 w 2824332"/>
                <a:gd name="connsiteY2" fmla="*/ 299697 h 2717027"/>
                <a:gd name="connsiteX3" fmla="*/ 2824318 w 2824332"/>
                <a:gd name="connsiteY3" fmla="*/ 1240165 h 2717027"/>
                <a:gd name="connsiteX4" fmla="*/ 1412159 w 2824332"/>
                <a:gd name="connsiteY4" fmla="*/ 2652324 h 2717027"/>
                <a:gd name="connsiteX5" fmla="*/ 0 w 2824332"/>
                <a:gd name="connsiteY5" fmla="*/ 1240165 h 2717027"/>
                <a:gd name="connsiteX6" fmla="*/ 700429 w 2824332"/>
                <a:gd name="connsiteY6" fmla="*/ 78908 h 27170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824332" h="2717027">
                  <a:moveTo>
                    <a:pt x="700429" y="78908"/>
                  </a:moveTo>
                  <a:cubicBezTo>
                    <a:pt x="1280281" y="-130034"/>
                    <a:pt x="1243598" y="137911"/>
                    <a:pt x="1538605" y="174709"/>
                  </a:cubicBezTo>
                  <a:cubicBezTo>
                    <a:pt x="1833612" y="211507"/>
                    <a:pt x="2005673" y="3206"/>
                    <a:pt x="2470472" y="299697"/>
                  </a:cubicBezTo>
                  <a:cubicBezTo>
                    <a:pt x="2672624" y="460001"/>
                    <a:pt x="2826072" y="810217"/>
                    <a:pt x="2824318" y="1240165"/>
                  </a:cubicBezTo>
                  <a:cubicBezTo>
                    <a:pt x="2821304" y="1979012"/>
                    <a:pt x="2363222" y="2982394"/>
                    <a:pt x="1412159" y="2652324"/>
                  </a:cubicBezTo>
                  <a:cubicBezTo>
                    <a:pt x="302174" y="2872372"/>
                    <a:pt x="0" y="2020079"/>
                    <a:pt x="0" y="1240165"/>
                  </a:cubicBezTo>
                  <a:cubicBezTo>
                    <a:pt x="0" y="752719"/>
                    <a:pt x="217788" y="313228"/>
                    <a:pt x="700429" y="78908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79" name="막힌 원호 135">
              <a:extLst>
                <a:ext uri="{FF2B5EF4-FFF2-40B4-BE49-F238E27FC236}">
                  <a16:creationId xmlns:a16="http://schemas.microsoft.com/office/drawing/2014/main" id="{F8EA8940-16DB-48E1-8B24-3BDE40BFC60C}"/>
                </a:ext>
              </a:extLst>
            </p:cNvPr>
            <p:cNvSpPr/>
            <p:nvPr/>
          </p:nvSpPr>
          <p:spPr>
            <a:xfrm>
              <a:off x="6612967" y="749435"/>
              <a:ext cx="619195" cy="1253635"/>
            </a:xfrm>
            <a:custGeom>
              <a:avLst/>
              <a:gdLst>
                <a:gd name="connsiteX0" fmla="*/ 6421 w 1188673"/>
                <a:gd name="connsiteY0" fmla="*/ 681464 h 1188673"/>
                <a:gd name="connsiteX1" fmla="*/ 149811 w 1188673"/>
                <a:gd name="connsiteY1" fmla="*/ 199833 h 1188673"/>
                <a:gd name="connsiteX2" fmla="*/ 610993 w 1188673"/>
                <a:gd name="connsiteY2" fmla="*/ 233 h 1188673"/>
                <a:gd name="connsiteX3" fmla="*/ 605291 w 1188673"/>
                <a:gd name="connsiteY3" fmla="*/ 203607 h 1188673"/>
                <a:gd name="connsiteX4" fmla="*/ 301981 w 1188673"/>
                <a:gd name="connsiteY4" fmla="*/ 334880 h 1188673"/>
                <a:gd name="connsiteX5" fmla="*/ 207676 w 1188673"/>
                <a:gd name="connsiteY5" fmla="*/ 651639 h 1188673"/>
                <a:gd name="connsiteX6" fmla="*/ 6421 w 1188673"/>
                <a:gd name="connsiteY6" fmla="*/ 681464 h 1188673"/>
                <a:gd name="connsiteX0" fmla="*/ 6425 w 610997"/>
                <a:gd name="connsiteY0" fmla="*/ 681464 h 683767"/>
                <a:gd name="connsiteX1" fmla="*/ 149815 w 610997"/>
                <a:gd name="connsiteY1" fmla="*/ 199833 h 683767"/>
                <a:gd name="connsiteX2" fmla="*/ 610997 w 610997"/>
                <a:gd name="connsiteY2" fmla="*/ 233 h 683767"/>
                <a:gd name="connsiteX3" fmla="*/ 605295 w 610997"/>
                <a:gd name="connsiteY3" fmla="*/ 203607 h 683767"/>
                <a:gd name="connsiteX4" fmla="*/ 301985 w 610997"/>
                <a:gd name="connsiteY4" fmla="*/ 334880 h 683767"/>
                <a:gd name="connsiteX5" fmla="*/ 275773 w 610997"/>
                <a:gd name="connsiteY5" fmla="*/ 680822 h 683767"/>
                <a:gd name="connsiteX6" fmla="*/ 6425 w 610997"/>
                <a:gd name="connsiteY6" fmla="*/ 681464 h 683767"/>
                <a:gd name="connsiteX0" fmla="*/ 6425 w 610997"/>
                <a:gd name="connsiteY0" fmla="*/ 681464 h 683767"/>
                <a:gd name="connsiteX1" fmla="*/ 149815 w 610997"/>
                <a:gd name="connsiteY1" fmla="*/ 199833 h 683767"/>
                <a:gd name="connsiteX2" fmla="*/ 610997 w 610997"/>
                <a:gd name="connsiteY2" fmla="*/ 233 h 683767"/>
                <a:gd name="connsiteX3" fmla="*/ 595567 w 610997"/>
                <a:gd name="connsiteY3" fmla="*/ 154969 h 683767"/>
                <a:gd name="connsiteX4" fmla="*/ 301985 w 610997"/>
                <a:gd name="connsiteY4" fmla="*/ 334880 h 683767"/>
                <a:gd name="connsiteX5" fmla="*/ 275773 w 610997"/>
                <a:gd name="connsiteY5" fmla="*/ 680822 h 683767"/>
                <a:gd name="connsiteX6" fmla="*/ 6425 w 610997"/>
                <a:gd name="connsiteY6" fmla="*/ 681464 h 683767"/>
                <a:gd name="connsiteX0" fmla="*/ 6425 w 610997"/>
                <a:gd name="connsiteY0" fmla="*/ 681464 h 683767"/>
                <a:gd name="connsiteX1" fmla="*/ 149815 w 610997"/>
                <a:gd name="connsiteY1" fmla="*/ 199833 h 683767"/>
                <a:gd name="connsiteX2" fmla="*/ 610997 w 610997"/>
                <a:gd name="connsiteY2" fmla="*/ 233 h 683767"/>
                <a:gd name="connsiteX3" fmla="*/ 605611 w 610997"/>
                <a:gd name="connsiteY3" fmla="*/ 99072 h 683767"/>
                <a:gd name="connsiteX4" fmla="*/ 301985 w 610997"/>
                <a:gd name="connsiteY4" fmla="*/ 334880 h 683767"/>
                <a:gd name="connsiteX5" fmla="*/ 275773 w 610997"/>
                <a:gd name="connsiteY5" fmla="*/ 680822 h 683767"/>
                <a:gd name="connsiteX6" fmla="*/ 6425 w 610997"/>
                <a:gd name="connsiteY6" fmla="*/ 681464 h 683767"/>
                <a:gd name="connsiteX0" fmla="*/ 6425 w 610997"/>
                <a:gd name="connsiteY0" fmla="*/ 681464 h 683767"/>
                <a:gd name="connsiteX1" fmla="*/ 149815 w 610997"/>
                <a:gd name="connsiteY1" fmla="*/ 199833 h 683767"/>
                <a:gd name="connsiteX2" fmla="*/ 610997 w 610997"/>
                <a:gd name="connsiteY2" fmla="*/ 233 h 683767"/>
                <a:gd name="connsiteX3" fmla="*/ 605611 w 610997"/>
                <a:gd name="connsiteY3" fmla="*/ 99072 h 683767"/>
                <a:gd name="connsiteX4" fmla="*/ 301985 w 610997"/>
                <a:gd name="connsiteY4" fmla="*/ 334880 h 683767"/>
                <a:gd name="connsiteX5" fmla="*/ 275773 w 610997"/>
                <a:gd name="connsiteY5" fmla="*/ 680822 h 683767"/>
                <a:gd name="connsiteX6" fmla="*/ 6425 w 610997"/>
                <a:gd name="connsiteY6" fmla="*/ 681464 h 683767"/>
                <a:gd name="connsiteX0" fmla="*/ 5459 w 610031"/>
                <a:gd name="connsiteY0" fmla="*/ 681422 h 683725"/>
                <a:gd name="connsiteX1" fmla="*/ 148849 w 610031"/>
                <a:gd name="connsiteY1" fmla="*/ 199791 h 683725"/>
                <a:gd name="connsiteX2" fmla="*/ 610031 w 610031"/>
                <a:gd name="connsiteY2" fmla="*/ 191 h 683725"/>
                <a:gd name="connsiteX3" fmla="*/ 604645 w 610031"/>
                <a:gd name="connsiteY3" fmla="*/ 99030 h 683725"/>
                <a:gd name="connsiteX4" fmla="*/ 301019 w 610031"/>
                <a:gd name="connsiteY4" fmla="*/ 334838 h 683725"/>
                <a:gd name="connsiteX5" fmla="*/ 274807 w 610031"/>
                <a:gd name="connsiteY5" fmla="*/ 680780 h 683725"/>
                <a:gd name="connsiteX6" fmla="*/ 5459 w 610031"/>
                <a:gd name="connsiteY6" fmla="*/ 681422 h 683725"/>
                <a:gd name="connsiteX0" fmla="*/ 4644 w 629304"/>
                <a:gd name="connsiteY0" fmla="*/ 703788 h 703788"/>
                <a:gd name="connsiteX1" fmla="*/ 168122 w 629304"/>
                <a:gd name="connsiteY1" fmla="*/ 199798 h 703788"/>
                <a:gd name="connsiteX2" fmla="*/ 629304 w 629304"/>
                <a:gd name="connsiteY2" fmla="*/ 198 h 703788"/>
                <a:gd name="connsiteX3" fmla="*/ 623918 w 629304"/>
                <a:gd name="connsiteY3" fmla="*/ 99037 h 703788"/>
                <a:gd name="connsiteX4" fmla="*/ 320292 w 629304"/>
                <a:gd name="connsiteY4" fmla="*/ 334845 h 703788"/>
                <a:gd name="connsiteX5" fmla="*/ 294080 w 629304"/>
                <a:gd name="connsiteY5" fmla="*/ 680787 h 703788"/>
                <a:gd name="connsiteX6" fmla="*/ 4644 w 629304"/>
                <a:gd name="connsiteY6" fmla="*/ 703788 h 703788"/>
                <a:gd name="connsiteX0" fmla="*/ 14715 w 639375"/>
                <a:gd name="connsiteY0" fmla="*/ 704131 h 704131"/>
                <a:gd name="connsiteX1" fmla="*/ 178193 w 639375"/>
                <a:gd name="connsiteY1" fmla="*/ 200141 h 704131"/>
                <a:gd name="connsiteX2" fmla="*/ 639375 w 639375"/>
                <a:gd name="connsiteY2" fmla="*/ 541 h 704131"/>
                <a:gd name="connsiteX3" fmla="*/ 633989 w 639375"/>
                <a:gd name="connsiteY3" fmla="*/ 99380 h 704131"/>
                <a:gd name="connsiteX4" fmla="*/ 330363 w 639375"/>
                <a:gd name="connsiteY4" fmla="*/ 335188 h 704131"/>
                <a:gd name="connsiteX5" fmla="*/ 304151 w 639375"/>
                <a:gd name="connsiteY5" fmla="*/ 681130 h 704131"/>
                <a:gd name="connsiteX6" fmla="*/ 14715 w 639375"/>
                <a:gd name="connsiteY6" fmla="*/ 704131 h 704131"/>
                <a:gd name="connsiteX0" fmla="*/ 14715 w 639375"/>
                <a:gd name="connsiteY0" fmla="*/ 704131 h 704131"/>
                <a:gd name="connsiteX1" fmla="*/ 178193 w 639375"/>
                <a:gd name="connsiteY1" fmla="*/ 200141 h 704131"/>
                <a:gd name="connsiteX2" fmla="*/ 639375 w 639375"/>
                <a:gd name="connsiteY2" fmla="*/ 541 h 704131"/>
                <a:gd name="connsiteX3" fmla="*/ 633989 w 639375"/>
                <a:gd name="connsiteY3" fmla="*/ 99380 h 704131"/>
                <a:gd name="connsiteX4" fmla="*/ 330363 w 639375"/>
                <a:gd name="connsiteY4" fmla="*/ 335188 h 704131"/>
                <a:gd name="connsiteX5" fmla="*/ 304151 w 639375"/>
                <a:gd name="connsiteY5" fmla="*/ 681130 h 704131"/>
                <a:gd name="connsiteX6" fmla="*/ 14715 w 639375"/>
                <a:gd name="connsiteY6" fmla="*/ 704131 h 704131"/>
                <a:gd name="connsiteX0" fmla="*/ 14715 w 654078"/>
                <a:gd name="connsiteY0" fmla="*/ 704131 h 704131"/>
                <a:gd name="connsiteX1" fmla="*/ 178193 w 654078"/>
                <a:gd name="connsiteY1" fmla="*/ 200141 h 704131"/>
                <a:gd name="connsiteX2" fmla="*/ 639375 w 654078"/>
                <a:gd name="connsiteY2" fmla="*/ 541 h 704131"/>
                <a:gd name="connsiteX3" fmla="*/ 654078 w 654078"/>
                <a:gd name="connsiteY3" fmla="*/ 99380 h 704131"/>
                <a:gd name="connsiteX4" fmla="*/ 330363 w 654078"/>
                <a:gd name="connsiteY4" fmla="*/ 335188 h 704131"/>
                <a:gd name="connsiteX5" fmla="*/ 304151 w 654078"/>
                <a:gd name="connsiteY5" fmla="*/ 681130 h 704131"/>
                <a:gd name="connsiteX6" fmla="*/ 14715 w 654078"/>
                <a:gd name="connsiteY6" fmla="*/ 704131 h 704131"/>
                <a:gd name="connsiteX0" fmla="*/ 4645 w 644008"/>
                <a:gd name="connsiteY0" fmla="*/ 720531 h 720531"/>
                <a:gd name="connsiteX1" fmla="*/ 168123 w 644008"/>
                <a:gd name="connsiteY1" fmla="*/ 216541 h 720531"/>
                <a:gd name="connsiteX2" fmla="*/ 629305 w 644008"/>
                <a:gd name="connsiteY2" fmla="*/ 172 h 720531"/>
                <a:gd name="connsiteX3" fmla="*/ 644008 w 644008"/>
                <a:gd name="connsiteY3" fmla="*/ 115780 h 720531"/>
                <a:gd name="connsiteX4" fmla="*/ 320293 w 644008"/>
                <a:gd name="connsiteY4" fmla="*/ 351588 h 720531"/>
                <a:gd name="connsiteX5" fmla="*/ 294081 w 644008"/>
                <a:gd name="connsiteY5" fmla="*/ 697530 h 720531"/>
                <a:gd name="connsiteX6" fmla="*/ 4645 w 644008"/>
                <a:gd name="connsiteY6" fmla="*/ 720531 h 720531"/>
                <a:gd name="connsiteX0" fmla="*/ 4645 w 644008"/>
                <a:gd name="connsiteY0" fmla="*/ 720359 h 720359"/>
                <a:gd name="connsiteX1" fmla="*/ 168123 w 644008"/>
                <a:gd name="connsiteY1" fmla="*/ 216369 h 720359"/>
                <a:gd name="connsiteX2" fmla="*/ 629305 w 644008"/>
                <a:gd name="connsiteY2" fmla="*/ 0 h 720359"/>
                <a:gd name="connsiteX3" fmla="*/ 644008 w 644008"/>
                <a:gd name="connsiteY3" fmla="*/ 115608 h 720359"/>
                <a:gd name="connsiteX4" fmla="*/ 320293 w 644008"/>
                <a:gd name="connsiteY4" fmla="*/ 351416 h 720359"/>
                <a:gd name="connsiteX5" fmla="*/ 294081 w 644008"/>
                <a:gd name="connsiteY5" fmla="*/ 697358 h 720359"/>
                <a:gd name="connsiteX6" fmla="*/ 4645 w 644008"/>
                <a:gd name="connsiteY6" fmla="*/ 720359 h 720359"/>
                <a:gd name="connsiteX0" fmla="*/ 9895 w 649258"/>
                <a:gd name="connsiteY0" fmla="*/ 720359 h 720359"/>
                <a:gd name="connsiteX1" fmla="*/ 173373 w 649258"/>
                <a:gd name="connsiteY1" fmla="*/ 216369 h 720359"/>
                <a:gd name="connsiteX2" fmla="*/ 634555 w 649258"/>
                <a:gd name="connsiteY2" fmla="*/ 0 h 720359"/>
                <a:gd name="connsiteX3" fmla="*/ 649258 w 649258"/>
                <a:gd name="connsiteY3" fmla="*/ 115608 h 720359"/>
                <a:gd name="connsiteX4" fmla="*/ 325543 w 649258"/>
                <a:gd name="connsiteY4" fmla="*/ 351416 h 720359"/>
                <a:gd name="connsiteX5" fmla="*/ 299331 w 649258"/>
                <a:gd name="connsiteY5" fmla="*/ 697358 h 720359"/>
                <a:gd name="connsiteX6" fmla="*/ 9895 w 649258"/>
                <a:gd name="connsiteY6" fmla="*/ 720359 h 720359"/>
                <a:gd name="connsiteX0" fmla="*/ 9895 w 649258"/>
                <a:gd name="connsiteY0" fmla="*/ 720359 h 720359"/>
                <a:gd name="connsiteX1" fmla="*/ 173373 w 649258"/>
                <a:gd name="connsiteY1" fmla="*/ 216369 h 720359"/>
                <a:gd name="connsiteX2" fmla="*/ 634555 w 649258"/>
                <a:gd name="connsiteY2" fmla="*/ 0 h 720359"/>
                <a:gd name="connsiteX3" fmla="*/ 649258 w 649258"/>
                <a:gd name="connsiteY3" fmla="*/ 115608 h 720359"/>
                <a:gd name="connsiteX4" fmla="*/ 325543 w 649258"/>
                <a:gd name="connsiteY4" fmla="*/ 351416 h 720359"/>
                <a:gd name="connsiteX5" fmla="*/ 299331 w 649258"/>
                <a:gd name="connsiteY5" fmla="*/ 697358 h 720359"/>
                <a:gd name="connsiteX6" fmla="*/ 9895 w 649258"/>
                <a:gd name="connsiteY6" fmla="*/ 720359 h 720359"/>
                <a:gd name="connsiteX0" fmla="*/ 9895 w 649258"/>
                <a:gd name="connsiteY0" fmla="*/ 720359 h 720359"/>
                <a:gd name="connsiteX1" fmla="*/ 173373 w 649258"/>
                <a:gd name="connsiteY1" fmla="*/ 216369 h 720359"/>
                <a:gd name="connsiteX2" fmla="*/ 634555 w 649258"/>
                <a:gd name="connsiteY2" fmla="*/ 0 h 720359"/>
                <a:gd name="connsiteX3" fmla="*/ 649258 w 649258"/>
                <a:gd name="connsiteY3" fmla="*/ 115608 h 720359"/>
                <a:gd name="connsiteX4" fmla="*/ 295409 w 649258"/>
                <a:gd name="connsiteY4" fmla="*/ 351416 h 720359"/>
                <a:gd name="connsiteX5" fmla="*/ 299331 w 649258"/>
                <a:gd name="connsiteY5" fmla="*/ 697358 h 720359"/>
                <a:gd name="connsiteX6" fmla="*/ 9895 w 649258"/>
                <a:gd name="connsiteY6" fmla="*/ 720359 h 720359"/>
                <a:gd name="connsiteX0" fmla="*/ 9895 w 649258"/>
                <a:gd name="connsiteY0" fmla="*/ 720359 h 720359"/>
                <a:gd name="connsiteX1" fmla="*/ 173373 w 649258"/>
                <a:gd name="connsiteY1" fmla="*/ 216369 h 720359"/>
                <a:gd name="connsiteX2" fmla="*/ 634555 w 649258"/>
                <a:gd name="connsiteY2" fmla="*/ 0 h 720359"/>
                <a:gd name="connsiteX3" fmla="*/ 649258 w 649258"/>
                <a:gd name="connsiteY3" fmla="*/ 115608 h 720359"/>
                <a:gd name="connsiteX4" fmla="*/ 299331 w 649258"/>
                <a:gd name="connsiteY4" fmla="*/ 697358 h 720359"/>
                <a:gd name="connsiteX5" fmla="*/ 9895 w 649258"/>
                <a:gd name="connsiteY5" fmla="*/ 720359 h 720359"/>
                <a:gd name="connsiteX0" fmla="*/ 9895 w 649258"/>
                <a:gd name="connsiteY0" fmla="*/ 720359 h 720359"/>
                <a:gd name="connsiteX1" fmla="*/ 173373 w 649258"/>
                <a:gd name="connsiteY1" fmla="*/ 216369 h 720359"/>
                <a:gd name="connsiteX2" fmla="*/ 634555 w 649258"/>
                <a:gd name="connsiteY2" fmla="*/ 0 h 720359"/>
                <a:gd name="connsiteX3" fmla="*/ 649258 w 649258"/>
                <a:gd name="connsiteY3" fmla="*/ 115608 h 720359"/>
                <a:gd name="connsiteX4" fmla="*/ 299331 w 649258"/>
                <a:gd name="connsiteY4" fmla="*/ 697358 h 720359"/>
                <a:gd name="connsiteX5" fmla="*/ 9895 w 649258"/>
                <a:gd name="connsiteY5" fmla="*/ 720359 h 720359"/>
                <a:gd name="connsiteX0" fmla="*/ 9895 w 649258"/>
                <a:gd name="connsiteY0" fmla="*/ 720359 h 720359"/>
                <a:gd name="connsiteX1" fmla="*/ 173373 w 649258"/>
                <a:gd name="connsiteY1" fmla="*/ 216369 h 720359"/>
                <a:gd name="connsiteX2" fmla="*/ 634555 w 649258"/>
                <a:gd name="connsiteY2" fmla="*/ 0 h 720359"/>
                <a:gd name="connsiteX3" fmla="*/ 649258 w 649258"/>
                <a:gd name="connsiteY3" fmla="*/ 115608 h 720359"/>
                <a:gd name="connsiteX4" fmla="*/ 299331 w 649258"/>
                <a:gd name="connsiteY4" fmla="*/ 697358 h 720359"/>
                <a:gd name="connsiteX5" fmla="*/ 9895 w 649258"/>
                <a:gd name="connsiteY5" fmla="*/ 720359 h 720359"/>
                <a:gd name="connsiteX0" fmla="*/ 9895 w 649258"/>
                <a:gd name="connsiteY0" fmla="*/ 720359 h 720359"/>
                <a:gd name="connsiteX1" fmla="*/ 173373 w 649258"/>
                <a:gd name="connsiteY1" fmla="*/ 216369 h 720359"/>
                <a:gd name="connsiteX2" fmla="*/ 634555 w 649258"/>
                <a:gd name="connsiteY2" fmla="*/ 0 h 720359"/>
                <a:gd name="connsiteX3" fmla="*/ 649258 w 649258"/>
                <a:gd name="connsiteY3" fmla="*/ 115608 h 720359"/>
                <a:gd name="connsiteX4" fmla="*/ 299331 w 649258"/>
                <a:gd name="connsiteY4" fmla="*/ 697358 h 720359"/>
                <a:gd name="connsiteX5" fmla="*/ 9895 w 649258"/>
                <a:gd name="connsiteY5" fmla="*/ 720359 h 720359"/>
                <a:gd name="connsiteX0" fmla="*/ 9895 w 649258"/>
                <a:gd name="connsiteY0" fmla="*/ 720359 h 720359"/>
                <a:gd name="connsiteX1" fmla="*/ 173373 w 649258"/>
                <a:gd name="connsiteY1" fmla="*/ 216369 h 720359"/>
                <a:gd name="connsiteX2" fmla="*/ 634555 w 649258"/>
                <a:gd name="connsiteY2" fmla="*/ 0 h 720359"/>
                <a:gd name="connsiteX3" fmla="*/ 649258 w 649258"/>
                <a:gd name="connsiteY3" fmla="*/ 115608 h 720359"/>
                <a:gd name="connsiteX4" fmla="*/ 299331 w 649258"/>
                <a:gd name="connsiteY4" fmla="*/ 697358 h 720359"/>
                <a:gd name="connsiteX5" fmla="*/ 9895 w 649258"/>
                <a:gd name="connsiteY5" fmla="*/ 720359 h 720359"/>
                <a:gd name="connsiteX0" fmla="*/ 9895 w 649258"/>
                <a:gd name="connsiteY0" fmla="*/ 720359 h 720359"/>
                <a:gd name="connsiteX1" fmla="*/ 173373 w 649258"/>
                <a:gd name="connsiteY1" fmla="*/ 216369 h 720359"/>
                <a:gd name="connsiteX2" fmla="*/ 634555 w 649258"/>
                <a:gd name="connsiteY2" fmla="*/ 0 h 720359"/>
                <a:gd name="connsiteX3" fmla="*/ 649258 w 649258"/>
                <a:gd name="connsiteY3" fmla="*/ 115608 h 720359"/>
                <a:gd name="connsiteX4" fmla="*/ 299331 w 649258"/>
                <a:gd name="connsiteY4" fmla="*/ 697358 h 720359"/>
                <a:gd name="connsiteX5" fmla="*/ 9895 w 649258"/>
                <a:gd name="connsiteY5" fmla="*/ 720359 h 720359"/>
                <a:gd name="connsiteX0" fmla="*/ 9895 w 639213"/>
                <a:gd name="connsiteY0" fmla="*/ 720359 h 720359"/>
                <a:gd name="connsiteX1" fmla="*/ 173373 w 639213"/>
                <a:gd name="connsiteY1" fmla="*/ 216369 h 720359"/>
                <a:gd name="connsiteX2" fmla="*/ 634555 w 639213"/>
                <a:gd name="connsiteY2" fmla="*/ 0 h 720359"/>
                <a:gd name="connsiteX3" fmla="*/ 639213 w 639213"/>
                <a:gd name="connsiteY3" fmla="*/ 87660 h 720359"/>
                <a:gd name="connsiteX4" fmla="*/ 299331 w 639213"/>
                <a:gd name="connsiteY4" fmla="*/ 697358 h 720359"/>
                <a:gd name="connsiteX5" fmla="*/ 9895 w 639213"/>
                <a:gd name="connsiteY5" fmla="*/ 720359 h 720359"/>
                <a:gd name="connsiteX0" fmla="*/ 9895 w 639213"/>
                <a:gd name="connsiteY0" fmla="*/ 720359 h 720359"/>
                <a:gd name="connsiteX1" fmla="*/ 173373 w 639213"/>
                <a:gd name="connsiteY1" fmla="*/ 216369 h 720359"/>
                <a:gd name="connsiteX2" fmla="*/ 634555 w 639213"/>
                <a:gd name="connsiteY2" fmla="*/ 0 h 720359"/>
                <a:gd name="connsiteX3" fmla="*/ 639213 w 639213"/>
                <a:gd name="connsiteY3" fmla="*/ 87660 h 720359"/>
                <a:gd name="connsiteX4" fmla="*/ 299331 w 639213"/>
                <a:gd name="connsiteY4" fmla="*/ 697358 h 720359"/>
                <a:gd name="connsiteX5" fmla="*/ 9895 w 639213"/>
                <a:gd name="connsiteY5" fmla="*/ 720359 h 720359"/>
                <a:gd name="connsiteX0" fmla="*/ 9895 w 639213"/>
                <a:gd name="connsiteY0" fmla="*/ 720359 h 720359"/>
                <a:gd name="connsiteX1" fmla="*/ 173373 w 639213"/>
                <a:gd name="connsiteY1" fmla="*/ 216369 h 720359"/>
                <a:gd name="connsiteX2" fmla="*/ 634555 w 639213"/>
                <a:gd name="connsiteY2" fmla="*/ 0 h 720359"/>
                <a:gd name="connsiteX3" fmla="*/ 639213 w 639213"/>
                <a:gd name="connsiteY3" fmla="*/ 87660 h 720359"/>
                <a:gd name="connsiteX4" fmla="*/ 299331 w 639213"/>
                <a:gd name="connsiteY4" fmla="*/ 697358 h 720359"/>
                <a:gd name="connsiteX5" fmla="*/ 9895 w 639213"/>
                <a:gd name="connsiteY5" fmla="*/ 720359 h 720359"/>
                <a:gd name="connsiteX0" fmla="*/ 0 w 629318"/>
                <a:gd name="connsiteY0" fmla="*/ 720359 h 720359"/>
                <a:gd name="connsiteX1" fmla="*/ 624660 w 629318"/>
                <a:gd name="connsiteY1" fmla="*/ 0 h 720359"/>
                <a:gd name="connsiteX2" fmla="*/ 629318 w 629318"/>
                <a:gd name="connsiteY2" fmla="*/ 87660 h 720359"/>
                <a:gd name="connsiteX3" fmla="*/ 289436 w 629318"/>
                <a:gd name="connsiteY3" fmla="*/ 697358 h 720359"/>
                <a:gd name="connsiteX4" fmla="*/ 0 w 629318"/>
                <a:gd name="connsiteY4" fmla="*/ 720359 h 720359"/>
                <a:gd name="connsiteX0" fmla="*/ 0 w 629318"/>
                <a:gd name="connsiteY0" fmla="*/ 720359 h 720359"/>
                <a:gd name="connsiteX1" fmla="*/ 624660 w 629318"/>
                <a:gd name="connsiteY1" fmla="*/ 0 h 720359"/>
                <a:gd name="connsiteX2" fmla="*/ 629318 w 629318"/>
                <a:gd name="connsiteY2" fmla="*/ 87660 h 720359"/>
                <a:gd name="connsiteX3" fmla="*/ 289436 w 629318"/>
                <a:gd name="connsiteY3" fmla="*/ 697358 h 720359"/>
                <a:gd name="connsiteX4" fmla="*/ 0 w 629318"/>
                <a:gd name="connsiteY4" fmla="*/ 720359 h 720359"/>
                <a:gd name="connsiteX0" fmla="*/ 0 w 629318"/>
                <a:gd name="connsiteY0" fmla="*/ 720359 h 720359"/>
                <a:gd name="connsiteX1" fmla="*/ 624660 w 629318"/>
                <a:gd name="connsiteY1" fmla="*/ 0 h 720359"/>
                <a:gd name="connsiteX2" fmla="*/ 629318 w 629318"/>
                <a:gd name="connsiteY2" fmla="*/ 87660 h 720359"/>
                <a:gd name="connsiteX3" fmla="*/ 289436 w 629318"/>
                <a:gd name="connsiteY3" fmla="*/ 697358 h 720359"/>
                <a:gd name="connsiteX4" fmla="*/ 0 w 629318"/>
                <a:gd name="connsiteY4" fmla="*/ 720359 h 720359"/>
                <a:gd name="connsiteX0" fmla="*/ 0 w 639363"/>
                <a:gd name="connsiteY0" fmla="*/ 720359 h 720359"/>
                <a:gd name="connsiteX1" fmla="*/ 624660 w 639363"/>
                <a:gd name="connsiteY1" fmla="*/ 0 h 720359"/>
                <a:gd name="connsiteX2" fmla="*/ 639363 w 639363"/>
                <a:gd name="connsiteY2" fmla="*/ 70891 h 720359"/>
                <a:gd name="connsiteX3" fmla="*/ 289436 w 639363"/>
                <a:gd name="connsiteY3" fmla="*/ 697358 h 720359"/>
                <a:gd name="connsiteX4" fmla="*/ 0 w 639363"/>
                <a:gd name="connsiteY4" fmla="*/ 720359 h 7203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9363" h="720359">
                  <a:moveTo>
                    <a:pt x="0" y="720359"/>
                  </a:moveTo>
                  <a:cubicBezTo>
                    <a:pt x="55871" y="604133"/>
                    <a:pt x="-123074" y="234012"/>
                    <a:pt x="624660" y="0"/>
                  </a:cubicBezTo>
                  <a:lnTo>
                    <a:pt x="639363" y="70891"/>
                  </a:lnTo>
                  <a:cubicBezTo>
                    <a:pt x="171667" y="192706"/>
                    <a:pt x="225241" y="535080"/>
                    <a:pt x="289436" y="697358"/>
                  </a:cubicBezTo>
                  <a:cubicBezTo>
                    <a:pt x="222351" y="707300"/>
                    <a:pt x="67085" y="710417"/>
                    <a:pt x="0" y="72035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80" name="Teardrop 3">
              <a:extLst>
                <a:ext uri="{FF2B5EF4-FFF2-40B4-BE49-F238E27FC236}">
                  <a16:creationId xmlns:a16="http://schemas.microsoft.com/office/drawing/2014/main" id="{E873E808-B759-4A4B-9816-31B7C8D5F911}"/>
                </a:ext>
              </a:extLst>
            </p:cNvPr>
            <p:cNvSpPr/>
            <p:nvPr/>
          </p:nvSpPr>
          <p:spPr>
            <a:xfrm rot="673055" flipH="1">
              <a:off x="5003325" y="302151"/>
              <a:ext cx="1652805" cy="1203624"/>
            </a:xfrm>
            <a:custGeom>
              <a:avLst/>
              <a:gdLst/>
              <a:ahLst/>
              <a:cxnLst/>
              <a:rect l="l" t="t" r="r" b="b"/>
              <a:pathLst>
                <a:path w="1490464" h="1490465">
                  <a:moveTo>
                    <a:pt x="745232" y="0"/>
                  </a:moveTo>
                  <a:lnTo>
                    <a:pt x="1490464" y="0"/>
                  </a:lnTo>
                  <a:lnTo>
                    <a:pt x="1490464" y="745232"/>
                  </a:lnTo>
                  <a:lnTo>
                    <a:pt x="1490464" y="745233"/>
                  </a:lnTo>
                  <a:lnTo>
                    <a:pt x="1490464" y="745233"/>
                  </a:lnTo>
                  <a:cubicBezTo>
                    <a:pt x="1490464" y="1156813"/>
                    <a:pt x="1156812" y="1490465"/>
                    <a:pt x="745232" y="1490465"/>
                  </a:cubicBezTo>
                  <a:lnTo>
                    <a:pt x="0" y="1490465"/>
                  </a:lnTo>
                  <a:lnTo>
                    <a:pt x="0" y="745233"/>
                  </a:lnTo>
                  <a:lnTo>
                    <a:pt x="0" y="745233"/>
                  </a:lnTo>
                  <a:cubicBezTo>
                    <a:pt x="0" y="333652"/>
                    <a:pt x="333652" y="0"/>
                    <a:pt x="74523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/>
            </a:p>
          </p:txBody>
        </p:sp>
      </p:grpSp>
      <p:grpSp>
        <p:nvGrpSpPr>
          <p:cNvPr id="581" name="그룹 140">
            <a:extLst>
              <a:ext uri="{FF2B5EF4-FFF2-40B4-BE49-F238E27FC236}">
                <a16:creationId xmlns:a16="http://schemas.microsoft.com/office/drawing/2014/main" id="{B4D38806-F626-4213-A750-0BB80B2D6400}"/>
              </a:ext>
            </a:extLst>
          </p:cNvPr>
          <p:cNvGrpSpPr/>
          <p:nvPr/>
        </p:nvGrpSpPr>
        <p:grpSpPr>
          <a:xfrm rot="1800000">
            <a:off x="4351389" y="5564550"/>
            <a:ext cx="231522" cy="313000"/>
            <a:chOff x="1443647" y="6080624"/>
            <a:chExt cx="999933" cy="1351830"/>
          </a:xfrm>
          <a:solidFill>
            <a:schemeClr val="bg1"/>
          </a:solidFill>
        </p:grpSpPr>
        <p:sp>
          <p:nvSpPr>
            <p:cNvPr id="582" name="자유형: 도형 141">
              <a:extLst>
                <a:ext uri="{FF2B5EF4-FFF2-40B4-BE49-F238E27FC236}">
                  <a16:creationId xmlns:a16="http://schemas.microsoft.com/office/drawing/2014/main" id="{2513DB42-C4D6-4D63-A623-63E9F2B811E4}"/>
                </a:ext>
              </a:extLst>
            </p:cNvPr>
            <p:cNvSpPr/>
            <p:nvPr/>
          </p:nvSpPr>
          <p:spPr>
            <a:xfrm rot="18726766">
              <a:off x="1591177" y="6073177"/>
              <a:ext cx="649524" cy="664417"/>
            </a:xfrm>
            <a:custGeom>
              <a:avLst/>
              <a:gdLst>
                <a:gd name="connsiteX0" fmla="*/ 595563 w 649524"/>
                <a:gd name="connsiteY0" fmla="*/ 330541 h 664417"/>
                <a:gd name="connsiteX1" fmla="*/ 467923 w 649524"/>
                <a:gd name="connsiteY1" fmla="*/ 483367 h 664417"/>
                <a:gd name="connsiteX2" fmla="*/ 649524 w 649524"/>
                <a:gd name="connsiteY2" fmla="*/ 614165 h 664417"/>
                <a:gd name="connsiteX3" fmla="*/ 385615 w 649524"/>
                <a:gd name="connsiteY3" fmla="*/ 664417 h 664417"/>
                <a:gd name="connsiteX4" fmla="*/ 0 w 649524"/>
                <a:gd name="connsiteY4" fmla="*/ 237839 h 664417"/>
                <a:gd name="connsiteX5" fmla="*/ 102292 w 649524"/>
                <a:gd name="connsiteY5" fmla="*/ 0 h 664417"/>
                <a:gd name="connsiteX6" fmla="*/ 198503 w 649524"/>
                <a:gd name="connsiteY6" fmla="*/ 223701 h 664417"/>
                <a:gd name="connsiteX7" fmla="*/ 370293 w 649524"/>
                <a:gd name="connsiteY7" fmla="*/ 108290 h 664417"/>
                <a:gd name="connsiteX8" fmla="*/ 330049 w 649524"/>
                <a:gd name="connsiteY8" fmla="*/ 347187 h 664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49524" h="664417">
                  <a:moveTo>
                    <a:pt x="595563" y="330541"/>
                  </a:moveTo>
                  <a:lnTo>
                    <a:pt x="467923" y="483367"/>
                  </a:lnTo>
                  <a:lnTo>
                    <a:pt x="649524" y="614165"/>
                  </a:lnTo>
                  <a:lnTo>
                    <a:pt x="385615" y="664417"/>
                  </a:lnTo>
                  <a:lnTo>
                    <a:pt x="0" y="237839"/>
                  </a:lnTo>
                  <a:lnTo>
                    <a:pt x="102292" y="0"/>
                  </a:lnTo>
                  <a:lnTo>
                    <a:pt x="198503" y="223701"/>
                  </a:lnTo>
                  <a:lnTo>
                    <a:pt x="370293" y="108290"/>
                  </a:lnTo>
                  <a:lnTo>
                    <a:pt x="330049" y="347187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83" name="자유형: 도형 142">
              <a:extLst>
                <a:ext uri="{FF2B5EF4-FFF2-40B4-BE49-F238E27FC236}">
                  <a16:creationId xmlns:a16="http://schemas.microsoft.com/office/drawing/2014/main" id="{3EC3F230-3219-48FA-A941-30BD717FBF01}"/>
                </a:ext>
              </a:extLst>
            </p:cNvPr>
            <p:cNvSpPr/>
            <p:nvPr/>
          </p:nvSpPr>
          <p:spPr>
            <a:xfrm>
              <a:off x="1443647" y="6488440"/>
              <a:ext cx="999933" cy="944014"/>
            </a:xfrm>
            <a:custGeom>
              <a:avLst/>
              <a:gdLst>
                <a:gd name="connsiteX0" fmla="*/ 493971 w 999933"/>
                <a:gd name="connsiteY0" fmla="*/ 733792 h 944014"/>
                <a:gd name="connsiteX1" fmla="*/ 464882 w 999933"/>
                <a:gd name="connsiteY1" fmla="*/ 767569 h 944014"/>
                <a:gd name="connsiteX2" fmla="*/ 461770 w 999933"/>
                <a:gd name="connsiteY2" fmla="*/ 821685 h 944014"/>
                <a:gd name="connsiteX3" fmla="*/ 515886 w 999933"/>
                <a:gd name="connsiteY3" fmla="*/ 824796 h 944014"/>
                <a:gd name="connsiteX4" fmla="*/ 515886 w 999933"/>
                <a:gd name="connsiteY4" fmla="*/ 824796 h 944014"/>
                <a:gd name="connsiteX5" fmla="*/ 518997 w 999933"/>
                <a:gd name="connsiteY5" fmla="*/ 770680 h 944014"/>
                <a:gd name="connsiteX6" fmla="*/ 493971 w 999933"/>
                <a:gd name="connsiteY6" fmla="*/ 733792 h 944014"/>
                <a:gd name="connsiteX7" fmla="*/ 607567 w 999933"/>
                <a:gd name="connsiteY7" fmla="*/ 549499 h 944014"/>
                <a:gd name="connsiteX8" fmla="*/ 578477 w 999933"/>
                <a:gd name="connsiteY8" fmla="*/ 583276 h 944014"/>
                <a:gd name="connsiteX9" fmla="*/ 575366 w 999933"/>
                <a:gd name="connsiteY9" fmla="*/ 637392 h 944014"/>
                <a:gd name="connsiteX10" fmla="*/ 629482 w 999933"/>
                <a:gd name="connsiteY10" fmla="*/ 640503 h 944014"/>
                <a:gd name="connsiteX11" fmla="*/ 629481 w 999933"/>
                <a:gd name="connsiteY11" fmla="*/ 640503 h 944014"/>
                <a:gd name="connsiteX12" fmla="*/ 632592 w 999933"/>
                <a:gd name="connsiteY12" fmla="*/ 586387 h 944014"/>
                <a:gd name="connsiteX13" fmla="*/ 607567 w 999933"/>
                <a:gd name="connsiteY13" fmla="*/ 549499 h 944014"/>
                <a:gd name="connsiteX14" fmla="*/ 380375 w 999933"/>
                <a:gd name="connsiteY14" fmla="*/ 549498 h 944014"/>
                <a:gd name="connsiteX15" fmla="*/ 351285 w 999933"/>
                <a:gd name="connsiteY15" fmla="*/ 583276 h 944014"/>
                <a:gd name="connsiteX16" fmla="*/ 348173 w 999933"/>
                <a:gd name="connsiteY16" fmla="*/ 637392 h 944014"/>
                <a:gd name="connsiteX17" fmla="*/ 402289 w 999933"/>
                <a:gd name="connsiteY17" fmla="*/ 640504 h 944014"/>
                <a:gd name="connsiteX18" fmla="*/ 402289 w 999933"/>
                <a:gd name="connsiteY18" fmla="*/ 640502 h 944014"/>
                <a:gd name="connsiteX19" fmla="*/ 405401 w 999933"/>
                <a:gd name="connsiteY19" fmla="*/ 586386 h 944014"/>
                <a:gd name="connsiteX20" fmla="*/ 380375 w 999933"/>
                <a:gd name="connsiteY20" fmla="*/ 549498 h 944014"/>
                <a:gd name="connsiteX21" fmla="*/ 721162 w 999933"/>
                <a:gd name="connsiteY21" fmla="*/ 365204 h 944014"/>
                <a:gd name="connsiteX22" fmla="*/ 692073 w 999933"/>
                <a:gd name="connsiteY22" fmla="*/ 398982 h 944014"/>
                <a:gd name="connsiteX23" fmla="*/ 688961 w 999933"/>
                <a:gd name="connsiteY23" fmla="*/ 453098 h 944014"/>
                <a:gd name="connsiteX24" fmla="*/ 743077 w 999933"/>
                <a:gd name="connsiteY24" fmla="*/ 456209 h 944014"/>
                <a:gd name="connsiteX25" fmla="*/ 743077 w 999933"/>
                <a:gd name="connsiteY25" fmla="*/ 456208 h 944014"/>
                <a:gd name="connsiteX26" fmla="*/ 746188 w 999933"/>
                <a:gd name="connsiteY26" fmla="*/ 402092 h 944014"/>
                <a:gd name="connsiteX27" fmla="*/ 721162 w 999933"/>
                <a:gd name="connsiteY27" fmla="*/ 365204 h 944014"/>
                <a:gd name="connsiteX28" fmla="*/ 493970 w 999933"/>
                <a:gd name="connsiteY28" fmla="*/ 365204 h 944014"/>
                <a:gd name="connsiteX29" fmla="*/ 464881 w 999933"/>
                <a:gd name="connsiteY29" fmla="*/ 398981 h 944014"/>
                <a:gd name="connsiteX30" fmla="*/ 461769 w 999933"/>
                <a:gd name="connsiteY30" fmla="*/ 453097 h 944014"/>
                <a:gd name="connsiteX31" fmla="*/ 515885 w 999933"/>
                <a:gd name="connsiteY31" fmla="*/ 456209 h 944014"/>
                <a:gd name="connsiteX32" fmla="*/ 515885 w 999933"/>
                <a:gd name="connsiteY32" fmla="*/ 456208 h 944014"/>
                <a:gd name="connsiteX33" fmla="*/ 518996 w 999933"/>
                <a:gd name="connsiteY33" fmla="*/ 402092 h 944014"/>
                <a:gd name="connsiteX34" fmla="*/ 493970 w 999933"/>
                <a:gd name="connsiteY34" fmla="*/ 365204 h 944014"/>
                <a:gd name="connsiteX35" fmla="*/ 266778 w 999933"/>
                <a:gd name="connsiteY35" fmla="*/ 365204 h 944014"/>
                <a:gd name="connsiteX36" fmla="*/ 237689 w 999933"/>
                <a:gd name="connsiteY36" fmla="*/ 398982 h 944014"/>
                <a:gd name="connsiteX37" fmla="*/ 234577 w 999933"/>
                <a:gd name="connsiteY37" fmla="*/ 453098 h 944014"/>
                <a:gd name="connsiteX38" fmla="*/ 288694 w 999933"/>
                <a:gd name="connsiteY38" fmla="*/ 456210 h 944014"/>
                <a:gd name="connsiteX39" fmla="*/ 288692 w 999933"/>
                <a:gd name="connsiteY39" fmla="*/ 456208 h 944014"/>
                <a:gd name="connsiteX40" fmla="*/ 291804 w 999933"/>
                <a:gd name="connsiteY40" fmla="*/ 402092 h 944014"/>
                <a:gd name="connsiteX41" fmla="*/ 266778 w 999933"/>
                <a:gd name="connsiteY41" fmla="*/ 365204 h 944014"/>
                <a:gd name="connsiteX42" fmla="*/ 834760 w 999933"/>
                <a:gd name="connsiteY42" fmla="*/ 180910 h 944014"/>
                <a:gd name="connsiteX43" fmla="*/ 805671 w 999933"/>
                <a:gd name="connsiteY43" fmla="*/ 214688 h 944014"/>
                <a:gd name="connsiteX44" fmla="*/ 802559 w 999933"/>
                <a:gd name="connsiteY44" fmla="*/ 268804 h 944014"/>
                <a:gd name="connsiteX45" fmla="*/ 856675 w 999933"/>
                <a:gd name="connsiteY45" fmla="*/ 271915 h 944014"/>
                <a:gd name="connsiteX46" fmla="*/ 856675 w 999933"/>
                <a:gd name="connsiteY46" fmla="*/ 271914 h 944014"/>
                <a:gd name="connsiteX47" fmla="*/ 859786 w 999933"/>
                <a:gd name="connsiteY47" fmla="*/ 217798 h 944014"/>
                <a:gd name="connsiteX48" fmla="*/ 834760 w 999933"/>
                <a:gd name="connsiteY48" fmla="*/ 180910 h 944014"/>
                <a:gd name="connsiteX49" fmla="*/ 607566 w 999933"/>
                <a:gd name="connsiteY49" fmla="*/ 180910 h 944014"/>
                <a:gd name="connsiteX50" fmla="*/ 578477 w 999933"/>
                <a:gd name="connsiteY50" fmla="*/ 214688 h 944014"/>
                <a:gd name="connsiteX51" fmla="*/ 575365 w 999933"/>
                <a:gd name="connsiteY51" fmla="*/ 268804 h 944014"/>
                <a:gd name="connsiteX52" fmla="*/ 629481 w 999933"/>
                <a:gd name="connsiteY52" fmla="*/ 271915 h 944014"/>
                <a:gd name="connsiteX53" fmla="*/ 629481 w 999933"/>
                <a:gd name="connsiteY53" fmla="*/ 271915 h 944014"/>
                <a:gd name="connsiteX54" fmla="*/ 632592 w 999933"/>
                <a:gd name="connsiteY54" fmla="*/ 217798 h 944014"/>
                <a:gd name="connsiteX55" fmla="*/ 607566 w 999933"/>
                <a:gd name="connsiteY55" fmla="*/ 180910 h 944014"/>
                <a:gd name="connsiteX56" fmla="*/ 380375 w 999933"/>
                <a:gd name="connsiteY56" fmla="*/ 180910 h 944014"/>
                <a:gd name="connsiteX57" fmla="*/ 351284 w 999933"/>
                <a:gd name="connsiteY57" fmla="*/ 214688 h 944014"/>
                <a:gd name="connsiteX58" fmla="*/ 348173 w 999933"/>
                <a:gd name="connsiteY58" fmla="*/ 268804 h 944014"/>
                <a:gd name="connsiteX59" fmla="*/ 402289 w 999933"/>
                <a:gd name="connsiteY59" fmla="*/ 271916 h 944014"/>
                <a:gd name="connsiteX60" fmla="*/ 402289 w 999933"/>
                <a:gd name="connsiteY60" fmla="*/ 271914 h 944014"/>
                <a:gd name="connsiteX61" fmla="*/ 405400 w 999933"/>
                <a:gd name="connsiteY61" fmla="*/ 217798 h 944014"/>
                <a:gd name="connsiteX62" fmla="*/ 380375 w 999933"/>
                <a:gd name="connsiteY62" fmla="*/ 180910 h 944014"/>
                <a:gd name="connsiteX63" fmla="*/ 153182 w 999933"/>
                <a:gd name="connsiteY63" fmla="*/ 180910 h 944014"/>
                <a:gd name="connsiteX64" fmla="*/ 124093 w 999933"/>
                <a:gd name="connsiteY64" fmla="*/ 214688 h 944014"/>
                <a:gd name="connsiteX65" fmla="*/ 120981 w 999933"/>
                <a:gd name="connsiteY65" fmla="*/ 268804 h 944014"/>
                <a:gd name="connsiteX66" fmla="*/ 175097 w 999933"/>
                <a:gd name="connsiteY66" fmla="*/ 271915 h 944014"/>
                <a:gd name="connsiteX67" fmla="*/ 175096 w 999933"/>
                <a:gd name="connsiteY67" fmla="*/ 271914 h 944014"/>
                <a:gd name="connsiteX68" fmla="*/ 178208 w 999933"/>
                <a:gd name="connsiteY68" fmla="*/ 217798 h 944014"/>
                <a:gd name="connsiteX69" fmla="*/ 153182 w 999933"/>
                <a:gd name="connsiteY69" fmla="*/ 180910 h 944014"/>
                <a:gd name="connsiteX70" fmla="*/ 490628 w 999933"/>
                <a:gd name="connsiteY70" fmla="*/ 22 h 944014"/>
                <a:gd name="connsiteX71" fmla="*/ 979166 w 999933"/>
                <a:gd name="connsiteY71" fmla="*/ 163939 h 944014"/>
                <a:gd name="connsiteX72" fmla="*/ 495731 w 999933"/>
                <a:gd name="connsiteY72" fmla="*/ 944012 h 944014"/>
                <a:gd name="connsiteX73" fmla="*/ 12265 w 999933"/>
                <a:gd name="connsiteY73" fmla="*/ 159671 h 944014"/>
                <a:gd name="connsiteX74" fmla="*/ 490628 w 999933"/>
                <a:gd name="connsiteY74" fmla="*/ 22 h 94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</a:cxnLst>
              <a:rect l="l" t="t" r="r" b="b"/>
              <a:pathLst>
                <a:path w="999933" h="944014">
                  <a:moveTo>
                    <a:pt x="493971" y="733792"/>
                  </a:moveTo>
                  <a:cubicBezTo>
                    <a:pt x="485574" y="746509"/>
                    <a:pt x="475878" y="757768"/>
                    <a:pt x="464882" y="767569"/>
                  </a:cubicBezTo>
                  <a:cubicBezTo>
                    <a:pt x="449079" y="781654"/>
                    <a:pt x="447686" y="805882"/>
                    <a:pt x="461770" y="821685"/>
                  </a:cubicBezTo>
                  <a:cubicBezTo>
                    <a:pt x="475855" y="837488"/>
                    <a:pt x="500083" y="838881"/>
                    <a:pt x="515886" y="824796"/>
                  </a:cubicBezTo>
                  <a:lnTo>
                    <a:pt x="515886" y="824796"/>
                  </a:lnTo>
                  <a:cubicBezTo>
                    <a:pt x="531689" y="810711"/>
                    <a:pt x="533082" y="786483"/>
                    <a:pt x="518997" y="770680"/>
                  </a:cubicBezTo>
                  <a:cubicBezTo>
                    <a:pt x="509197" y="759684"/>
                    <a:pt x="500855" y="747387"/>
                    <a:pt x="493971" y="733792"/>
                  </a:cubicBezTo>
                  <a:close/>
                  <a:moveTo>
                    <a:pt x="607567" y="549499"/>
                  </a:moveTo>
                  <a:cubicBezTo>
                    <a:pt x="599170" y="562216"/>
                    <a:pt x="589474" y="573475"/>
                    <a:pt x="578477" y="583276"/>
                  </a:cubicBezTo>
                  <a:cubicBezTo>
                    <a:pt x="562674" y="597361"/>
                    <a:pt x="561280" y="621588"/>
                    <a:pt x="575366" y="637392"/>
                  </a:cubicBezTo>
                  <a:cubicBezTo>
                    <a:pt x="589451" y="653195"/>
                    <a:pt x="613678" y="654588"/>
                    <a:pt x="629482" y="640503"/>
                  </a:cubicBezTo>
                  <a:lnTo>
                    <a:pt x="629481" y="640503"/>
                  </a:lnTo>
                  <a:cubicBezTo>
                    <a:pt x="645284" y="626418"/>
                    <a:pt x="646677" y="602190"/>
                    <a:pt x="632592" y="586387"/>
                  </a:cubicBezTo>
                  <a:cubicBezTo>
                    <a:pt x="622793" y="575391"/>
                    <a:pt x="614451" y="563095"/>
                    <a:pt x="607567" y="549499"/>
                  </a:cubicBezTo>
                  <a:close/>
                  <a:moveTo>
                    <a:pt x="380375" y="549498"/>
                  </a:moveTo>
                  <a:cubicBezTo>
                    <a:pt x="371977" y="562216"/>
                    <a:pt x="362281" y="573476"/>
                    <a:pt x="351285" y="583276"/>
                  </a:cubicBezTo>
                  <a:cubicBezTo>
                    <a:pt x="335481" y="597361"/>
                    <a:pt x="334089" y="621588"/>
                    <a:pt x="348173" y="637392"/>
                  </a:cubicBezTo>
                  <a:cubicBezTo>
                    <a:pt x="362258" y="653196"/>
                    <a:pt x="386486" y="654589"/>
                    <a:pt x="402289" y="640504"/>
                  </a:cubicBezTo>
                  <a:lnTo>
                    <a:pt x="402289" y="640502"/>
                  </a:lnTo>
                  <a:cubicBezTo>
                    <a:pt x="418092" y="626418"/>
                    <a:pt x="419485" y="602190"/>
                    <a:pt x="405401" y="586386"/>
                  </a:cubicBezTo>
                  <a:cubicBezTo>
                    <a:pt x="395600" y="575391"/>
                    <a:pt x="387258" y="563095"/>
                    <a:pt x="380375" y="549498"/>
                  </a:cubicBezTo>
                  <a:close/>
                  <a:moveTo>
                    <a:pt x="721162" y="365204"/>
                  </a:moveTo>
                  <a:cubicBezTo>
                    <a:pt x="712765" y="377922"/>
                    <a:pt x="703069" y="389181"/>
                    <a:pt x="692073" y="398982"/>
                  </a:cubicBezTo>
                  <a:cubicBezTo>
                    <a:pt x="676269" y="413067"/>
                    <a:pt x="674876" y="437295"/>
                    <a:pt x="688961" y="453098"/>
                  </a:cubicBezTo>
                  <a:cubicBezTo>
                    <a:pt x="703046" y="468901"/>
                    <a:pt x="727274" y="470294"/>
                    <a:pt x="743077" y="456209"/>
                  </a:cubicBezTo>
                  <a:lnTo>
                    <a:pt x="743077" y="456208"/>
                  </a:lnTo>
                  <a:cubicBezTo>
                    <a:pt x="758880" y="442124"/>
                    <a:pt x="760273" y="417896"/>
                    <a:pt x="746188" y="402092"/>
                  </a:cubicBezTo>
                  <a:cubicBezTo>
                    <a:pt x="736388" y="391097"/>
                    <a:pt x="728046" y="378800"/>
                    <a:pt x="721162" y="365204"/>
                  </a:cubicBezTo>
                  <a:close/>
                  <a:moveTo>
                    <a:pt x="493970" y="365204"/>
                  </a:moveTo>
                  <a:cubicBezTo>
                    <a:pt x="485573" y="377921"/>
                    <a:pt x="475878" y="389181"/>
                    <a:pt x="464881" y="398981"/>
                  </a:cubicBezTo>
                  <a:cubicBezTo>
                    <a:pt x="449078" y="413067"/>
                    <a:pt x="447685" y="437294"/>
                    <a:pt x="461769" y="453097"/>
                  </a:cubicBezTo>
                  <a:cubicBezTo>
                    <a:pt x="475855" y="468901"/>
                    <a:pt x="500083" y="470294"/>
                    <a:pt x="515885" y="456209"/>
                  </a:cubicBezTo>
                  <a:lnTo>
                    <a:pt x="515885" y="456208"/>
                  </a:lnTo>
                  <a:cubicBezTo>
                    <a:pt x="531689" y="442124"/>
                    <a:pt x="533082" y="417896"/>
                    <a:pt x="518996" y="402092"/>
                  </a:cubicBezTo>
                  <a:cubicBezTo>
                    <a:pt x="509196" y="391096"/>
                    <a:pt x="500854" y="378800"/>
                    <a:pt x="493970" y="365204"/>
                  </a:cubicBezTo>
                  <a:close/>
                  <a:moveTo>
                    <a:pt x="266778" y="365204"/>
                  </a:moveTo>
                  <a:cubicBezTo>
                    <a:pt x="258382" y="377922"/>
                    <a:pt x="248685" y="389182"/>
                    <a:pt x="237689" y="398982"/>
                  </a:cubicBezTo>
                  <a:cubicBezTo>
                    <a:pt x="221886" y="413067"/>
                    <a:pt x="220492" y="437294"/>
                    <a:pt x="234577" y="453098"/>
                  </a:cubicBezTo>
                  <a:cubicBezTo>
                    <a:pt x="248662" y="468902"/>
                    <a:pt x="272890" y="470295"/>
                    <a:pt x="288694" y="456210"/>
                  </a:cubicBezTo>
                  <a:lnTo>
                    <a:pt x="288692" y="456208"/>
                  </a:lnTo>
                  <a:cubicBezTo>
                    <a:pt x="304496" y="442124"/>
                    <a:pt x="305889" y="417896"/>
                    <a:pt x="291804" y="402092"/>
                  </a:cubicBezTo>
                  <a:cubicBezTo>
                    <a:pt x="282004" y="391097"/>
                    <a:pt x="273662" y="378801"/>
                    <a:pt x="266778" y="365204"/>
                  </a:cubicBezTo>
                  <a:close/>
                  <a:moveTo>
                    <a:pt x="834760" y="180910"/>
                  </a:moveTo>
                  <a:cubicBezTo>
                    <a:pt x="826363" y="193628"/>
                    <a:pt x="816667" y="204887"/>
                    <a:pt x="805671" y="214688"/>
                  </a:cubicBezTo>
                  <a:cubicBezTo>
                    <a:pt x="789868" y="228773"/>
                    <a:pt x="788475" y="253000"/>
                    <a:pt x="802559" y="268804"/>
                  </a:cubicBezTo>
                  <a:cubicBezTo>
                    <a:pt x="816644" y="284607"/>
                    <a:pt x="840872" y="286000"/>
                    <a:pt x="856675" y="271915"/>
                  </a:cubicBezTo>
                  <a:lnTo>
                    <a:pt x="856675" y="271914"/>
                  </a:lnTo>
                  <a:cubicBezTo>
                    <a:pt x="872478" y="257829"/>
                    <a:pt x="873871" y="233602"/>
                    <a:pt x="859786" y="217798"/>
                  </a:cubicBezTo>
                  <a:cubicBezTo>
                    <a:pt x="849986" y="206803"/>
                    <a:pt x="841644" y="194506"/>
                    <a:pt x="834760" y="180910"/>
                  </a:cubicBezTo>
                  <a:close/>
                  <a:moveTo>
                    <a:pt x="607566" y="180910"/>
                  </a:moveTo>
                  <a:cubicBezTo>
                    <a:pt x="599169" y="193628"/>
                    <a:pt x="589473" y="204887"/>
                    <a:pt x="578477" y="214688"/>
                  </a:cubicBezTo>
                  <a:cubicBezTo>
                    <a:pt x="562674" y="228773"/>
                    <a:pt x="561281" y="253001"/>
                    <a:pt x="575365" y="268804"/>
                  </a:cubicBezTo>
                  <a:cubicBezTo>
                    <a:pt x="589450" y="284607"/>
                    <a:pt x="613678" y="286000"/>
                    <a:pt x="629481" y="271915"/>
                  </a:cubicBezTo>
                  <a:lnTo>
                    <a:pt x="629481" y="271915"/>
                  </a:lnTo>
                  <a:cubicBezTo>
                    <a:pt x="645284" y="257830"/>
                    <a:pt x="646677" y="233602"/>
                    <a:pt x="632592" y="217798"/>
                  </a:cubicBezTo>
                  <a:cubicBezTo>
                    <a:pt x="622792" y="206803"/>
                    <a:pt x="614450" y="194506"/>
                    <a:pt x="607566" y="180910"/>
                  </a:cubicBezTo>
                  <a:close/>
                  <a:moveTo>
                    <a:pt x="380375" y="180910"/>
                  </a:moveTo>
                  <a:cubicBezTo>
                    <a:pt x="371977" y="193628"/>
                    <a:pt x="362281" y="204887"/>
                    <a:pt x="351284" y="214688"/>
                  </a:cubicBezTo>
                  <a:cubicBezTo>
                    <a:pt x="335481" y="228773"/>
                    <a:pt x="334089" y="253000"/>
                    <a:pt x="348173" y="268804"/>
                  </a:cubicBezTo>
                  <a:cubicBezTo>
                    <a:pt x="362258" y="284607"/>
                    <a:pt x="386486" y="286000"/>
                    <a:pt x="402289" y="271916"/>
                  </a:cubicBezTo>
                  <a:lnTo>
                    <a:pt x="402289" y="271914"/>
                  </a:lnTo>
                  <a:cubicBezTo>
                    <a:pt x="418092" y="257830"/>
                    <a:pt x="419485" y="233602"/>
                    <a:pt x="405400" y="217798"/>
                  </a:cubicBezTo>
                  <a:cubicBezTo>
                    <a:pt x="395600" y="206803"/>
                    <a:pt x="387258" y="194506"/>
                    <a:pt x="380375" y="180910"/>
                  </a:cubicBezTo>
                  <a:close/>
                  <a:moveTo>
                    <a:pt x="153182" y="180910"/>
                  </a:moveTo>
                  <a:cubicBezTo>
                    <a:pt x="144785" y="193628"/>
                    <a:pt x="135089" y="204887"/>
                    <a:pt x="124093" y="214688"/>
                  </a:cubicBezTo>
                  <a:cubicBezTo>
                    <a:pt x="108289" y="228773"/>
                    <a:pt x="106896" y="253000"/>
                    <a:pt x="120981" y="268804"/>
                  </a:cubicBezTo>
                  <a:cubicBezTo>
                    <a:pt x="135067" y="284608"/>
                    <a:pt x="159295" y="286001"/>
                    <a:pt x="175097" y="271915"/>
                  </a:cubicBezTo>
                  <a:lnTo>
                    <a:pt x="175096" y="271914"/>
                  </a:lnTo>
                  <a:cubicBezTo>
                    <a:pt x="190900" y="257830"/>
                    <a:pt x="192293" y="233602"/>
                    <a:pt x="178208" y="217798"/>
                  </a:cubicBezTo>
                  <a:cubicBezTo>
                    <a:pt x="168408" y="206803"/>
                    <a:pt x="160066" y="194506"/>
                    <a:pt x="153182" y="180910"/>
                  </a:cubicBezTo>
                  <a:close/>
                  <a:moveTo>
                    <a:pt x="490628" y="22"/>
                  </a:moveTo>
                  <a:cubicBezTo>
                    <a:pt x="709776" y="1299"/>
                    <a:pt x="930620" y="56503"/>
                    <a:pt x="979166" y="163939"/>
                  </a:cubicBezTo>
                  <a:cubicBezTo>
                    <a:pt x="1104732" y="431200"/>
                    <a:pt x="625219" y="945373"/>
                    <a:pt x="495731" y="944012"/>
                  </a:cubicBezTo>
                  <a:cubicBezTo>
                    <a:pt x="346334" y="939429"/>
                    <a:pt x="-77113" y="489857"/>
                    <a:pt x="12265" y="159671"/>
                  </a:cubicBezTo>
                  <a:cubicBezTo>
                    <a:pt x="54028" y="51397"/>
                    <a:pt x="271480" y="-1255"/>
                    <a:pt x="490628" y="2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584" name="그룹 143">
            <a:extLst>
              <a:ext uri="{FF2B5EF4-FFF2-40B4-BE49-F238E27FC236}">
                <a16:creationId xmlns:a16="http://schemas.microsoft.com/office/drawing/2014/main" id="{ACC09B7A-A478-4090-9214-05370D8F89CC}"/>
              </a:ext>
            </a:extLst>
          </p:cNvPr>
          <p:cNvGrpSpPr/>
          <p:nvPr/>
        </p:nvGrpSpPr>
        <p:grpSpPr>
          <a:xfrm rot="19800000">
            <a:off x="1527849" y="5411795"/>
            <a:ext cx="194938" cy="222397"/>
            <a:chOff x="3434152" y="428041"/>
            <a:chExt cx="4718078" cy="5382655"/>
          </a:xfrm>
          <a:solidFill>
            <a:schemeClr val="bg1"/>
          </a:solidFill>
        </p:grpSpPr>
        <p:sp>
          <p:nvSpPr>
            <p:cNvPr id="585" name="자유형: 도형 144">
              <a:extLst>
                <a:ext uri="{FF2B5EF4-FFF2-40B4-BE49-F238E27FC236}">
                  <a16:creationId xmlns:a16="http://schemas.microsoft.com/office/drawing/2014/main" id="{8C7A9AE7-7AF0-4DF9-8EA7-308F235C12FF}"/>
                </a:ext>
              </a:extLst>
            </p:cNvPr>
            <p:cNvSpPr/>
            <p:nvPr/>
          </p:nvSpPr>
          <p:spPr>
            <a:xfrm>
              <a:off x="3434152" y="3168165"/>
              <a:ext cx="2828668" cy="2642531"/>
            </a:xfrm>
            <a:custGeom>
              <a:avLst/>
              <a:gdLst>
                <a:gd name="connsiteX0" fmla="*/ 712436 w 2824318"/>
                <a:gd name="connsiteY0" fmla="*/ 0 h 2637716"/>
                <a:gd name="connsiteX1" fmla="*/ 713966 w 2824318"/>
                <a:gd name="connsiteY1" fmla="*/ 10020 h 2637716"/>
                <a:gd name="connsiteX2" fmla="*/ 1669770 w 2824318"/>
                <a:gd name="connsiteY2" fmla="*/ 789023 h 2637716"/>
                <a:gd name="connsiteX3" fmla="*/ 2478775 w 2824318"/>
                <a:gd name="connsiteY3" fmla="*/ 358879 h 2637716"/>
                <a:gd name="connsiteX4" fmla="*/ 2499521 w 2824318"/>
                <a:gd name="connsiteY4" fmla="*/ 324730 h 2637716"/>
                <a:gd name="connsiteX5" fmla="*/ 2501850 w 2824318"/>
                <a:gd name="connsiteY5" fmla="*/ 327293 h 2637716"/>
                <a:gd name="connsiteX6" fmla="*/ 2824318 w 2824318"/>
                <a:gd name="connsiteY6" fmla="*/ 1225557 h 2637716"/>
                <a:gd name="connsiteX7" fmla="*/ 1412159 w 2824318"/>
                <a:gd name="connsiteY7" fmla="*/ 2637716 h 2637716"/>
                <a:gd name="connsiteX8" fmla="*/ 0 w 2824318"/>
                <a:gd name="connsiteY8" fmla="*/ 1225557 h 2637716"/>
                <a:gd name="connsiteX9" fmla="*/ 622608 w 2824318"/>
                <a:gd name="connsiteY9" fmla="*/ 54573 h 2637716"/>
                <a:gd name="connsiteX0" fmla="*/ 622608 w 2824318"/>
                <a:gd name="connsiteY0" fmla="*/ 44553 h 2627696"/>
                <a:gd name="connsiteX1" fmla="*/ 713966 w 2824318"/>
                <a:gd name="connsiteY1" fmla="*/ 0 h 2627696"/>
                <a:gd name="connsiteX2" fmla="*/ 1669770 w 2824318"/>
                <a:gd name="connsiteY2" fmla="*/ 779003 h 2627696"/>
                <a:gd name="connsiteX3" fmla="*/ 2478775 w 2824318"/>
                <a:gd name="connsiteY3" fmla="*/ 348859 h 2627696"/>
                <a:gd name="connsiteX4" fmla="*/ 2499521 w 2824318"/>
                <a:gd name="connsiteY4" fmla="*/ 314710 h 2627696"/>
                <a:gd name="connsiteX5" fmla="*/ 2501850 w 2824318"/>
                <a:gd name="connsiteY5" fmla="*/ 317273 h 2627696"/>
                <a:gd name="connsiteX6" fmla="*/ 2824318 w 2824318"/>
                <a:gd name="connsiteY6" fmla="*/ 1215537 h 2627696"/>
                <a:gd name="connsiteX7" fmla="*/ 1412159 w 2824318"/>
                <a:gd name="connsiteY7" fmla="*/ 2627696 h 2627696"/>
                <a:gd name="connsiteX8" fmla="*/ 0 w 2824318"/>
                <a:gd name="connsiteY8" fmla="*/ 1215537 h 2627696"/>
                <a:gd name="connsiteX9" fmla="*/ 622608 w 2824318"/>
                <a:gd name="connsiteY9" fmla="*/ 44553 h 2627696"/>
                <a:gd name="connsiteX0" fmla="*/ 622608 w 2824318"/>
                <a:gd name="connsiteY0" fmla="*/ 0 h 2583143"/>
                <a:gd name="connsiteX1" fmla="*/ 1669770 w 2824318"/>
                <a:gd name="connsiteY1" fmla="*/ 734450 h 2583143"/>
                <a:gd name="connsiteX2" fmla="*/ 2478775 w 2824318"/>
                <a:gd name="connsiteY2" fmla="*/ 304306 h 2583143"/>
                <a:gd name="connsiteX3" fmla="*/ 2499521 w 2824318"/>
                <a:gd name="connsiteY3" fmla="*/ 270157 h 2583143"/>
                <a:gd name="connsiteX4" fmla="*/ 2501850 w 2824318"/>
                <a:gd name="connsiteY4" fmla="*/ 272720 h 2583143"/>
                <a:gd name="connsiteX5" fmla="*/ 2824318 w 2824318"/>
                <a:gd name="connsiteY5" fmla="*/ 1170984 h 2583143"/>
                <a:gd name="connsiteX6" fmla="*/ 1412159 w 2824318"/>
                <a:gd name="connsiteY6" fmla="*/ 2583143 h 2583143"/>
                <a:gd name="connsiteX7" fmla="*/ 0 w 2824318"/>
                <a:gd name="connsiteY7" fmla="*/ 1170984 h 2583143"/>
                <a:gd name="connsiteX8" fmla="*/ 622608 w 2824318"/>
                <a:gd name="connsiteY8" fmla="*/ 0 h 2583143"/>
                <a:gd name="connsiteX0" fmla="*/ 622608 w 2824318"/>
                <a:gd name="connsiteY0" fmla="*/ 0 h 2583143"/>
                <a:gd name="connsiteX1" fmla="*/ 1669770 w 2824318"/>
                <a:gd name="connsiteY1" fmla="*/ 734450 h 2583143"/>
                <a:gd name="connsiteX2" fmla="*/ 2499521 w 2824318"/>
                <a:gd name="connsiteY2" fmla="*/ 270157 h 2583143"/>
                <a:gd name="connsiteX3" fmla="*/ 2501850 w 2824318"/>
                <a:gd name="connsiteY3" fmla="*/ 272720 h 2583143"/>
                <a:gd name="connsiteX4" fmla="*/ 2824318 w 2824318"/>
                <a:gd name="connsiteY4" fmla="*/ 1170984 h 2583143"/>
                <a:gd name="connsiteX5" fmla="*/ 1412159 w 2824318"/>
                <a:gd name="connsiteY5" fmla="*/ 2583143 h 2583143"/>
                <a:gd name="connsiteX6" fmla="*/ 0 w 2824318"/>
                <a:gd name="connsiteY6" fmla="*/ 1170984 h 2583143"/>
                <a:gd name="connsiteX7" fmla="*/ 622608 w 2824318"/>
                <a:gd name="connsiteY7" fmla="*/ 0 h 2583143"/>
                <a:gd name="connsiteX0" fmla="*/ 622608 w 2824318"/>
                <a:gd name="connsiteY0" fmla="*/ 0 h 2583143"/>
                <a:gd name="connsiteX1" fmla="*/ 1611404 w 2824318"/>
                <a:gd name="connsiteY1" fmla="*/ 209157 h 2583143"/>
                <a:gd name="connsiteX2" fmla="*/ 2499521 w 2824318"/>
                <a:gd name="connsiteY2" fmla="*/ 270157 h 2583143"/>
                <a:gd name="connsiteX3" fmla="*/ 2501850 w 2824318"/>
                <a:gd name="connsiteY3" fmla="*/ 272720 h 2583143"/>
                <a:gd name="connsiteX4" fmla="*/ 2824318 w 2824318"/>
                <a:gd name="connsiteY4" fmla="*/ 1170984 h 2583143"/>
                <a:gd name="connsiteX5" fmla="*/ 1412159 w 2824318"/>
                <a:gd name="connsiteY5" fmla="*/ 2583143 h 2583143"/>
                <a:gd name="connsiteX6" fmla="*/ 0 w 2824318"/>
                <a:gd name="connsiteY6" fmla="*/ 1170984 h 2583143"/>
                <a:gd name="connsiteX7" fmla="*/ 622608 w 2824318"/>
                <a:gd name="connsiteY7" fmla="*/ 0 h 2583143"/>
                <a:gd name="connsiteX0" fmla="*/ 622608 w 2824318"/>
                <a:gd name="connsiteY0" fmla="*/ 0 h 2583143"/>
                <a:gd name="connsiteX1" fmla="*/ 1611404 w 2824318"/>
                <a:gd name="connsiteY1" fmla="*/ 209157 h 2583143"/>
                <a:gd name="connsiteX2" fmla="*/ 2499521 w 2824318"/>
                <a:gd name="connsiteY2" fmla="*/ 270157 h 2583143"/>
                <a:gd name="connsiteX3" fmla="*/ 2501850 w 2824318"/>
                <a:gd name="connsiteY3" fmla="*/ 272720 h 2583143"/>
                <a:gd name="connsiteX4" fmla="*/ 2824318 w 2824318"/>
                <a:gd name="connsiteY4" fmla="*/ 1170984 h 2583143"/>
                <a:gd name="connsiteX5" fmla="*/ 1412159 w 2824318"/>
                <a:gd name="connsiteY5" fmla="*/ 2583143 h 2583143"/>
                <a:gd name="connsiteX6" fmla="*/ 0 w 2824318"/>
                <a:gd name="connsiteY6" fmla="*/ 1170984 h 2583143"/>
                <a:gd name="connsiteX7" fmla="*/ 622608 w 2824318"/>
                <a:gd name="connsiteY7" fmla="*/ 0 h 2583143"/>
                <a:gd name="connsiteX0" fmla="*/ 622608 w 2824318"/>
                <a:gd name="connsiteY0" fmla="*/ 62490 h 2645633"/>
                <a:gd name="connsiteX1" fmla="*/ 1611404 w 2824318"/>
                <a:gd name="connsiteY1" fmla="*/ 271647 h 2645633"/>
                <a:gd name="connsiteX2" fmla="*/ 2499521 w 2824318"/>
                <a:gd name="connsiteY2" fmla="*/ 332647 h 2645633"/>
                <a:gd name="connsiteX3" fmla="*/ 2501850 w 2824318"/>
                <a:gd name="connsiteY3" fmla="*/ 335210 h 2645633"/>
                <a:gd name="connsiteX4" fmla="*/ 2824318 w 2824318"/>
                <a:gd name="connsiteY4" fmla="*/ 1233474 h 2645633"/>
                <a:gd name="connsiteX5" fmla="*/ 1412159 w 2824318"/>
                <a:gd name="connsiteY5" fmla="*/ 2645633 h 2645633"/>
                <a:gd name="connsiteX6" fmla="*/ 0 w 2824318"/>
                <a:gd name="connsiteY6" fmla="*/ 1233474 h 2645633"/>
                <a:gd name="connsiteX7" fmla="*/ 622608 w 2824318"/>
                <a:gd name="connsiteY7" fmla="*/ 62490 h 2645633"/>
                <a:gd name="connsiteX0" fmla="*/ 622608 w 2824318"/>
                <a:gd name="connsiteY0" fmla="*/ 44328 h 2627471"/>
                <a:gd name="connsiteX1" fmla="*/ 1611404 w 2824318"/>
                <a:gd name="connsiteY1" fmla="*/ 253485 h 2627471"/>
                <a:gd name="connsiteX2" fmla="*/ 2499521 w 2824318"/>
                <a:gd name="connsiteY2" fmla="*/ 314485 h 2627471"/>
                <a:gd name="connsiteX3" fmla="*/ 2501850 w 2824318"/>
                <a:gd name="connsiteY3" fmla="*/ 317048 h 2627471"/>
                <a:gd name="connsiteX4" fmla="*/ 2824318 w 2824318"/>
                <a:gd name="connsiteY4" fmla="*/ 1215312 h 2627471"/>
                <a:gd name="connsiteX5" fmla="*/ 1412159 w 2824318"/>
                <a:gd name="connsiteY5" fmla="*/ 2627471 h 2627471"/>
                <a:gd name="connsiteX6" fmla="*/ 0 w 2824318"/>
                <a:gd name="connsiteY6" fmla="*/ 1215312 h 2627471"/>
                <a:gd name="connsiteX7" fmla="*/ 622608 w 2824318"/>
                <a:gd name="connsiteY7" fmla="*/ 44328 h 2627471"/>
                <a:gd name="connsiteX0" fmla="*/ 622608 w 2889940"/>
                <a:gd name="connsiteY0" fmla="*/ 44328 h 2627471"/>
                <a:gd name="connsiteX1" fmla="*/ 1611404 w 2889940"/>
                <a:gd name="connsiteY1" fmla="*/ 253485 h 2627471"/>
                <a:gd name="connsiteX2" fmla="*/ 2499521 w 2889940"/>
                <a:gd name="connsiteY2" fmla="*/ 314485 h 2627471"/>
                <a:gd name="connsiteX3" fmla="*/ 2550488 w 2889940"/>
                <a:gd name="connsiteY3" fmla="*/ 394869 h 2627471"/>
                <a:gd name="connsiteX4" fmla="*/ 2824318 w 2889940"/>
                <a:gd name="connsiteY4" fmla="*/ 1215312 h 2627471"/>
                <a:gd name="connsiteX5" fmla="*/ 1412159 w 2889940"/>
                <a:gd name="connsiteY5" fmla="*/ 2627471 h 2627471"/>
                <a:gd name="connsiteX6" fmla="*/ 0 w 2889940"/>
                <a:gd name="connsiteY6" fmla="*/ 1215312 h 2627471"/>
                <a:gd name="connsiteX7" fmla="*/ 622608 w 2889940"/>
                <a:gd name="connsiteY7" fmla="*/ 44328 h 2627471"/>
                <a:gd name="connsiteX0" fmla="*/ 622608 w 2890034"/>
                <a:gd name="connsiteY0" fmla="*/ 45414 h 2628557"/>
                <a:gd name="connsiteX1" fmla="*/ 1611404 w 2890034"/>
                <a:gd name="connsiteY1" fmla="*/ 254571 h 2628557"/>
                <a:gd name="connsiteX2" fmla="*/ 2550488 w 2890034"/>
                <a:gd name="connsiteY2" fmla="*/ 395955 h 2628557"/>
                <a:gd name="connsiteX3" fmla="*/ 2824318 w 2890034"/>
                <a:gd name="connsiteY3" fmla="*/ 1216398 h 2628557"/>
                <a:gd name="connsiteX4" fmla="*/ 1412159 w 2890034"/>
                <a:gd name="connsiteY4" fmla="*/ 2628557 h 2628557"/>
                <a:gd name="connsiteX5" fmla="*/ 0 w 2890034"/>
                <a:gd name="connsiteY5" fmla="*/ 1216398 h 2628557"/>
                <a:gd name="connsiteX6" fmla="*/ 622608 w 2890034"/>
                <a:gd name="connsiteY6" fmla="*/ 45414 h 2628557"/>
                <a:gd name="connsiteX0" fmla="*/ 622608 w 2825835"/>
                <a:gd name="connsiteY0" fmla="*/ 45414 h 2628557"/>
                <a:gd name="connsiteX1" fmla="*/ 1611404 w 2825835"/>
                <a:gd name="connsiteY1" fmla="*/ 254571 h 2628557"/>
                <a:gd name="connsiteX2" fmla="*/ 2550488 w 2825835"/>
                <a:gd name="connsiteY2" fmla="*/ 395955 h 2628557"/>
                <a:gd name="connsiteX3" fmla="*/ 2824318 w 2825835"/>
                <a:gd name="connsiteY3" fmla="*/ 1216398 h 2628557"/>
                <a:gd name="connsiteX4" fmla="*/ 1412159 w 2825835"/>
                <a:gd name="connsiteY4" fmla="*/ 2628557 h 2628557"/>
                <a:gd name="connsiteX5" fmla="*/ 0 w 2825835"/>
                <a:gd name="connsiteY5" fmla="*/ 1216398 h 2628557"/>
                <a:gd name="connsiteX6" fmla="*/ 622608 w 2825835"/>
                <a:gd name="connsiteY6" fmla="*/ 45414 h 2628557"/>
                <a:gd name="connsiteX0" fmla="*/ 622608 w 2831364"/>
                <a:gd name="connsiteY0" fmla="*/ 45414 h 2628557"/>
                <a:gd name="connsiteX1" fmla="*/ 1611404 w 2831364"/>
                <a:gd name="connsiteY1" fmla="*/ 254571 h 2628557"/>
                <a:gd name="connsiteX2" fmla="*/ 2550488 w 2831364"/>
                <a:gd name="connsiteY2" fmla="*/ 395955 h 2628557"/>
                <a:gd name="connsiteX3" fmla="*/ 2824318 w 2831364"/>
                <a:gd name="connsiteY3" fmla="*/ 1216398 h 2628557"/>
                <a:gd name="connsiteX4" fmla="*/ 1412159 w 2831364"/>
                <a:gd name="connsiteY4" fmla="*/ 2628557 h 2628557"/>
                <a:gd name="connsiteX5" fmla="*/ 0 w 2831364"/>
                <a:gd name="connsiteY5" fmla="*/ 1216398 h 2628557"/>
                <a:gd name="connsiteX6" fmla="*/ 622608 w 2831364"/>
                <a:gd name="connsiteY6" fmla="*/ 45414 h 2628557"/>
                <a:gd name="connsiteX0" fmla="*/ 622608 w 2828668"/>
                <a:gd name="connsiteY0" fmla="*/ 45414 h 2628557"/>
                <a:gd name="connsiteX1" fmla="*/ 1611404 w 2828668"/>
                <a:gd name="connsiteY1" fmla="*/ 254571 h 2628557"/>
                <a:gd name="connsiteX2" fmla="*/ 2550488 w 2828668"/>
                <a:gd name="connsiteY2" fmla="*/ 395955 h 2628557"/>
                <a:gd name="connsiteX3" fmla="*/ 2824318 w 2828668"/>
                <a:gd name="connsiteY3" fmla="*/ 1216398 h 2628557"/>
                <a:gd name="connsiteX4" fmla="*/ 1412159 w 2828668"/>
                <a:gd name="connsiteY4" fmla="*/ 2628557 h 2628557"/>
                <a:gd name="connsiteX5" fmla="*/ 0 w 2828668"/>
                <a:gd name="connsiteY5" fmla="*/ 1216398 h 2628557"/>
                <a:gd name="connsiteX6" fmla="*/ 622608 w 2828668"/>
                <a:gd name="connsiteY6" fmla="*/ 45414 h 2628557"/>
                <a:gd name="connsiteX0" fmla="*/ 622608 w 2828668"/>
                <a:gd name="connsiteY0" fmla="*/ 45414 h 2628557"/>
                <a:gd name="connsiteX1" fmla="*/ 1611404 w 2828668"/>
                <a:gd name="connsiteY1" fmla="*/ 254571 h 2628557"/>
                <a:gd name="connsiteX2" fmla="*/ 2550488 w 2828668"/>
                <a:gd name="connsiteY2" fmla="*/ 395955 h 2628557"/>
                <a:gd name="connsiteX3" fmla="*/ 2824318 w 2828668"/>
                <a:gd name="connsiteY3" fmla="*/ 1216398 h 2628557"/>
                <a:gd name="connsiteX4" fmla="*/ 1412159 w 2828668"/>
                <a:gd name="connsiteY4" fmla="*/ 2628557 h 2628557"/>
                <a:gd name="connsiteX5" fmla="*/ 0 w 2828668"/>
                <a:gd name="connsiteY5" fmla="*/ 1216398 h 2628557"/>
                <a:gd name="connsiteX6" fmla="*/ 622608 w 2828668"/>
                <a:gd name="connsiteY6" fmla="*/ 45414 h 2628557"/>
                <a:gd name="connsiteX0" fmla="*/ 622608 w 2828668"/>
                <a:gd name="connsiteY0" fmla="*/ 40000 h 2623143"/>
                <a:gd name="connsiteX1" fmla="*/ 1611404 w 2828668"/>
                <a:gd name="connsiteY1" fmla="*/ 307523 h 2623143"/>
                <a:gd name="connsiteX2" fmla="*/ 2550488 w 2828668"/>
                <a:gd name="connsiteY2" fmla="*/ 390541 h 2623143"/>
                <a:gd name="connsiteX3" fmla="*/ 2824318 w 2828668"/>
                <a:gd name="connsiteY3" fmla="*/ 1210984 h 2623143"/>
                <a:gd name="connsiteX4" fmla="*/ 1412159 w 2828668"/>
                <a:gd name="connsiteY4" fmla="*/ 2623143 h 2623143"/>
                <a:gd name="connsiteX5" fmla="*/ 0 w 2828668"/>
                <a:gd name="connsiteY5" fmla="*/ 1210984 h 2623143"/>
                <a:gd name="connsiteX6" fmla="*/ 622608 w 2828668"/>
                <a:gd name="connsiteY6" fmla="*/ 40000 h 2623143"/>
                <a:gd name="connsiteX0" fmla="*/ 622608 w 2828668"/>
                <a:gd name="connsiteY0" fmla="*/ 41537 h 2624680"/>
                <a:gd name="connsiteX1" fmla="*/ 1611404 w 2828668"/>
                <a:gd name="connsiteY1" fmla="*/ 309060 h 2624680"/>
                <a:gd name="connsiteX2" fmla="*/ 2550488 w 2828668"/>
                <a:gd name="connsiteY2" fmla="*/ 392078 h 2624680"/>
                <a:gd name="connsiteX3" fmla="*/ 2824318 w 2828668"/>
                <a:gd name="connsiteY3" fmla="*/ 1212521 h 2624680"/>
                <a:gd name="connsiteX4" fmla="*/ 1412159 w 2828668"/>
                <a:gd name="connsiteY4" fmla="*/ 2624680 h 2624680"/>
                <a:gd name="connsiteX5" fmla="*/ 0 w 2828668"/>
                <a:gd name="connsiteY5" fmla="*/ 1212521 h 2624680"/>
                <a:gd name="connsiteX6" fmla="*/ 622608 w 2828668"/>
                <a:gd name="connsiteY6" fmla="*/ 41537 h 2624680"/>
                <a:gd name="connsiteX0" fmla="*/ 622608 w 2828668"/>
                <a:gd name="connsiteY0" fmla="*/ 41537 h 2624680"/>
                <a:gd name="connsiteX1" fmla="*/ 1611404 w 2828668"/>
                <a:gd name="connsiteY1" fmla="*/ 309060 h 2624680"/>
                <a:gd name="connsiteX2" fmla="*/ 2550488 w 2828668"/>
                <a:gd name="connsiteY2" fmla="*/ 392078 h 2624680"/>
                <a:gd name="connsiteX3" fmla="*/ 2824318 w 2828668"/>
                <a:gd name="connsiteY3" fmla="*/ 1212521 h 2624680"/>
                <a:gd name="connsiteX4" fmla="*/ 1412159 w 2828668"/>
                <a:gd name="connsiteY4" fmla="*/ 2624680 h 2624680"/>
                <a:gd name="connsiteX5" fmla="*/ 0 w 2828668"/>
                <a:gd name="connsiteY5" fmla="*/ 1212521 h 2624680"/>
                <a:gd name="connsiteX6" fmla="*/ 622608 w 2828668"/>
                <a:gd name="connsiteY6" fmla="*/ 41537 h 2624680"/>
                <a:gd name="connsiteX0" fmla="*/ 622608 w 2828668"/>
                <a:gd name="connsiteY0" fmla="*/ 40000 h 2623143"/>
                <a:gd name="connsiteX1" fmla="*/ 1611404 w 2828668"/>
                <a:gd name="connsiteY1" fmla="*/ 307523 h 2623143"/>
                <a:gd name="connsiteX2" fmla="*/ 2550488 w 2828668"/>
                <a:gd name="connsiteY2" fmla="*/ 390541 h 2623143"/>
                <a:gd name="connsiteX3" fmla="*/ 2824318 w 2828668"/>
                <a:gd name="connsiteY3" fmla="*/ 1210984 h 2623143"/>
                <a:gd name="connsiteX4" fmla="*/ 1412159 w 2828668"/>
                <a:gd name="connsiteY4" fmla="*/ 2623143 h 2623143"/>
                <a:gd name="connsiteX5" fmla="*/ 0 w 2828668"/>
                <a:gd name="connsiteY5" fmla="*/ 1210984 h 2623143"/>
                <a:gd name="connsiteX6" fmla="*/ 622608 w 2828668"/>
                <a:gd name="connsiteY6" fmla="*/ 40000 h 2623143"/>
                <a:gd name="connsiteX0" fmla="*/ 700429 w 2828668"/>
                <a:gd name="connsiteY0" fmla="*/ 40684 h 2614100"/>
                <a:gd name="connsiteX1" fmla="*/ 1611404 w 2828668"/>
                <a:gd name="connsiteY1" fmla="*/ 298480 h 2614100"/>
                <a:gd name="connsiteX2" fmla="*/ 2550488 w 2828668"/>
                <a:gd name="connsiteY2" fmla="*/ 381498 h 2614100"/>
                <a:gd name="connsiteX3" fmla="*/ 2824318 w 2828668"/>
                <a:gd name="connsiteY3" fmla="*/ 1201941 h 2614100"/>
                <a:gd name="connsiteX4" fmla="*/ 1412159 w 2828668"/>
                <a:gd name="connsiteY4" fmla="*/ 2614100 h 2614100"/>
                <a:gd name="connsiteX5" fmla="*/ 0 w 2828668"/>
                <a:gd name="connsiteY5" fmla="*/ 1201941 h 2614100"/>
                <a:gd name="connsiteX6" fmla="*/ 700429 w 2828668"/>
                <a:gd name="connsiteY6" fmla="*/ 40684 h 2614100"/>
                <a:gd name="connsiteX0" fmla="*/ 700429 w 2828668"/>
                <a:gd name="connsiteY0" fmla="*/ 40684 h 2614100"/>
                <a:gd name="connsiteX1" fmla="*/ 1611404 w 2828668"/>
                <a:gd name="connsiteY1" fmla="*/ 298480 h 2614100"/>
                <a:gd name="connsiteX2" fmla="*/ 2550488 w 2828668"/>
                <a:gd name="connsiteY2" fmla="*/ 381498 h 2614100"/>
                <a:gd name="connsiteX3" fmla="*/ 2824318 w 2828668"/>
                <a:gd name="connsiteY3" fmla="*/ 1201941 h 2614100"/>
                <a:gd name="connsiteX4" fmla="*/ 1412159 w 2828668"/>
                <a:gd name="connsiteY4" fmla="*/ 2614100 h 2614100"/>
                <a:gd name="connsiteX5" fmla="*/ 0 w 2828668"/>
                <a:gd name="connsiteY5" fmla="*/ 1201941 h 2614100"/>
                <a:gd name="connsiteX6" fmla="*/ 700429 w 2828668"/>
                <a:gd name="connsiteY6" fmla="*/ 40684 h 2614100"/>
                <a:gd name="connsiteX0" fmla="*/ 700429 w 2828668"/>
                <a:gd name="connsiteY0" fmla="*/ 58876 h 2632292"/>
                <a:gd name="connsiteX1" fmla="*/ 1611404 w 2828668"/>
                <a:gd name="connsiteY1" fmla="*/ 316672 h 2632292"/>
                <a:gd name="connsiteX2" fmla="*/ 2550488 w 2828668"/>
                <a:gd name="connsiteY2" fmla="*/ 399690 h 2632292"/>
                <a:gd name="connsiteX3" fmla="*/ 2824318 w 2828668"/>
                <a:gd name="connsiteY3" fmla="*/ 1220133 h 2632292"/>
                <a:gd name="connsiteX4" fmla="*/ 1412159 w 2828668"/>
                <a:gd name="connsiteY4" fmla="*/ 2632292 h 2632292"/>
                <a:gd name="connsiteX5" fmla="*/ 0 w 2828668"/>
                <a:gd name="connsiteY5" fmla="*/ 1220133 h 2632292"/>
                <a:gd name="connsiteX6" fmla="*/ 700429 w 2828668"/>
                <a:gd name="connsiteY6" fmla="*/ 58876 h 2632292"/>
                <a:gd name="connsiteX0" fmla="*/ 700429 w 2828668"/>
                <a:gd name="connsiteY0" fmla="*/ 62842 h 2636258"/>
                <a:gd name="connsiteX1" fmla="*/ 1611404 w 2828668"/>
                <a:gd name="connsiteY1" fmla="*/ 320638 h 2636258"/>
                <a:gd name="connsiteX2" fmla="*/ 2550488 w 2828668"/>
                <a:gd name="connsiteY2" fmla="*/ 403656 h 2636258"/>
                <a:gd name="connsiteX3" fmla="*/ 2824318 w 2828668"/>
                <a:gd name="connsiteY3" fmla="*/ 1224099 h 2636258"/>
                <a:gd name="connsiteX4" fmla="*/ 1412159 w 2828668"/>
                <a:gd name="connsiteY4" fmla="*/ 2636258 h 2636258"/>
                <a:gd name="connsiteX5" fmla="*/ 0 w 2828668"/>
                <a:gd name="connsiteY5" fmla="*/ 1224099 h 2636258"/>
                <a:gd name="connsiteX6" fmla="*/ 700429 w 2828668"/>
                <a:gd name="connsiteY6" fmla="*/ 62842 h 2636258"/>
                <a:gd name="connsiteX0" fmla="*/ 700429 w 2828668"/>
                <a:gd name="connsiteY0" fmla="*/ 69115 h 2642531"/>
                <a:gd name="connsiteX1" fmla="*/ 1591949 w 2828668"/>
                <a:gd name="connsiteY1" fmla="*/ 278273 h 2642531"/>
                <a:gd name="connsiteX2" fmla="*/ 2550488 w 2828668"/>
                <a:gd name="connsiteY2" fmla="*/ 409929 h 2642531"/>
                <a:gd name="connsiteX3" fmla="*/ 2824318 w 2828668"/>
                <a:gd name="connsiteY3" fmla="*/ 1230372 h 2642531"/>
                <a:gd name="connsiteX4" fmla="*/ 1412159 w 2828668"/>
                <a:gd name="connsiteY4" fmla="*/ 2642531 h 2642531"/>
                <a:gd name="connsiteX5" fmla="*/ 0 w 2828668"/>
                <a:gd name="connsiteY5" fmla="*/ 1230372 h 2642531"/>
                <a:gd name="connsiteX6" fmla="*/ 700429 w 2828668"/>
                <a:gd name="connsiteY6" fmla="*/ 69115 h 26425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828668" h="2642531">
                  <a:moveTo>
                    <a:pt x="700429" y="69115"/>
                  </a:moveTo>
                  <a:cubicBezTo>
                    <a:pt x="1280281" y="-139827"/>
                    <a:pt x="1186329" y="182560"/>
                    <a:pt x="1591949" y="278273"/>
                  </a:cubicBezTo>
                  <a:cubicBezTo>
                    <a:pt x="1997569" y="373986"/>
                    <a:pt x="2085689" y="113438"/>
                    <a:pt x="2550488" y="409929"/>
                  </a:cubicBezTo>
                  <a:cubicBezTo>
                    <a:pt x="2752640" y="570233"/>
                    <a:pt x="2851209" y="775394"/>
                    <a:pt x="2824318" y="1230372"/>
                  </a:cubicBezTo>
                  <a:cubicBezTo>
                    <a:pt x="2775199" y="2061427"/>
                    <a:pt x="2192073" y="2642531"/>
                    <a:pt x="1412159" y="2642531"/>
                  </a:cubicBezTo>
                  <a:cubicBezTo>
                    <a:pt x="632245" y="2642531"/>
                    <a:pt x="0" y="2010286"/>
                    <a:pt x="0" y="1230372"/>
                  </a:cubicBezTo>
                  <a:cubicBezTo>
                    <a:pt x="0" y="742926"/>
                    <a:pt x="217788" y="303435"/>
                    <a:pt x="700429" y="6911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86" name="자유형: 도형 145">
              <a:extLst>
                <a:ext uri="{FF2B5EF4-FFF2-40B4-BE49-F238E27FC236}">
                  <a16:creationId xmlns:a16="http://schemas.microsoft.com/office/drawing/2014/main" id="{EBD1869C-1C63-44D3-A3CB-4D62F4DDB135}"/>
                </a:ext>
              </a:extLst>
            </p:cNvPr>
            <p:cNvSpPr/>
            <p:nvPr/>
          </p:nvSpPr>
          <p:spPr>
            <a:xfrm rot="15300000" flipH="1">
              <a:off x="4697268" y="953004"/>
              <a:ext cx="2262873" cy="2437350"/>
            </a:xfrm>
            <a:custGeom>
              <a:avLst/>
              <a:gdLst>
                <a:gd name="connsiteX0" fmla="*/ 18398 w 2152544"/>
                <a:gd name="connsiteY0" fmla="*/ 2085292 h 2318514"/>
                <a:gd name="connsiteX1" fmla="*/ 346522 w 2152544"/>
                <a:gd name="connsiteY1" fmla="*/ 2116479 h 2318514"/>
                <a:gd name="connsiteX2" fmla="*/ 746650 w 2152544"/>
                <a:gd name="connsiteY2" fmla="*/ 695365 h 2318514"/>
                <a:gd name="connsiteX3" fmla="*/ 2106464 w 2152544"/>
                <a:gd name="connsiteY3" fmla="*/ 160079 h 2318514"/>
                <a:gd name="connsiteX4" fmla="*/ 2152544 w 2152544"/>
                <a:gd name="connsiteY4" fmla="*/ 155773 h 2318514"/>
                <a:gd name="connsiteX5" fmla="*/ 2110805 w 2152544"/>
                <a:gd name="connsiteY5" fmla="*/ 0 h 2318514"/>
                <a:gd name="connsiteX6" fmla="*/ 2000422 w 2152544"/>
                <a:gd name="connsiteY6" fmla="*/ 2084 h 2318514"/>
                <a:gd name="connsiteX7" fmla="*/ 557372 w 2152544"/>
                <a:gd name="connsiteY7" fmla="*/ 530750 h 2318514"/>
                <a:gd name="connsiteX8" fmla="*/ 18398 w 2152544"/>
                <a:gd name="connsiteY8" fmla="*/ 2085292 h 23185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52544" h="2318514">
                  <a:moveTo>
                    <a:pt x="18398" y="2085292"/>
                  </a:moveTo>
                  <a:cubicBezTo>
                    <a:pt x="132841" y="2454215"/>
                    <a:pt x="372442" y="2323705"/>
                    <a:pt x="346522" y="2116479"/>
                  </a:cubicBezTo>
                  <a:cubicBezTo>
                    <a:pt x="242056" y="1512450"/>
                    <a:pt x="474156" y="950854"/>
                    <a:pt x="746650" y="695365"/>
                  </a:cubicBezTo>
                  <a:cubicBezTo>
                    <a:pt x="985082" y="471813"/>
                    <a:pt x="1665240" y="214502"/>
                    <a:pt x="2106464" y="160079"/>
                  </a:cubicBezTo>
                  <a:lnTo>
                    <a:pt x="2152544" y="155773"/>
                  </a:lnTo>
                  <a:lnTo>
                    <a:pt x="2110805" y="0"/>
                  </a:lnTo>
                  <a:lnTo>
                    <a:pt x="2000422" y="2084"/>
                  </a:lnTo>
                  <a:cubicBezTo>
                    <a:pt x="1446152" y="35321"/>
                    <a:pt x="880854" y="226300"/>
                    <a:pt x="557372" y="530750"/>
                  </a:cubicBezTo>
                  <a:cubicBezTo>
                    <a:pt x="187679" y="878694"/>
                    <a:pt x="-73108" y="1571513"/>
                    <a:pt x="18398" y="208529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87" name="자유형: 도형 146">
              <a:extLst>
                <a:ext uri="{FF2B5EF4-FFF2-40B4-BE49-F238E27FC236}">
                  <a16:creationId xmlns:a16="http://schemas.microsoft.com/office/drawing/2014/main" id="{FA500F9D-484B-459F-8D52-D9BD5032F8B5}"/>
                </a:ext>
              </a:extLst>
            </p:cNvPr>
            <p:cNvSpPr/>
            <p:nvPr/>
          </p:nvSpPr>
          <p:spPr>
            <a:xfrm rot="20281495">
              <a:off x="5538768" y="3059101"/>
              <a:ext cx="2613462" cy="2642532"/>
            </a:xfrm>
            <a:custGeom>
              <a:avLst/>
              <a:gdLst>
                <a:gd name="connsiteX0" fmla="*/ 2177283 w 2613462"/>
                <a:gd name="connsiteY0" fmla="*/ 323073 h 2642532"/>
                <a:gd name="connsiteX1" fmla="*/ 2335282 w 2613462"/>
                <a:gd name="connsiteY1" fmla="*/ 409930 h 2642532"/>
                <a:gd name="connsiteX2" fmla="*/ 2609112 w 2613462"/>
                <a:gd name="connsiteY2" fmla="*/ 1230373 h 2642532"/>
                <a:gd name="connsiteX3" fmla="*/ 1196953 w 2613462"/>
                <a:gd name="connsiteY3" fmla="*/ 2642532 h 2642532"/>
                <a:gd name="connsiteX4" fmla="*/ 25969 w 2613462"/>
                <a:gd name="connsiteY4" fmla="*/ 2019925 h 2642532"/>
                <a:gd name="connsiteX5" fmla="*/ 0 w 2613462"/>
                <a:gd name="connsiteY5" fmla="*/ 1977178 h 2642532"/>
                <a:gd name="connsiteX6" fmla="*/ 52970 w 2613462"/>
                <a:gd name="connsiteY6" fmla="*/ 1957707 h 2642532"/>
                <a:gd name="connsiteX7" fmla="*/ 878304 w 2613462"/>
                <a:gd name="connsiteY7" fmla="*/ 1131700 h 2642532"/>
                <a:gd name="connsiteX8" fmla="*/ 934359 w 2613462"/>
                <a:gd name="connsiteY8" fmla="*/ 219950 h 2642532"/>
                <a:gd name="connsiteX9" fmla="*/ 757798 w 2613462"/>
                <a:gd name="connsiteY9" fmla="*/ 18822 h 2642532"/>
                <a:gd name="connsiteX10" fmla="*/ 738979 w 2613462"/>
                <a:gd name="connsiteY10" fmla="*/ 4034 h 2642532"/>
                <a:gd name="connsiteX11" fmla="*/ 748059 w 2613462"/>
                <a:gd name="connsiteY11" fmla="*/ 2628 h 2642532"/>
                <a:gd name="connsiteX12" fmla="*/ 1376743 w 2613462"/>
                <a:gd name="connsiteY12" fmla="*/ 278274 h 2642532"/>
                <a:gd name="connsiteX13" fmla="*/ 2177283 w 2613462"/>
                <a:gd name="connsiteY13" fmla="*/ 323073 h 26425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613462" h="2642532">
                  <a:moveTo>
                    <a:pt x="2177283" y="323073"/>
                  </a:moveTo>
                  <a:cubicBezTo>
                    <a:pt x="2224968" y="344511"/>
                    <a:pt x="2277182" y="372869"/>
                    <a:pt x="2335282" y="409930"/>
                  </a:cubicBezTo>
                  <a:cubicBezTo>
                    <a:pt x="2537434" y="570234"/>
                    <a:pt x="2636003" y="775395"/>
                    <a:pt x="2609112" y="1230373"/>
                  </a:cubicBezTo>
                  <a:cubicBezTo>
                    <a:pt x="2559993" y="2061428"/>
                    <a:pt x="1976867" y="2642532"/>
                    <a:pt x="1196953" y="2642532"/>
                  </a:cubicBezTo>
                  <a:cubicBezTo>
                    <a:pt x="709507" y="2642532"/>
                    <a:pt x="279744" y="2395561"/>
                    <a:pt x="25969" y="2019925"/>
                  </a:cubicBezTo>
                  <a:lnTo>
                    <a:pt x="0" y="1977178"/>
                  </a:lnTo>
                  <a:lnTo>
                    <a:pt x="52970" y="1957707"/>
                  </a:lnTo>
                  <a:cubicBezTo>
                    <a:pt x="395707" y="1812253"/>
                    <a:pt x="690033" y="1528956"/>
                    <a:pt x="878304" y="1131700"/>
                  </a:cubicBezTo>
                  <a:cubicBezTo>
                    <a:pt x="1084449" y="696728"/>
                    <a:pt x="1068992" y="456841"/>
                    <a:pt x="934359" y="219950"/>
                  </a:cubicBezTo>
                  <a:cubicBezTo>
                    <a:pt x="870975" y="131062"/>
                    <a:pt x="812823" y="66588"/>
                    <a:pt x="757798" y="18822"/>
                  </a:cubicBezTo>
                  <a:lnTo>
                    <a:pt x="738979" y="4034"/>
                  </a:lnTo>
                  <a:lnTo>
                    <a:pt x="748059" y="2628"/>
                  </a:lnTo>
                  <a:cubicBezTo>
                    <a:pt x="1047406" y="-26900"/>
                    <a:pt x="1047177" y="200507"/>
                    <a:pt x="1376743" y="278274"/>
                  </a:cubicBezTo>
                  <a:cubicBezTo>
                    <a:pt x="1731660" y="362023"/>
                    <a:pt x="1843492" y="173009"/>
                    <a:pt x="2177283" y="32307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88" name="자유형: 도형 147">
              <a:extLst>
                <a:ext uri="{FF2B5EF4-FFF2-40B4-BE49-F238E27FC236}">
                  <a16:creationId xmlns:a16="http://schemas.microsoft.com/office/drawing/2014/main" id="{D60C7D53-F908-4A0A-83E2-5F19FACEF26F}"/>
                </a:ext>
              </a:extLst>
            </p:cNvPr>
            <p:cNvSpPr/>
            <p:nvPr/>
          </p:nvSpPr>
          <p:spPr>
            <a:xfrm rot="12600000" flipH="1">
              <a:off x="5404406" y="1307417"/>
              <a:ext cx="1728031" cy="1861269"/>
            </a:xfrm>
            <a:custGeom>
              <a:avLst/>
              <a:gdLst>
                <a:gd name="connsiteX0" fmla="*/ 18398 w 2152544"/>
                <a:gd name="connsiteY0" fmla="*/ 2085292 h 2318514"/>
                <a:gd name="connsiteX1" fmla="*/ 346522 w 2152544"/>
                <a:gd name="connsiteY1" fmla="*/ 2116479 h 2318514"/>
                <a:gd name="connsiteX2" fmla="*/ 746650 w 2152544"/>
                <a:gd name="connsiteY2" fmla="*/ 695365 h 2318514"/>
                <a:gd name="connsiteX3" fmla="*/ 2106464 w 2152544"/>
                <a:gd name="connsiteY3" fmla="*/ 160079 h 2318514"/>
                <a:gd name="connsiteX4" fmla="*/ 2152544 w 2152544"/>
                <a:gd name="connsiteY4" fmla="*/ 155773 h 2318514"/>
                <a:gd name="connsiteX5" fmla="*/ 2110805 w 2152544"/>
                <a:gd name="connsiteY5" fmla="*/ 0 h 2318514"/>
                <a:gd name="connsiteX6" fmla="*/ 2000422 w 2152544"/>
                <a:gd name="connsiteY6" fmla="*/ 2084 h 2318514"/>
                <a:gd name="connsiteX7" fmla="*/ 557372 w 2152544"/>
                <a:gd name="connsiteY7" fmla="*/ 530750 h 2318514"/>
                <a:gd name="connsiteX8" fmla="*/ 18398 w 2152544"/>
                <a:gd name="connsiteY8" fmla="*/ 2085292 h 23185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52544" h="2318514">
                  <a:moveTo>
                    <a:pt x="18398" y="2085292"/>
                  </a:moveTo>
                  <a:cubicBezTo>
                    <a:pt x="132841" y="2454215"/>
                    <a:pt x="372442" y="2323705"/>
                    <a:pt x="346522" y="2116479"/>
                  </a:cubicBezTo>
                  <a:cubicBezTo>
                    <a:pt x="242056" y="1512450"/>
                    <a:pt x="474156" y="950854"/>
                    <a:pt x="746650" y="695365"/>
                  </a:cubicBezTo>
                  <a:cubicBezTo>
                    <a:pt x="985082" y="471813"/>
                    <a:pt x="1665240" y="214502"/>
                    <a:pt x="2106464" y="160079"/>
                  </a:cubicBezTo>
                  <a:lnTo>
                    <a:pt x="2152544" y="155773"/>
                  </a:lnTo>
                  <a:lnTo>
                    <a:pt x="2110805" y="0"/>
                  </a:lnTo>
                  <a:lnTo>
                    <a:pt x="2000422" y="2084"/>
                  </a:lnTo>
                  <a:cubicBezTo>
                    <a:pt x="1446152" y="35321"/>
                    <a:pt x="880854" y="226300"/>
                    <a:pt x="557372" y="530750"/>
                  </a:cubicBezTo>
                  <a:cubicBezTo>
                    <a:pt x="187679" y="878694"/>
                    <a:pt x="-73108" y="1571513"/>
                    <a:pt x="18398" y="208529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89" name="Teardrop 3">
              <a:extLst>
                <a:ext uri="{FF2B5EF4-FFF2-40B4-BE49-F238E27FC236}">
                  <a16:creationId xmlns:a16="http://schemas.microsoft.com/office/drawing/2014/main" id="{EDE1BF47-E502-40D3-9FB2-48E527D4A073}"/>
                </a:ext>
              </a:extLst>
            </p:cNvPr>
            <p:cNvSpPr/>
            <p:nvPr/>
          </p:nvSpPr>
          <p:spPr>
            <a:xfrm rot="20810195" flipH="1">
              <a:off x="3922253" y="428041"/>
              <a:ext cx="1852466" cy="1002062"/>
            </a:xfrm>
            <a:custGeom>
              <a:avLst/>
              <a:gdLst/>
              <a:ahLst/>
              <a:cxnLst/>
              <a:rect l="l" t="t" r="r" b="b"/>
              <a:pathLst>
                <a:path w="1490464" h="1490465">
                  <a:moveTo>
                    <a:pt x="745232" y="0"/>
                  </a:moveTo>
                  <a:lnTo>
                    <a:pt x="1490464" y="0"/>
                  </a:lnTo>
                  <a:lnTo>
                    <a:pt x="1490464" y="745232"/>
                  </a:lnTo>
                  <a:lnTo>
                    <a:pt x="1490464" y="745233"/>
                  </a:lnTo>
                  <a:lnTo>
                    <a:pt x="1490464" y="745233"/>
                  </a:lnTo>
                  <a:cubicBezTo>
                    <a:pt x="1490464" y="1156813"/>
                    <a:pt x="1156812" y="1490465"/>
                    <a:pt x="745232" y="1490465"/>
                  </a:cubicBezTo>
                  <a:lnTo>
                    <a:pt x="0" y="1490465"/>
                  </a:lnTo>
                  <a:lnTo>
                    <a:pt x="0" y="745233"/>
                  </a:lnTo>
                  <a:lnTo>
                    <a:pt x="0" y="745233"/>
                  </a:lnTo>
                  <a:cubicBezTo>
                    <a:pt x="0" y="333652"/>
                    <a:pt x="333652" y="0"/>
                    <a:pt x="74523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/>
            </a:p>
          </p:txBody>
        </p:sp>
      </p:grpSp>
      <p:grpSp>
        <p:nvGrpSpPr>
          <p:cNvPr id="590" name="그룹 149">
            <a:extLst>
              <a:ext uri="{FF2B5EF4-FFF2-40B4-BE49-F238E27FC236}">
                <a16:creationId xmlns:a16="http://schemas.microsoft.com/office/drawing/2014/main" id="{873D4F1A-B3A8-4343-A18B-B994A6129F56}"/>
              </a:ext>
            </a:extLst>
          </p:cNvPr>
          <p:cNvGrpSpPr/>
          <p:nvPr/>
        </p:nvGrpSpPr>
        <p:grpSpPr>
          <a:xfrm>
            <a:off x="1201517" y="4791901"/>
            <a:ext cx="192577" cy="278092"/>
            <a:chOff x="8615780" y="3185232"/>
            <a:chExt cx="1026044" cy="1481671"/>
          </a:xfrm>
          <a:solidFill>
            <a:schemeClr val="bg1"/>
          </a:solidFill>
        </p:grpSpPr>
        <p:sp>
          <p:nvSpPr>
            <p:cNvPr id="591" name="눈물 방울 150">
              <a:extLst>
                <a:ext uri="{FF2B5EF4-FFF2-40B4-BE49-F238E27FC236}">
                  <a16:creationId xmlns:a16="http://schemas.microsoft.com/office/drawing/2014/main" id="{F046DEAC-BBA1-4491-BCE9-6275C2F5E8A8}"/>
                </a:ext>
              </a:extLst>
            </p:cNvPr>
            <p:cNvSpPr/>
            <p:nvPr/>
          </p:nvSpPr>
          <p:spPr>
            <a:xfrm rot="8100000">
              <a:off x="8675547" y="3752503"/>
              <a:ext cx="914400" cy="914400"/>
            </a:xfrm>
            <a:prstGeom prst="teardrop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92" name="자유형: 도형 151">
              <a:extLst>
                <a:ext uri="{FF2B5EF4-FFF2-40B4-BE49-F238E27FC236}">
                  <a16:creationId xmlns:a16="http://schemas.microsoft.com/office/drawing/2014/main" id="{5F335F6F-5149-4713-944A-C7DD1EA8508B}"/>
                </a:ext>
              </a:extLst>
            </p:cNvPr>
            <p:cNvSpPr/>
            <p:nvPr/>
          </p:nvSpPr>
          <p:spPr>
            <a:xfrm>
              <a:off x="9014972" y="3185232"/>
              <a:ext cx="216234" cy="563148"/>
            </a:xfrm>
            <a:custGeom>
              <a:avLst/>
              <a:gdLst>
                <a:gd name="connsiteX0" fmla="*/ 0 w 780836"/>
                <a:gd name="connsiteY0" fmla="*/ 0 h 2352782"/>
                <a:gd name="connsiteX1" fmla="*/ 780836 w 780836"/>
                <a:gd name="connsiteY1" fmla="*/ 20548 h 2352782"/>
                <a:gd name="connsiteX2" fmla="*/ 400692 w 780836"/>
                <a:gd name="connsiteY2" fmla="*/ 2352782 h 2352782"/>
                <a:gd name="connsiteX3" fmla="*/ 0 w 780836"/>
                <a:gd name="connsiteY3" fmla="*/ 0 h 2352782"/>
                <a:gd name="connsiteX0" fmla="*/ 0 w 780836"/>
                <a:gd name="connsiteY0" fmla="*/ 107443 h 2460225"/>
                <a:gd name="connsiteX1" fmla="*/ 780836 w 780836"/>
                <a:gd name="connsiteY1" fmla="*/ 127991 h 2460225"/>
                <a:gd name="connsiteX2" fmla="*/ 400692 w 780836"/>
                <a:gd name="connsiteY2" fmla="*/ 2460225 h 2460225"/>
                <a:gd name="connsiteX3" fmla="*/ 0 w 780836"/>
                <a:gd name="connsiteY3" fmla="*/ 107443 h 2460225"/>
                <a:gd name="connsiteX0" fmla="*/ 0 w 780836"/>
                <a:gd name="connsiteY0" fmla="*/ 157453 h 2510235"/>
                <a:gd name="connsiteX1" fmla="*/ 780836 w 780836"/>
                <a:gd name="connsiteY1" fmla="*/ 178001 h 2510235"/>
                <a:gd name="connsiteX2" fmla="*/ 400692 w 780836"/>
                <a:gd name="connsiteY2" fmla="*/ 2510235 h 2510235"/>
                <a:gd name="connsiteX3" fmla="*/ 0 w 780836"/>
                <a:gd name="connsiteY3" fmla="*/ 157453 h 2510235"/>
                <a:gd name="connsiteX0" fmla="*/ 0 w 780836"/>
                <a:gd name="connsiteY0" fmla="*/ 171463 h 2524245"/>
                <a:gd name="connsiteX1" fmla="*/ 780836 w 780836"/>
                <a:gd name="connsiteY1" fmla="*/ 192011 h 2524245"/>
                <a:gd name="connsiteX2" fmla="*/ 400692 w 780836"/>
                <a:gd name="connsiteY2" fmla="*/ 2524245 h 2524245"/>
                <a:gd name="connsiteX3" fmla="*/ 0 w 780836"/>
                <a:gd name="connsiteY3" fmla="*/ 171463 h 2524245"/>
                <a:gd name="connsiteX0" fmla="*/ 0 w 854731"/>
                <a:gd name="connsiteY0" fmla="*/ 171463 h 2524245"/>
                <a:gd name="connsiteX1" fmla="*/ 780836 w 854731"/>
                <a:gd name="connsiteY1" fmla="*/ 192011 h 2524245"/>
                <a:gd name="connsiteX2" fmla="*/ 400692 w 854731"/>
                <a:gd name="connsiteY2" fmla="*/ 2524245 h 2524245"/>
                <a:gd name="connsiteX3" fmla="*/ 0 w 854731"/>
                <a:gd name="connsiteY3" fmla="*/ 171463 h 2524245"/>
                <a:gd name="connsiteX0" fmla="*/ 97640 w 952371"/>
                <a:gd name="connsiteY0" fmla="*/ 171463 h 2524245"/>
                <a:gd name="connsiteX1" fmla="*/ 878476 w 952371"/>
                <a:gd name="connsiteY1" fmla="*/ 192011 h 2524245"/>
                <a:gd name="connsiteX2" fmla="*/ 498332 w 952371"/>
                <a:gd name="connsiteY2" fmla="*/ 2524245 h 2524245"/>
                <a:gd name="connsiteX3" fmla="*/ 97640 w 952371"/>
                <a:gd name="connsiteY3" fmla="*/ 171463 h 2524245"/>
                <a:gd name="connsiteX0" fmla="*/ 97640 w 964286"/>
                <a:gd name="connsiteY0" fmla="*/ 171463 h 2524245"/>
                <a:gd name="connsiteX1" fmla="*/ 878476 w 964286"/>
                <a:gd name="connsiteY1" fmla="*/ 192011 h 2524245"/>
                <a:gd name="connsiteX2" fmla="*/ 498332 w 964286"/>
                <a:gd name="connsiteY2" fmla="*/ 2524245 h 2524245"/>
                <a:gd name="connsiteX3" fmla="*/ 97640 w 964286"/>
                <a:gd name="connsiteY3" fmla="*/ 171463 h 2524245"/>
                <a:gd name="connsiteX0" fmla="*/ 97640 w 940731"/>
                <a:gd name="connsiteY0" fmla="*/ 171463 h 2524245"/>
                <a:gd name="connsiteX1" fmla="*/ 878476 w 940731"/>
                <a:gd name="connsiteY1" fmla="*/ 192011 h 2524245"/>
                <a:gd name="connsiteX2" fmla="*/ 498332 w 940731"/>
                <a:gd name="connsiteY2" fmla="*/ 2524245 h 2524245"/>
                <a:gd name="connsiteX3" fmla="*/ 97640 w 940731"/>
                <a:gd name="connsiteY3" fmla="*/ 171463 h 2524245"/>
                <a:gd name="connsiteX0" fmla="*/ 97640 w 940731"/>
                <a:gd name="connsiteY0" fmla="*/ 190080 h 2542862"/>
                <a:gd name="connsiteX1" fmla="*/ 878476 w 940731"/>
                <a:gd name="connsiteY1" fmla="*/ 210628 h 2542862"/>
                <a:gd name="connsiteX2" fmla="*/ 498332 w 940731"/>
                <a:gd name="connsiteY2" fmla="*/ 2542862 h 2542862"/>
                <a:gd name="connsiteX3" fmla="*/ 97640 w 940731"/>
                <a:gd name="connsiteY3" fmla="*/ 190080 h 2542862"/>
                <a:gd name="connsiteX0" fmla="*/ 97640 w 976424"/>
                <a:gd name="connsiteY0" fmla="*/ 190080 h 2542862"/>
                <a:gd name="connsiteX1" fmla="*/ 878476 w 976424"/>
                <a:gd name="connsiteY1" fmla="*/ 210628 h 2542862"/>
                <a:gd name="connsiteX2" fmla="*/ 498332 w 976424"/>
                <a:gd name="connsiteY2" fmla="*/ 2542862 h 2542862"/>
                <a:gd name="connsiteX3" fmla="*/ 97640 w 976424"/>
                <a:gd name="connsiteY3" fmla="*/ 190080 h 2542862"/>
                <a:gd name="connsiteX0" fmla="*/ 108311 w 987095"/>
                <a:gd name="connsiteY0" fmla="*/ 190080 h 2542862"/>
                <a:gd name="connsiteX1" fmla="*/ 889147 w 987095"/>
                <a:gd name="connsiteY1" fmla="*/ 210628 h 2542862"/>
                <a:gd name="connsiteX2" fmla="*/ 509003 w 987095"/>
                <a:gd name="connsiteY2" fmla="*/ 2542862 h 2542862"/>
                <a:gd name="connsiteX3" fmla="*/ 108311 w 987095"/>
                <a:gd name="connsiteY3" fmla="*/ 190080 h 2542862"/>
                <a:gd name="connsiteX0" fmla="*/ 108311 w 995452"/>
                <a:gd name="connsiteY0" fmla="*/ 190080 h 2542862"/>
                <a:gd name="connsiteX1" fmla="*/ 889147 w 995452"/>
                <a:gd name="connsiteY1" fmla="*/ 210628 h 2542862"/>
                <a:gd name="connsiteX2" fmla="*/ 509003 w 995452"/>
                <a:gd name="connsiteY2" fmla="*/ 2542862 h 2542862"/>
                <a:gd name="connsiteX3" fmla="*/ 108311 w 995452"/>
                <a:gd name="connsiteY3" fmla="*/ 190080 h 2542862"/>
                <a:gd name="connsiteX0" fmla="*/ 99853 w 986994"/>
                <a:gd name="connsiteY0" fmla="*/ 190080 h 2542862"/>
                <a:gd name="connsiteX1" fmla="*/ 880689 w 986994"/>
                <a:gd name="connsiteY1" fmla="*/ 210628 h 2542862"/>
                <a:gd name="connsiteX2" fmla="*/ 500545 w 986994"/>
                <a:gd name="connsiteY2" fmla="*/ 2542862 h 2542862"/>
                <a:gd name="connsiteX3" fmla="*/ 99853 w 986994"/>
                <a:gd name="connsiteY3" fmla="*/ 190080 h 2542862"/>
                <a:gd name="connsiteX0" fmla="*/ 99853 w 985728"/>
                <a:gd name="connsiteY0" fmla="*/ 190080 h 2542862"/>
                <a:gd name="connsiteX1" fmla="*/ 880689 w 985728"/>
                <a:gd name="connsiteY1" fmla="*/ 210628 h 2542862"/>
                <a:gd name="connsiteX2" fmla="*/ 500545 w 985728"/>
                <a:gd name="connsiteY2" fmla="*/ 2542862 h 2542862"/>
                <a:gd name="connsiteX3" fmla="*/ 99853 w 985728"/>
                <a:gd name="connsiteY3" fmla="*/ 190080 h 2542862"/>
                <a:gd name="connsiteX0" fmla="*/ 103955 w 989830"/>
                <a:gd name="connsiteY0" fmla="*/ 190080 h 2542862"/>
                <a:gd name="connsiteX1" fmla="*/ 884791 w 989830"/>
                <a:gd name="connsiteY1" fmla="*/ 210628 h 2542862"/>
                <a:gd name="connsiteX2" fmla="*/ 504647 w 989830"/>
                <a:gd name="connsiteY2" fmla="*/ 2542862 h 2542862"/>
                <a:gd name="connsiteX3" fmla="*/ 103955 w 989830"/>
                <a:gd name="connsiteY3" fmla="*/ 190080 h 2542862"/>
                <a:gd name="connsiteX0" fmla="*/ 103955 w 960876"/>
                <a:gd name="connsiteY0" fmla="*/ 190080 h 2542862"/>
                <a:gd name="connsiteX1" fmla="*/ 884791 w 960876"/>
                <a:gd name="connsiteY1" fmla="*/ 210628 h 2542862"/>
                <a:gd name="connsiteX2" fmla="*/ 504647 w 960876"/>
                <a:gd name="connsiteY2" fmla="*/ 2542862 h 2542862"/>
                <a:gd name="connsiteX3" fmla="*/ 103955 w 960876"/>
                <a:gd name="connsiteY3" fmla="*/ 190080 h 2542862"/>
                <a:gd name="connsiteX0" fmla="*/ 103955 w 977301"/>
                <a:gd name="connsiteY0" fmla="*/ 190080 h 2542862"/>
                <a:gd name="connsiteX1" fmla="*/ 884791 w 977301"/>
                <a:gd name="connsiteY1" fmla="*/ 210628 h 2542862"/>
                <a:gd name="connsiteX2" fmla="*/ 504647 w 977301"/>
                <a:gd name="connsiteY2" fmla="*/ 2542862 h 2542862"/>
                <a:gd name="connsiteX3" fmla="*/ 103955 w 977301"/>
                <a:gd name="connsiteY3" fmla="*/ 190080 h 2542862"/>
                <a:gd name="connsiteX0" fmla="*/ 99854 w 973200"/>
                <a:gd name="connsiteY0" fmla="*/ 190080 h 2542862"/>
                <a:gd name="connsiteX1" fmla="*/ 880690 w 973200"/>
                <a:gd name="connsiteY1" fmla="*/ 210628 h 2542862"/>
                <a:gd name="connsiteX2" fmla="*/ 500546 w 973200"/>
                <a:gd name="connsiteY2" fmla="*/ 2542862 h 2542862"/>
                <a:gd name="connsiteX3" fmla="*/ 99854 w 973200"/>
                <a:gd name="connsiteY3" fmla="*/ 190080 h 2542862"/>
                <a:gd name="connsiteX0" fmla="*/ 99854 w 973200"/>
                <a:gd name="connsiteY0" fmla="*/ 193975 h 2546757"/>
                <a:gd name="connsiteX1" fmla="*/ 880690 w 973200"/>
                <a:gd name="connsiteY1" fmla="*/ 214523 h 2546757"/>
                <a:gd name="connsiteX2" fmla="*/ 500546 w 973200"/>
                <a:gd name="connsiteY2" fmla="*/ 2546757 h 2546757"/>
                <a:gd name="connsiteX3" fmla="*/ 99854 w 973200"/>
                <a:gd name="connsiteY3" fmla="*/ 193975 h 2546757"/>
                <a:gd name="connsiteX0" fmla="*/ 104544 w 977890"/>
                <a:gd name="connsiteY0" fmla="*/ 193975 h 2546757"/>
                <a:gd name="connsiteX1" fmla="*/ 885380 w 977890"/>
                <a:gd name="connsiteY1" fmla="*/ 214523 h 2546757"/>
                <a:gd name="connsiteX2" fmla="*/ 505236 w 977890"/>
                <a:gd name="connsiteY2" fmla="*/ 2546757 h 2546757"/>
                <a:gd name="connsiteX3" fmla="*/ 104544 w 977890"/>
                <a:gd name="connsiteY3" fmla="*/ 193975 h 2546757"/>
                <a:gd name="connsiteX0" fmla="*/ 104544 w 977890"/>
                <a:gd name="connsiteY0" fmla="*/ 193975 h 2546757"/>
                <a:gd name="connsiteX1" fmla="*/ 885380 w 977890"/>
                <a:gd name="connsiteY1" fmla="*/ 214523 h 2546757"/>
                <a:gd name="connsiteX2" fmla="*/ 505236 w 977890"/>
                <a:gd name="connsiteY2" fmla="*/ 2546757 h 2546757"/>
                <a:gd name="connsiteX3" fmla="*/ 104544 w 977890"/>
                <a:gd name="connsiteY3" fmla="*/ 193975 h 2546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77890" h="2546757">
                  <a:moveTo>
                    <a:pt x="104544" y="193975"/>
                  </a:moveTo>
                  <a:cubicBezTo>
                    <a:pt x="364823" y="-66304"/>
                    <a:pt x="666198" y="-69729"/>
                    <a:pt x="885380" y="214523"/>
                  </a:cubicBezTo>
                  <a:cubicBezTo>
                    <a:pt x="1179906" y="632340"/>
                    <a:pt x="693596" y="2539908"/>
                    <a:pt x="505236" y="2546757"/>
                  </a:cubicBezTo>
                  <a:cubicBezTo>
                    <a:pt x="310027" y="2543332"/>
                    <a:pt x="-224230" y="639190"/>
                    <a:pt x="104544" y="19397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93" name="자유형: 도형 152">
              <a:extLst>
                <a:ext uri="{FF2B5EF4-FFF2-40B4-BE49-F238E27FC236}">
                  <a16:creationId xmlns:a16="http://schemas.microsoft.com/office/drawing/2014/main" id="{DFEC264B-4A9C-4E6A-AE9A-013AC2B1CAE1}"/>
                </a:ext>
              </a:extLst>
            </p:cNvPr>
            <p:cNvSpPr/>
            <p:nvPr/>
          </p:nvSpPr>
          <p:spPr>
            <a:xfrm rot="3314848">
              <a:off x="9297740" y="3340683"/>
              <a:ext cx="190927" cy="497240"/>
            </a:xfrm>
            <a:custGeom>
              <a:avLst/>
              <a:gdLst>
                <a:gd name="connsiteX0" fmla="*/ 0 w 780836"/>
                <a:gd name="connsiteY0" fmla="*/ 0 h 2352782"/>
                <a:gd name="connsiteX1" fmla="*/ 780836 w 780836"/>
                <a:gd name="connsiteY1" fmla="*/ 20548 h 2352782"/>
                <a:gd name="connsiteX2" fmla="*/ 400692 w 780836"/>
                <a:gd name="connsiteY2" fmla="*/ 2352782 h 2352782"/>
                <a:gd name="connsiteX3" fmla="*/ 0 w 780836"/>
                <a:gd name="connsiteY3" fmla="*/ 0 h 2352782"/>
                <a:gd name="connsiteX0" fmla="*/ 0 w 780836"/>
                <a:gd name="connsiteY0" fmla="*/ 107443 h 2460225"/>
                <a:gd name="connsiteX1" fmla="*/ 780836 w 780836"/>
                <a:gd name="connsiteY1" fmla="*/ 127991 h 2460225"/>
                <a:gd name="connsiteX2" fmla="*/ 400692 w 780836"/>
                <a:gd name="connsiteY2" fmla="*/ 2460225 h 2460225"/>
                <a:gd name="connsiteX3" fmla="*/ 0 w 780836"/>
                <a:gd name="connsiteY3" fmla="*/ 107443 h 2460225"/>
                <a:gd name="connsiteX0" fmla="*/ 0 w 780836"/>
                <a:gd name="connsiteY0" fmla="*/ 157453 h 2510235"/>
                <a:gd name="connsiteX1" fmla="*/ 780836 w 780836"/>
                <a:gd name="connsiteY1" fmla="*/ 178001 h 2510235"/>
                <a:gd name="connsiteX2" fmla="*/ 400692 w 780836"/>
                <a:gd name="connsiteY2" fmla="*/ 2510235 h 2510235"/>
                <a:gd name="connsiteX3" fmla="*/ 0 w 780836"/>
                <a:gd name="connsiteY3" fmla="*/ 157453 h 2510235"/>
                <a:gd name="connsiteX0" fmla="*/ 0 w 780836"/>
                <a:gd name="connsiteY0" fmla="*/ 171463 h 2524245"/>
                <a:gd name="connsiteX1" fmla="*/ 780836 w 780836"/>
                <a:gd name="connsiteY1" fmla="*/ 192011 h 2524245"/>
                <a:gd name="connsiteX2" fmla="*/ 400692 w 780836"/>
                <a:gd name="connsiteY2" fmla="*/ 2524245 h 2524245"/>
                <a:gd name="connsiteX3" fmla="*/ 0 w 780836"/>
                <a:gd name="connsiteY3" fmla="*/ 171463 h 2524245"/>
                <a:gd name="connsiteX0" fmla="*/ 0 w 854731"/>
                <a:gd name="connsiteY0" fmla="*/ 171463 h 2524245"/>
                <a:gd name="connsiteX1" fmla="*/ 780836 w 854731"/>
                <a:gd name="connsiteY1" fmla="*/ 192011 h 2524245"/>
                <a:gd name="connsiteX2" fmla="*/ 400692 w 854731"/>
                <a:gd name="connsiteY2" fmla="*/ 2524245 h 2524245"/>
                <a:gd name="connsiteX3" fmla="*/ 0 w 854731"/>
                <a:gd name="connsiteY3" fmla="*/ 171463 h 2524245"/>
                <a:gd name="connsiteX0" fmla="*/ 97640 w 952371"/>
                <a:gd name="connsiteY0" fmla="*/ 171463 h 2524245"/>
                <a:gd name="connsiteX1" fmla="*/ 878476 w 952371"/>
                <a:gd name="connsiteY1" fmla="*/ 192011 h 2524245"/>
                <a:gd name="connsiteX2" fmla="*/ 498332 w 952371"/>
                <a:gd name="connsiteY2" fmla="*/ 2524245 h 2524245"/>
                <a:gd name="connsiteX3" fmla="*/ 97640 w 952371"/>
                <a:gd name="connsiteY3" fmla="*/ 171463 h 2524245"/>
                <a:gd name="connsiteX0" fmla="*/ 97640 w 964286"/>
                <a:gd name="connsiteY0" fmla="*/ 171463 h 2524245"/>
                <a:gd name="connsiteX1" fmla="*/ 878476 w 964286"/>
                <a:gd name="connsiteY1" fmla="*/ 192011 h 2524245"/>
                <a:gd name="connsiteX2" fmla="*/ 498332 w 964286"/>
                <a:gd name="connsiteY2" fmla="*/ 2524245 h 2524245"/>
                <a:gd name="connsiteX3" fmla="*/ 97640 w 964286"/>
                <a:gd name="connsiteY3" fmla="*/ 171463 h 2524245"/>
                <a:gd name="connsiteX0" fmla="*/ 97640 w 940731"/>
                <a:gd name="connsiteY0" fmla="*/ 171463 h 2524245"/>
                <a:gd name="connsiteX1" fmla="*/ 878476 w 940731"/>
                <a:gd name="connsiteY1" fmla="*/ 192011 h 2524245"/>
                <a:gd name="connsiteX2" fmla="*/ 498332 w 940731"/>
                <a:gd name="connsiteY2" fmla="*/ 2524245 h 2524245"/>
                <a:gd name="connsiteX3" fmla="*/ 97640 w 940731"/>
                <a:gd name="connsiteY3" fmla="*/ 171463 h 2524245"/>
                <a:gd name="connsiteX0" fmla="*/ 97640 w 940731"/>
                <a:gd name="connsiteY0" fmla="*/ 190080 h 2542862"/>
                <a:gd name="connsiteX1" fmla="*/ 878476 w 940731"/>
                <a:gd name="connsiteY1" fmla="*/ 210628 h 2542862"/>
                <a:gd name="connsiteX2" fmla="*/ 498332 w 940731"/>
                <a:gd name="connsiteY2" fmla="*/ 2542862 h 2542862"/>
                <a:gd name="connsiteX3" fmla="*/ 97640 w 940731"/>
                <a:gd name="connsiteY3" fmla="*/ 190080 h 2542862"/>
                <a:gd name="connsiteX0" fmla="*/ 97640 w 976424"/>
                <a:gd name="connsiteY0" fmla="*/ 190080 h 2542862"/>
                <a:gd name="connsiteX1" fmla="*/ 878476 w 976424"/>
                <a:gd name="connsiteY1" fmla="*/ 210628 h 2542862"/>
                <a:gd name="connsiteX2" fmla="*/ 498332 w 976424"/>
                <a:gd name="connsiteY2" fmla="*/ 2542862 h 2542862"/>
                <a:gd name="connsiteX3" fmla="*/ 97640 w 976424"/>
                <a:gd name="connsiteY3" fmla="*/ 190080 h 2542862"/>
                <a:gd name="connsiteX0" fmla="*/ 108311 w 987095"/>
                <a:gd name="connsiteY0" fmla="*/ 190080 h 2542862"/>
                <a:gd name="connsiteX1" fmla="*/ 889147 w 987095"/>
                <a:gd name="connsiteY1" fmla="*/ 210628 h 2542862"/>
                <a:gd name="connsiteX2" fmla="*/ 509003 w 987095"/>
                <a:gd name="connsiteY2" fmla="*/ 2542862 h 2542862"/>
                <a:gd name="connsiteX3" fmla="*/ 108311 w 987095"/>
                <a:gd name="connsiteY3" fmla="*/ 190080 h 2542862"/>
                <a:gd name="connsiteX0" fmla="*/ 108311 w 995452"/>
                <a:gd name="connsiteY0" fmla="*/ 190080 h 2542862"/>
                <a:gd name="connsiteX1" fmla="*/ 889147 w 995452"/>
                <a:gd name="connsiteY1" fmla="*/ 210628 h 2542862"/>
                <a:gd name="connsiteX2" fmla="*/ 509003 w 995452"/>
                <a:gd name="connsiteY2" fmla="*/ 2542862 h 2542862"/>
                <a:gd name="connsiteX3" fmla="*/ 108311 w 995452"/>
                <a:gd name="connsiteY3" fmla="*/ 190080 h 2542862"/>
                <a:gd name="connsiteX0" fmla="*/ 99853 w 986994"/>
                <a:gd name="connsiteY0" fmla="*/ 190080 h 2542862"/>
                <a:gd name="connsiteX1" fmla="*/ 880689 w 986994"/>
                <a:gd name="connsiteY1" fmla="*/ 210628 h 2542862"/>
                <a:gd name="connsiteX2" fmla="*/ 500545 w 986994"/>
                <a:gd name="connsiteY2" fmla="*/ 2542862 h 2542862"/>
                <a:gd name="connsiteX3" fmla="*/ 99853 w 986994"/>
                <a:gd name="connsiteY3" fmla="*/ 190080 h 2542862"/>
                <a:gd name="connsiteX0" fmla="*/ 99853 w 985728"/>
                <a:gd name="connsiteY0" fmla="*/ 190080 h 2542862"/>
                <a:gd name="connsiteX1" fmla="*/ 880689 w 985728"/>
                <a:gd name="connsiteY1" fmla="*/ 210628 h 2542862"/>
                <a:gd name="connsiteX2" fmla="*/ 500545 w 985728"/>
                <a:gd name="connsiteY2" fmla="*/ 2542862 h 2542862"/>
                <a:gd name="connsiteX3" fmla="*/ 99853 w 985728"/>
                <a:gd name="connsiteY3" fmla="*/ 190080 h 2542862"/>
                <a:gd name="connsiteX0" fmla="*/ 103955 w 989830"/>
                <a:gd name="connsiteY0" fmla="*/ 190080 h 2542862"/>
                <a:gd name="connsiteX1" fmla="*/ 884791 w 989830"/>
                <a:gd name="connsiteY1" fmla="*/ 210628 h 2542862"/>
                <a:gd name="connsiteX2" fmla="*/ 504647 w 989830"/>
                <a:gd name="connsiteY2" fmla="*/ 2542862 h 2542862"/>
                <a:gd name="connsiteX3" fmla="*/ 103955 w 989830"/>
                <a:gd name="connsiteY3" fmla="*/ 190080 h 2542862"/>
                <a:gd name="connsiteX0" fmla="*/ 103955 w 960876"/>
                <a:gd name="connsiteY0" fmla="*/ 190080 h 2542862"/>
                <a:gd name="connsiteX1" fmla="*/ 884791 w 960876"/>
                <a:gd name="connsiteY1" fmla="*/ 210628 h 2542862"/>
                <a:gd name="connsiteX2" fmla="*/ 504647 w 960876"/>
                <a:gd name="connsiteY2" fmla="*/ 2542862 h 2542862"/>
                <a:gd name="connsiteX3" fmla="*/ 103955 w 960876"/>
                <a:gd name="connsiteY3" fmla="*/ 190080 h 2542862"/>
                <a:gd name="connsiteX0" fmla="*/ 103955 w 977301"/>
                <a:gd name="connsiteY0" fmla="*/ 190080 h 2542862"/>
                <a:gd name="connsiteX1" fmla="*/ 884791 w 977301"/>
                <a:gd name="connsiteY1" fmla="*/ 210628 h 2542862"/>
                <a:gd name="connsiteX2" fmla="*/ 504647 w 977301"/>
                <a:gd name="connsiteY2" fmla="*/ 2542862 h 2542862"/>
                <a:gd name="connsiteX3" fmla="*/ 103955 w 977301"/>
                <a:gd name="connsiteY3" fmla="*/ 190080 h 2542862"/>
                <a:gd name="connsiteX0" fmla="*/ 99854 w 973200"/>
                <a:gd name="connsiteY0" fmla="*/ 190080 h 2542862"/>
                <a:gd name="connsiteX1" fmla="*/ 880690 w 973200"/>
                <a:gd name="connsiteY1" fmla="*/ 210628 h 2542862"/>
                <a:gd name="connsiteX2" fmla="*/ 500546 w 973200"/>
                <a:gd name="connsiteY2" fmla="*/ 2542862 h 2542862"/>
                <a:gd name="connsiteX3" fmla="*/ 99854 w 973200"/>
                <a:gd name="connsiteY3" fmla="*/ 190080 h 2542862"/>
                <a:gd name="connsiteX0" fmla="*/ 99854 w 973200"/>
                <a:gd name="connsiteY0" fmla="*/ 193975 h 2546757"/>
                <a:gd name="connsiteX1" fmla="*/ 880690 w 973200"/>
                <a:gd name="connsiteY1" fmla="*/ 214523 h 2546757"/>
                <a:gd name="connsiteX2" fmla="*/ 500546 w 973200"/>
                <a:gd name="connsiteY2" fmla="*/ 2546757 h 2546757"/>
                <a:gd name="connsiteX3" fmla="*/ 99854 w 973200"/>
                <a:gd name="connsiteY3" fmla="*/ 193975 h 2546757"/>
                <a:gd name="connsiteX0" fmla="*/ 104544 w 977890"/>
                <a:gd name="connsiteY0" fmla="*/ 193975 h 2546757"/>
                <a:gd name="connsiteX1" fmla="*/ 885380 w 977890"/>
                <a:gd name="connsiteY1" fmla="*/ 214523 h 2546757"/>
                <a:gd name="connsiteX2" fmla="*/ 505236 w 977890"/>
                <a:gd name="connsiteY2" fmla="*/ 2546757 h 2546757"/>
                <a:gd name="connsiteX3" fmla="*/ 104544 w 977890"/>
                <a:gd name="connsiteY3" fmla="*/ 193975 h 2546757"/>
                <a:gd name="connsiteX0" fmla="*/ 104544 w 977890"/>
                <a:gd name="connsiteY0" fmla="*/ 193975 h 2546757"/>
                <a:gd name="connsiteX1" fmla="*/ 885380 w 977890"/>
                <a:gd name="connsiteY1" fmla="*/ 214523 h 2546757"/>
                <a:gd name="connsiteX2" fmla="*/ 505236 w 977890"/>
                <a:gd name="connsiteY2" fmla="*/ 2546757 h 2546757"/>
                <a:gd name="connsiteX3" fmla="*/ 104544 w 977890"/>
                <a:gd name="connsiteY3" fmla="*/ 193975 h 2546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77890" h="2546757">
                  <a:moveTo>
                    <a:pt x="104544" y="193975"/>
                  </a:moveTo>
                  <a:cubicBezTo>
                    <a:pt x="364823" y="-66304"/>
                    <a:pt x="666198" y="-69729"/>
                    <a:pt x="885380" y="214523"/>
                  </a:cubicBezTo>
                  <a:cubicBezTo>
                    <a:pt x="1179906" y="632340"/>
                    <a:pt x="693596" y="2539908"/>
                    <a:pt x="505236" y="2546757"/>
                  </a:cubicBezTo>
                  <a:cubicBezTo>
                    <a:pt x="310027" y="2543332"/>
                    <a:pt x="-224230" y="639190"/>
                    <a:pt x="104544" y="19397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94" name="자유형: 도형 153">
              <a:extLst>
                <a:ext uri="{FF2B5EF4-FFF2-40B4-BE49-F238E27FC236}">
                  <a16:creationId xmlns:a16="http://schemas.microsoft.com/office/drawing/2014/main" id="{2A3D3D88-3EEA-4B04-9E76-480B6B525B08}"/>
                </a:ext>
              </a:extLst>
            </p:cNvPr>
            <p:cNvSpPr/>
            <p:nvPr/>
          </p:nvSpPr>
          <p:spPr>
            <a:xfrm rot="18285152" flipH="1">
              <a:off x="8768936" y="3335788"/>
              <a:ext cx="190927" cy="497240"/>
            </a:xfrm>
            <a:custGeom>
              <a:avLst/>
              <a:gdLst>
                <a:gd name="connsiteX0" fmla="*/ 0 w 780836"/>
                <a:gd name="connsiteY0" fmla="*/ 0 h 2352782"/>
                <a:gd name="connsiteX1" fmla="*/ 780836 w 780836"/>
                <a:gd name="connsiteY1" fmla="*/ 20548 h 2352782"/>
                <a:gd name="connsiteX2" fmla="*/ 400692 w 780836"/>
                <a:gd name="connsiteY2" fmla="*/ 2352782 h 2352782"/>
                <a:gd name="connsiteX3" fmla="*/ 0 w 780836"/>
                <a:gd name="connsiteY3" fmla="*/ 0 h 2352782"/>
                <a:gd name="connsiteX0" fmla="*/ 0 w 780836"/>
                <a:gd name="connsiteY0" fmla="*/ 107443 h 2460225"/>
                <a:gd name="connsiteX1" fmla="*/ 780836 w 780836"/>
                <a:gd name="connsiteY1" fmla="*/ 127991 h 2460225"/>
                <a:gd name="connsiteX2" fmla="*/ 400692 w 780836"/>
                <a:gd name="connsiteY2" fmla="*/ 2460225 h 2460225"/>
                <a:gd name="connsiteX3" fmla="*/ 0 w 780836"/>
                <a:gd name="connsiteY3" fmla="*/ 107443 h 2460225"/>
                <a:gd name="connsiteX0" fmla="*/ 0 w 780836"/>
                <a:gd name="connsiteY0" fmla="*/ 157453 h 2510235"/>
                <a:gd name="connsiteX1" fmla="*/ 780836 w 780836"/>
                <a:gd name="connsiteY1" fmla="*/ 178001 h 2510235"/>
                <a:gd name="connsiteX2" fmla="*/ 400692 w 780836"/>
                <a:gd name="connsiteY2" fmla="*/ 2510235 h 2510235"/>
                <a:gd name="connsiteX3" fmla="*/ 0 w 780836"/>
                <a:gd name="connsiteY3" fmla="*/ 157453 h 2510235"/>
                <a:gd name="connsiteX0" fmla="*/ 0 w 780836"/>
                <a:gd name="connsiteY0" fmla="*/ 171463 h 2524245"/>
                <a:gd name="connsiteX1" fmla="*/ 780836 w 780836"/>
                <a:gd name="connsiteY1" fmla="*/ 192011 h 2524245"/>
                <a:gd name="connsiteX2" fmla="*/ 400692 w 780836"/>
                <a:gd name="connsiteY2" fmla="*/ 2524245 h 2524245"/>
                <a:gd name="connsiteX3" fmla="*/ 0 w 780836"/>
                <a:gd name="connsiteY3" fmla="*/ 171463 h 2524245"/>
                <a:gd name="connsiteX0" fmla="*/ 0 w 854731"/>
                <a:gd name="connsiteY0" fmla="*/ 171463 h 2524245"/>
                <a:gd name="connsiteX1" fmla="*/ 780836 w 854731"/>
                <a:gd name="connsiteY1" fmla="*/ 192011 h 2524245"/>
                <a:gd name="connsiteX2" fmla="*/ 400692 w 854731"/>
                <a:gd name="connsiteY2" fmla="*/ 2524245 h 2524245"/>
                <a:gd name="connsiteX3" fmla="*/ 0 w 854731"/>
                <a:gd name="connsiteY3" fmla="*/ 171463 h 2524245"/>
                <a:gd name="connsiteX0" fmla="*/ 97640 w 952371"/>
                <a:gd name="connsiteY0" fmla="*/ 171463 h 2524245"/>
                <a:gd name="connsiteX1" fmla="*/ 878476 w 952371"/>
                <a:gd name="connsiteY1" fmla="*/ 192011 h 2524245"/>
                <a:gd name="connsiteX2" fmla="*/ 498332 w 952371"/>
                <a:gd name="connsiteY2" fmla="*/ 2524245 h 2524245"/>
                <a:gd name="connsiteX3" fmla="*/ 97640 w 952371"/>
                <a:gd name="connsiteY3" fmla="*/ 171463 h 2524245"/>
                <a:gd name="connsiteX0" fmla="*/ 97640 w 964286"/>
                <a:gd name="connsiteY0" fmla="*/ 171463 h 2524245"/>
                <a:gd name="connsiteX1" fmla="*/ 878476 w 964286"/>
                <a:gd name="connsiteY1" fmla="*/ 192011 h 2524245"/>
                <a:gd name="connsiteX2" fmla="*/ 498332 w 964286"/>
                <a:gd name="connsiteY2" fmla="*/ 2524245 h 2524245"/>
                <a:gd name="connsiteX3" fmla="*/ 97640 w 964286"/>
                <a:gd name="connsiteY3" fmla="*/ 171463 h 2524245"/>
                <a:gd name="connsiteX0" fmla="*/ 97640 w 940731"/>
                <a:gd name="connsiteY0" fmla="*/ 171463 h 2524245"/>
                <a:gd name="connsiteX1" fmla="*/ 878476 w 940731"/>
                <a:gd name="connsiteY1" fmla="*/ 192011 h 2524245"/>
                <a:gd name="connsiteX2" fmla="*/ 498332 w 940731"/>
                <a:gd name="connsiteY2" fmla="*/ 2524245 h 2524245"/>
                <a:gd name="connsiteX3" fmla="*/ 97640 w 940731"/>
                <a:gd name="connsiteY3" fmla="*/ 171463 h 2524245"/>
                <a:gd name="connsiteX0" fmla="*/ 97640 w 940731"/>
                <a:gd name="connsiteY0" fmla="*/ 190080 h 2542862"/>
                <a:gd name="connsiteX1" fmla="*/ 878476 w 940731"/>
                <a:gd name="connsiteY1" fmla="*/ 210628 h 2542862"/>
                <a:gd name="connsiteX2" fmla="*/ 498332 w 940731"/>
                <a:gd name="connsiteY2" fmla="*/ 2542862 h 2542862"/>
                <a:gd name="connsiteX3" fmla="*/ 97640 w 940731"/>
                <a:gd name="connsiteY3" fmla="*/ 190080 h 2542862"/>
                <a:gd name="connsiteX0" fmla="*/ 97640 w 976424"/>
                <a:gd name="connsiteY0" fmla="*/ 190080 h 2542862"/>
                <a:gd name="connsiteX1" fmla="*/ 878476 w 976424"/>
                <a:gd name="connsiteY1" fmla="*/ 210628 h 2542862"/>
                <a:gd name="connsiteX2" fmla="*/ 498332 w 976424"/>
                <a:gd name="connsiteY2" fmla="*/ 2542862 h 2542862"/>
                <a:gd name="connsiteX3" fmla="*/ 97640 w 976424"/>
                <a:gd name="connsiteY3" fmla="*/ 190080 h 2542862"/>
                <a:gd name="connsiteX0" fmla="*/ 108311 w 987095"/>
                <a:gd name="connsiteY0" fmla="*/ 190080 h 2542862"/>
                <a:gd name="connsiteX1" fmla="*/ 889147 w 987095"/>
                <a:gd name="connsiteY1" fmla="*/ 210628 h 2542862"/>
                <a:gd name="connsiteX2" fmla="*/ 509003 w 987095"/>
                <a:gd name="connsiteY2" fmla="*/ 2542862 h 2542862"/>
                <a:gd name="connsiteX3" fmla="*/ 108311 w 987095"/>
                <a:gd name="connsiteY3" fmla="*/ 190080 h 2542862"/>
                <a:gd name="connsiteX0" fmla="*/ 108311 w 995452"/>
                <a:gd name="connsiteY0" fmla="*/ 190080 h 2542862"/>
                <a:gd name="connsiteX1" fmla="*/ 889147 w 995452"/>
                <a:gd name="connsiteY1" fmla="*/ 210628 h 2542862"/>
                <a:gd name="connsiteX2" fmla="*/ 509003 w 995452"/>
                <a:gd name="connsiteY2" fmla="*/ 2542862 h 2542862"/>
                <a:gd name="connsiteX3" fmla="*/ 108311 w 995452"/>
                <a:gd name="connsiteY3" fmla="*/ 190080 h 2542862"/>
                <a:gd name="connsiteX0" fmla="*/ 99853 w 986994"/>
                <a:gd name="connsiteY0" fmla="*/ 190080 h 2542862"/>
                <a:gd name="connsiteX1" fmla="*/ 880689 w 986994"/>
                <a:gd name="connsiteY1" fmla="*/ 210628 h 2542862"/>
                <a:gd name="connsiteX2" fmla="*/ 500545 w 986994"/>
                <a:gd name="connsiteY2" fmla="*/ 2542862 h 2542862"/>
                <a:gd name="connsiteX3" fmla="*/ 99853 w 986994"/>
                <a:gd name="connsiteY3" fmla="*/ 190080 h 2542862"/>
                <a:gd name="connsiteX0" fmla="*/ 99853 w 985728"/>
                <a:gd name="connsiteY0" fmla="*/ 190080 h 2542862"/>
                <a:gd name="connsiteX1" fmla="*/ 880689 w 985728"/>
                <a:gd name="connsiteY1" fmla="*/ 210628 h 2542862"/>
                <a:gd name="connsiteX2" fmla="*/ 500545 w 985728"/>
                <a:gd name="connsiteY2" fmla="*/ 2542862 h 2542862"/>
                <a:gd name="connsiteX3" fmla="*/ 99853 w 985728"/>
                <a:gd name="connsiteY3" fmla="*/ 190080 h 2542862"/>
                <a:gd name="connsiteX0" fmla="*/ 103955 w 989830"/>
                <a:gd name="connsiteY0" fmla="*/ 190080 h 2542862"/>
                <a:gd name="connsiteX1" fmla="*/ 884791 w 989830"/>
                <a:gd name="connsiteY1" fmla="*/ 210628 h 2542862"/>
                <a:gd name="connsiteX2" fmla="*/ 504647 w 989830"/>
                <a:gd name="connsiteY2" fmla="*/ 2542862 h 2542862"/>
                <a:gd name="connsiteX3" fmla="*/ 103955 w 989830"/>
                <a:gd name="connsiteY3" fmla="*/ 190080 h 2542862"/>
                <a:gd name="connsiteX0" fmla="*/ 103955 w 960876"/>
                <a:gd name="connsiteY0" fmla="*/ 190080 h 2542862"/>
                <a:gd name="connsiteX1" fmla="*/ 884791 w 960876"/>
                <a:gd name="connsiteY1" fmla="*/ 210628 h 2542862"/>
                <a:gd name="connsiteX2" fmla="*/ 504647 w 960876"/>
                <a:gd name="connsiteY2" fmla="*/ 2542862 h 2542862"/>
                <a:gd name="connsiteX3" fmla="*/ 103955 w 960876"/>
                <a:gd name="connsiteY3" fmla="*/ 190080 h 2542862"/>
                <a:gd name="connsiteX0" fmla="*/ 103955 w 977301"/>
                <a:gd name="connsiteY0" fmla="*/ 190080 h 2542862"/>
                <a:gd name="connsiteX1" fmla="*/ 884791 w 977301"/>
                <a:gd name="connsiteY1" fmla="*/ 210628 h 2542862"/>
                <a:gd name="connsiteX2" fmla="*/ 504647 w 977301"/>
                <a:gd name="connsiteY2" fmla="*/ 2542862 h 2542862"/>
                <a:gd name="connsiteX3" fmla="*/ 103955 w 977301"/>
                <a:gd name="connsiteY3" fmla="*/ 190080 h 2542862"/>
                <a:gd name="connsiteX0" fmla="*/ 99854 w 973200"/>
                <a:gd name="connsiteY0" fmla="*/ 190080 h 2542862"/>
                <a:gd name="connsiteX1" fmla="*/ 880690 w 973200"/>
                <a:gd name="connsiteY1" fmla="*/ 210628 h 2542862"/>
                <a:gd name="connsiteX2" fmla="*/ 500546 w 973200"/>
                <a:gd name="connsiteY2" fmla="*/ 2542862 h 2542862"/>
                <a:gd name="connsiteX3" fmla="*/ 99854 w 973200"/>
                <a:gd name="connsiteY3" fmla="*/ 190080 h 2542862"/>
                <a:gd name="connsiteX0" fmla="*/ 99854 w 973200"/>
                <a:gd name="connsiteY0" fmla="*/ 193975 h 2546757"/>
                <a:gd name="connsiteX1" fmla="*/ 880690 w 973200"/>
                <a:gd name="connsiteY1" fmla="*/ 214523 h 2546757"/>
                <a:gd name="connsiteX2" fmla="*/ 500546 w 973200"/>
                <a:gd name="connsiteY2" fmla="*/ 2546757 h 2546757"/>
                <a:gd name="connsiteX3" fmla="*/ 99854 w 973200"/>
                <a:gd name="connsiteY3" fmla="*/ 193975 h 2546757"/>
                <a:gd name="connsiteX0" fmla="*/ 104544 w 977890"/>
                <a:gd name="connsiteY0" fmla="*/ 193975 h 2546757"/>
                <a:gd name="connsiteX1" fmla="*/ 885380 w 977890"/>
                <a:gd name="connsiteY1" fmla="*/ 214523 h 2546757"/>
                <a:gd name="connsiteX2" fmla="*/ 505236 w 977890"/>
                <a:gd name="connsiteY2" fmla="*/ 2546757 h 2546757"/>
                <a:gd name="connsiteX3" fmla="*/ 104544 w 977890"/>
                <a:gd name="connsiteY3" fmla="*/ 193975 h 2546757"/>
                <a:gd name="connsiteX0" fmla="*/ 104544 w 977890"/>
                <a:gd name="connsiteY0" fmla="*/ 193975 h 2546757"/>
                <a:gd name="connsiteX1" fmla="*/ 885380 w 977890"/>
                <a:gd name="connsiteY1" fmla="*/ 214523 h 2546757"/>
                <a:gd name="connsiteX2" fmla="*/ 505236 w 977890"/>
                <a:gd name="connsiteY2" fmla="*/ 2546757 h 2546757"/>
                <a:gd name="connsiteX3" fmla="*/ 104544 w 977890"/>
                <a:gd name="connsiteY3" fmla="*/ 193975 h 2546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77890" h="2546757">
                  <a:moveTo>
                    <a:pt x="104544" y="193975"/>
                  </a:moveTo>
                  <a:cubicBezTo>
                    <a:pt x="364823" y="-66304"/>
                    <a:pt x="666198" y="-69729"/>
                    <a:pt x="885380" y="214523"/>
                  </a:cubicBezTo>
                  <a:cubicBezTo>
                    <a:pt x="1179906" y="632340"/>
                    <a:pt x="693596" y="2539908"/>
                    <a:pt x="505236" y="2546757"/>
                  </a:cubicBezTo>
                  <a:cubicBezTo>
                    <a:pt x="310027" y="2543332"/>
                    <a:pt x="-224230" y="639190"/>
                    <a:pt x="104544" y="19397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595" name="그룹 154">
            <a:extLst>
              <a:ext uri="{FF2B5EF4-FFF2-40B4-BE49-F238E27FC236}">
                <a16:creationId xmlns:a16="http://schemas.microsoft.com/office/drawing/2014/main" id="{7BA01DCF-79DE-4A43-90B0-9F52B3445DBE}"/>
              </a:ext>
            </a:extLst>
          </p:cNvPr>
          <p:cNvGrpSpPr/>
          <p:nvPr/>
        </p:nvGrpSpPr>
        <p:grpSpPr>
          <a:xfrm>
            <a:off x="1041166" y="3968789"/>
            <a:ext cx="256631" cy="267936"/>
            <a:chOff x="-2765399" y="4983810"/>
            <a:chExt cx="2559184" cy="2671920"/>
          </a:xfrm>
          <a:solidFill>
            <a:schemeClr val="bg1"/>
          </a:solidFill>
        </p:grpSpPr>
        <p:sp>
          <p:nvSpPr>
            <p:cNvPr id="596" name="Freeform 18">
              <a:extLst>
                <a:ext uri="{FF2B5EF4-FFF2-40B4-BE49-F238E27FC236}">
                  <a16:creationId xmlns:a16="http://schemas.microsoft.com/office/drawing/2014/main" id="{3E92A5D1-4159-4DD5-9238-8CFA911F36DB}"/>
                </a:ext>
              </a:extLst>
            </p:cNvPr>
            <p:cNvSpPr/>
            <p:nvPr/>
          </p:nvSpPr>
          <p:spPr>
            <a:xfrm rot="2641289">
              <a:off x="-1645446" y="4983810"/>
              <a:ext cx="1439231" cy="1391912"/>
            </a:xfrm>
            <a:custGeom>
              <a:avLst/>
              <a:gdLst/>
              <a:ahLst/>
              <a:cxnLst/>
              <a:rect l="l" t="t" r="r" b="b"/>
              <a:pathLst>
                <a:path w="4563041" h="4413028">
                  <a:moveTo>
                    <a:pt x="1658854" y="700255"/>
                  </a:moveTo>
                  <a:cubicBezTo>
                    <a:pt x="1197696" y="1371211"/>
                    <a:pt x="1496559" y="2059981"/>
                    <a:pt x="1623229" y="2469679"/>
                  </a:cubicBezTo>
                  <a:cubicBezTo>
                    <a:pt x="1245198" y="2398427"/>
                    <a:pt x="843415" y="2327174"/>
                    <a:pt x="465384" y="1964977"/>
                  </a:cubicBezTo>
                  <a:cubicBezTo>
                    <a:pt x="774143" y="2501345"/>
                    <a:pt x="1255093" y="2515201"/>
                    <a:pt x="1587603" y="2594369"/>
                  </a:cubicBezTo>
                  <a:cubicBezTo>
                    <a:pt x="1409473" y="3039693"/>
                    <a:pt x="1563852" y="3455330"/>
                    <a:pt x="1730106" y="3859091"/>
                  </a:cubicBezTo>
                  <a:cubicBezTo>
                    <a:pt x="1595519" y="3465226"/>
                    <a:pt x="1544059" y="2970421"/>
                    <a:pt x="1736043" y="2600307"/>
                  </a:cubicBezTo>
                  <a:cubicBezTo>
                    <a:pt x="2044802" y="3130738"/>
                    <a:pt x="2810761" y="3298972"/>
                    <a:pt x="3339213" y="3354390"/>
                  </a:cubicBezTo>
                  <a:cubicBezTo>
                    <a:pt x="2751385" y="3245533"/>
                    <a:pt x="2092304" y="2952608"/>
                    <a:pt x="1825109" y="2511242"/>
                  </a:cubicBezTo>
                  <a:lnTo>
                    <a:pt x="3612345" y="1383086"/>
                  </a:lnTo>
                  <a:lnTo>
                    <a:pt x="1736044" y="2434053"/>
                  </a:lnTo>
                  <a:cubicBezTo>
                    <a:pt x="1411452" y="1798723"/>
                    <a:pt x="1419368" y="1199019"/>
                    <a:pt x="1658854" y="700255"/>
                  </a:cubicBezTo>
                  <a:close/>
                  <a:moveTo>
                    <a:pt x="2233909" y="0"/>
                  </a:moveTo>
                  <a:cubicBezTo>
                    <a:pt x="2467233" y="1806805"/>
                    <a:pt x="2077102" y="1155417"/>
                    <a:pt x="1882914" y="1893443"/>
                  </a:cubicBezTo>
                  <a:cubicBezTo>
                    <a:pt x="2512642" y="1924327"/>
                    <a:pt x="2322974" y="945807"/>
                    <a:pt x="2887388" y="733246"/>
                  </a:cubicBezTo>
                  <a:cubicBezTo>
                    <a:pt x="2830028" y="877206"/>
                    <a:pt x="2808293" y="1015229"/>
                    <a:pt x="2816247" y="1135439"/>
                  </a:cubicBezTo>
                  <a:cubicBezTo>
                    <a:pt x="3129337" y="625471"/>
                    <a:pt x="3460241" y="928965"/>
                    <a:pt x="4563041" y="810883"/>
                  </a:cubicBezTo>
                  <a:cubicBezTo>
                    <a:pt x="3889322" y="1343144"/>
                    <a:pt x="4278444" y="2112912"/>
                    <a:pt x="3343467" y="2140472"/>
                  </a:cubicBezTo>
                  <a:cubicBezTo>
                    <a:pt x="3501618" y="2209483"/>
                    <a:pt x="3618205" y="2266620"/>
                    <a:pt x="3829795" y="2311880"/>
                  </a:cubicBezTo>
                  <a:cubicBezTo>
                    <a:pt x="3569732" y="2557453"/>
                    <a:pt x="3262169" y="2512080"/>
                    <a:pt x="2622097" y="2389517"/>
                  </a:cubicBezTo>
                  <a:cubicBezTo>
                    <a:pt x="2509767" y="2369650"/>
                    <a:pt x="2397436" y="2415097"/>
                    <a:pt x="2302920" y="2579299"/>
                  </a:cubicBezTo>
                  <a:cubicBezTo>
                    <a:pt x="2487884" y="2842647"/>
                    <a:pt x="3266614" y="2209409"/>
                    <a:pt x="4140346" y="3262466"/>
                  </a:cubicBezTo>
                  <a:cubicBezTo>
                    <a:pt x="3752157" y="3403364"/>
                    <a:pt x="3785543" y="4007399"/>
                    <a:pt x="2975780" y="3631721"/>
                  </a:cubicBezTo>
                  <a:cubicBezTo>
                    <a:pt x="2895976" y="3835245"/>
                    <a:pt x="3071493" y="3943766"/>
                    <a:pt x="3217320" y="4028536"/>
                  </a:cubicBezTo>
                  <a:cubicBezTo>
                    <a:pt x="2958527" y="3996906"/>
                    <a:pt x="2693797" y="4250284"/>
                    <a:pt x="2440942" y="3933646"/>
                  </a:cubicBezTo>
                  <a:cubicBezTo>
                    <a:pt x="2297169" y="3720861"/>
                    <a:pt x="2384964" y="3258694"/>
                    <a:pt x="2009622" y="3295291"/>
                  </a:cubicBezTo>
                  <a:cubicBezTo>
                    <a:pt x="1754582" y="3405624"/>
                    <a:pt x="1937083" y="3548389"/>
                    <a:pt x="2121990" y="3770304"/>
                  </a:cubicBezTo>
                  <a:cubicBezTo>
                    <a:pt x="2200019" y="3867528"/>
                    <a:pt x="2192774" y="4111028"/>
                    <a:pt x="2299671" y="4413028"/>
                  </a:cubicBezTo>
                  <a:lnTo>
                    <a:pt x="1837093" y="4270076"/>
                  </a:lnTo>
                  <a:cubicBezTo>
                    <a:pt x="1555484" y="4205994"/>
                    <a:pt x="982929" y="3963783"/>
                    <a:pt x="974452" y="3490002"/>
                  </a:cubicBezTo>
                  <a:cubicBezTo>
                    <a:pt x="982406" y="3259218"/>
                    <a:pt x="1376307" y="3123434"/>
                    <a:pt x="1336761" y="2803585"/>
                  </a:cubicBezTo>
                  <a:cubicBezTo>
                    <a:pt x="985954" y="3102746"/>
                    <a:pt x="688585" y="3247528"/>
                    <a:pt x="284339" y="3416061"/>
                  </a:cubicBezTo>
                  <a:lnTo>
                    <a:pt x="90189" y="3296411"/>
                  </a:lnTo>
                  <a:cubicBezTo>
                    <a:pt x="514191" y="3104128"/>
                    <a:pt x="837251" y="3048411"/>
                    <a:pt x="1219689" y="2642372"/>
                  </a:cubicBezTo>
                  <a:cubicBezTo>
                    <a:pt x="937892" y="2487993"/>
                    <a:pt x="632345" y="2719562"/>
                    <a:pt x="457427" y="2677998"/>
                  </a:cubicBezTo>
                  <a:cubicBezTo>
                    <a:pt x="266151" y="2640019"/>
                    <a:pt x="-55751" y="2435786"/>
                    <a:pt x="8293" y="1768416"/>
                  </a:cubicBezTo>
                  <a:cubicBezTo>
                    <a:pt x="86864" y="1822004"/>
                    <a:pt x="171373" y="1810278"/>
                    <a:pt x="244007" y="1929180"/>
                  </a:cubicBezTo>
                  <a:cubicBezTo>
                    <a:pt x="144075" y="1584945"/>
                    <a:pt x="192584" y="1353526"/>
                    <a:pt x="336097" y="1009291"/>
                  </a:cubicBezTo>
                  <a:cubicBezTo>
                    <a:pt x="954398" y="1360733"/>
                    <a:pt x="866117" y="1991245"/>
                    <a:pt x="1086595" y="1885488"/>
                  </a:cubicBezTo>
                  <a:cubicBezTo>
                    <a:pt x="1316035" y="1763150"/>
                    <a:pt x="1171404" y="1474556"/>
                    <a:pt x="1008958" y="1328468"/>
                  </a:cubicBezTo>
                  <a:cubicBezTo>
                    <a:pt x="800580" y="1156986"/>
                    <a:pt x="687203" y="860812"/>
                    <a:pt x="1060716" y="439948"/>
                  </a:cubicBezTo>
                  <a:cubicBezTo>
                    <a:pt x="1126292" y="558925"/>
                    <a:pt x="1114678" y="844158"/>
                    <a:pt x="1257443" y="796880"/>
                  </a:cubicBezTo>
                  <a:cubicBezTo>
                    <a:pt x="1422615" y="505524"/>
                    <a:pt x="1338404" y="166665"/>
                    <a:pt x="223390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accent1"/>
                </a:solidFill>
              </a:endParaRPr>
            </a:p>
          </p:txBody>
        </p:sp>
        <p:sp>
          <p:nvSpPr>
            <p:cNvPr id="597" name="타원 156">
              <a:extLst>
                <a:ext uri="{FF2B5EF4-FFF2-40B4-BE49-F238E27FC236}">
                  <a16:creationId xmlns:a16="http://schemas.microsoft.com/office/drawing/2014/main" id="{0064D005-7894-41E1-B43A-91DB415CDF3B}"/>
                </a:ext>
              </a:extLst>
            </p:cNvPr>
            <p:cNvSpPr/>
            <p:nvPr/>
          </p:nvSpPr>
          <p:spPr>
            <a:xfrm>
              <a:off x="-2765399" y="5763559"/>
              <a:ext cx="620128" cy="62012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98" name="타원 157">
              <a:extLst>
                <a:ext uri="{FF2B5EF4-FFF2-40B4-BE49-F238E27FC236}">
                  <a16:creationId xmlns:a16="http://schemas.microsoft.com/office/drawing/2014/main" id="{3BC868B8-90D8-41BD-8D2E-5A2537C5A171}"/>
                </a:ext>
              </a:extLst>
            </p:cNvPr>
            <p:cNvSpPr/>
            <p:nvPr/>
          </p:nvSpPr>
          <p:spPr>
            <a:xfrm>
              <a:off x="-2087475" y="5763559"/>
              <a:ext cx="620128" cy="62012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599" name="타원 158">
              <a:extLst>
                <a:ext uri="{FF2B5EF4-FFF2-40B4-BE49-F238E27FC236}">
                  <a16:creationId xmlns:a16="http://schemas.microsoft.com/office/drawing/2014/main" id="{4D11CA10-CADC-4E23-B521-631065F197FA}"/>
                </a:ext>
              </a:extLst>
            </p:cNvPr>
            <p:cNvSpPr/>
            <p:nvPr/>
          </p:nvSpPr>
          <p:spPr>
            <a:xfrm>
              <a:off x="-2426437" y="6399581"/>
              <a:ext cx="620128" cy="62012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00" name="타원 159">
              <a:extLst>
                <a:ext uri="{FF2B5EF4-FFF2-40B4-BE49-F238E27FC236}">
                  <a16:creationId xmlns:a16="http://schemas.microsoft.com/office/drawing/2014/main" id="{B4858EAE-CAE8-4F94-978E-A3EEBC9DA2A1}"/>
                </a:ext>
              </a:extLst>
            </p:cNvPr>
            <p:cNvSpPr/>
            <p:nvPr/>
          </p:nvSpPr>
          <p:spPr>
            <a:xfrm>
              <a:off x="-1748513" y="6399581"/>
              <a:ext cx="620128" cy="62012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01" name="타원 160">
              <a:extLst>
                <a:ext uri="{FF2B5EF4-FFF2-40B4-BE49-F238E27FC236}">
                  <a16:creationId xmlns:a16="http://schemas.microsoft.com/office/drawing/2014/main" id="{00A308B4-0217-4724-ADCD-FAA0BA86B0E7}"/>
                </a:ext>
              </a:extLst>
            </p:cNvPr>
            <p:cNvSpPr/>
            <p:nvPr/>
          </p:nvSpPr>
          <p:spPr>
            <a:xfrm>
              <a:off x="-2091459" y="7035602"/>
              <a:ext cx="620128" cy="62012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02" name="사각형: 둥근 모서리 161">
              <a:extLst>
                <a:ext uri="{FF2B5EF4-FFF2-40B4-BE49-F238E27FC236}">
                  <a16:creationId xmlns:a16="http://schemas.microsoft.com/office/drawing/2014/main" id="{B2D69FE4-87A1-4054-821E-BB2391A7397C}"/>
                </a:ext>
              </a:extLst>
            </p:cNvPr>
            <p:cNvSpPr/>
            <p:nvPr/>
          </p:nvSpPr>
          <p:spPr>
            <a:xfrm rot="20679848">
              <a:off x="-2235846" y="5444190"/>
              <a:ext cx="828000" cy="135552"/>
            </a:xfrm>
            <a:prstGeom prst="roundRect">
              <a:avLst>
                <a:gd name="adj" fmla="val 4917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03" name="사각형: 둥근 모서리 162">
              <a:extLst>
                <a:ext uri="{FF2B5EF4-FFF2-40B4-BE49-F238E27FC236}">
                  <a16:creationId xmlns:a16="http://schemas.microsoft.com/office/drawing/2014/main" id="{4B0BA90D-5ACD-4BEF-A46A-733F061A1DFC}"/>
                </a:ext>
              </a:extLst>
            </p:cNvPr>
            <p:cNvSpPr/>
            <p:nvPr/>
          </p:nvSpPr>
          <p:spPr>
            <a:xfrm>
              <a:off x="-1843268" y="5499851"/>
              <a:ext cx="156344" cy="316035"/>
            </a:xfrm>
            <a:prstGeom prst="roundRect">
              <a:avLst>
                <a:gd name="adj" fmla="val 20029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604" name="그룹 163">
            <a:extLst>
              <a:ext uri="{FF2B5EF4-FFF2-40B4-BE49-F238E27FC236}">
                <a16:creationId xmlns:a16="http://schemas.microsoft.com/office/drawing/2014/main" id="{96CE060E-0D62-447C-9887-F0EBD7E18287}"/>
              </a:ext>
            </a:extLst>
          </p:cNvPr>
          <p:cNvGrpSpPr/>
          <p:nvPr/>
        </p:nvGrpSpPr>
        <p:grpSpPr>
          <a:xfrm>
            <a:off x="2577056" y="2854290"/>
            <a:ext cx="186075" cy="260280"/>
            <a:chOff x="1019786" y="3002376"/>
            <a:chExt cx="2531613" cy="3541196"/>
          </a:xfrm>
          <a:solidFill>
            <a:schemeClr val="bg1"/>
          </a:solidFill>
        </p:grpSpPr>
        <p:sp>
          <p:nvSpPr>
            <p:cNvPr id="605" name="사각형: 둥근 모서리 132">
              <a:extLst>
                <a:ext uri="{FF2B5EF4-FFF2-40B4-BE49-F238E27FC236}">
                  <a16:creationId xmlns:a16="http://schemas.microsoft.com/office/drawing/2014/main" id="{98C49C20-E491-40B7-B018-CA022F61F06F}"/>
                </a:ext>
              </a:extLst>
            </p:cNvPr>
            <p:cNvSpPr/>
            <p:nvPr/>
          </p:nvSpPr>
          <p:spPr>
            <a:xfrm>
              <a:off x="1719599" y="3938796"/>
              <a:ext cx="1084494" cy="2604776"/>
            </a:xfrm>
            <a:custGeom>
              <a:avLst/>
              <a:gdLst>
                <a:gd name="connsiteX0" fmla="*/ 0 w 626166"/>
                <a:gd name="connsiteY0" fmla="*/ 293202 h 1175728"/>
                <a:gd name="connsiteX1" fmla="*/ 293202 w 626166"/>
                <a:gd name="connsiteY1" fmla="*/ 0 h 1175728"/>
                <a:gd name="connsiteX2" fmla="*/ 332964 w 626166"/>
                <a:gd name="connsiteY2" fmla="*/ 0 h 1175728"/>
                <a:gd name="connsiteX3" fmla="*/ 626166 w 626166"/>
                <a:gd name="connsiteY3" fmla="*/ 293202 h 1175728"/>
                <a:gd name="connsiteX4" fmla="*/ 626166 w 626166"/>
                <a:gd name="connsiteY4" fmla="*/ 882526 h 1175728"/>
                <a:gd name="connsiteX5" fmla="*/ 332964 w 626166"/>
                <a:gd name="connsiteY5" fmla="*/ 1175728 h 1175728"/>
                <a:gd name="connsiteX6" fmla="*/ 293202 w 626166"/>
                <a:gd name="connsiteY6" fmla="*/ 1175728 h 1175728"/>
                <a:gd name="connsiteX7" fmla="*/ 0 w 626166"/>
                <a:gd name="connsiteY7" fmla="*/ 882526 h 1175728"/>
                <a:gd name="connsiteX8" fmla="*/ 0 w 626166"/>
                <a:gd name="connsiteY8" fmla="*/ 293202 h 1175728"/>
                <a:gd name="connsiteX0" fmla="*/ 0 w 626166"/>
                <a:gd name="connsiteY0" fmla="*/ 303142 h 1185668"/>
                <a:gd name="connsiteX1" fmla="*/ 293202 w 626166"/>
                <a:gd name="connsiteY1" fmla="*/ 9940 h 1185668"/>
                <a:gd name="connsiteX2" fmla="*/ 382660 w 626166"/>
                <a:gd name="connsiteY2" fmla="*/ 0 h 1185668"/>
                <a:gd name="connsiteX3" fmla="*/ 626166 w 626166"/>
                <a:gd name="connsiteY3" fmla="*/ 303142 h 1185668"/>
                <a:gd name="connsiteX4" fmla="*/ 626166 w 626166"/>
                <a:gd name="connsiteY4" fmla="*/ 892466 h 1185668"/>
                <a:gd name="connsiteX5" fmla="*/ 332964 w 626166"/>
                <a:gd name="connsiteY5" fmla="*/ 1185668 h 1185668"/>
                <a:gd name="connsiteX6" fmla="*/ 293202 w 626166"/>
                <a:gd name="connsiteY6" fmla="*/ 1185668 h 1185668"/>
                <a:gd name="connsiteX7" fmla="*/ 0 w 626166"/>
                <a:gd name="connsiteY7" fmla="*/ 892466 h 1185668"/>
                <a:gd name="connsiteX8" fmla="*/ 0 w 626166"/>
                <a:gd name="connsiteY8" fmla="*/ 303142 h 1185668"/>
                <a:gd name="connsiteX0" fmla="*/ 0 w 626166"/>
                <a:gd name="connsiteY0" fmla="*/ 303142 h 1185668"/>
                <a:gd name="connsiteX1" fmla="*/ 233567 w 626166"/>
                <a:gd name="connsiteY1" fmla="*/ 1 h 1185668"/>
                <a:gd name="connsiteX2" fmla="*/ 382660 w 626166"/>
                <a:gd name="connsiteY2" fmla="*/ 0 h 1185668"/>
                <a:gd name="connsiteX3" fmla="*/ 626166 w 626166"/>
                <a:gd name="connsiteY3" fmla="*/ 303142 h 1185668"/>
                <a:gd name="connsiteX4" fmla="*/ 626166 w 626166"/>
                <a:gd name="connsiteY4" fmla="*/ 892466 h 1185668"/>
                <a:gd name="connsiteX5" fmla="*/ 332964 w 626166"/>
                <a:gd name="connsiteY5" fmla="*/ 1185668 h 1185668"/>
                <a:gd name="connsiteX6" fmla="*/ 293202 w 626166"/>
                <a:gd name="connsiteY6" fmla="*/ 1185668 h 1185668"/>
                <a:gd name="connsiteX7" fmla="*/ 0 w 626166"/>
                <a:gd name="connsiteY7" fmla="*/ 892466 h 1185668"/>
                <a:gd name="connsiteX8" fmla="*/ 0 w 626166"/>
                <a:gd name="connsiteY8" fmla="*/ 303142 h 1185668"/>
                <a:gd name="connsiteX0" fmla="*/ 0 w 626166"/>
                <a:gd name="connsiteY0" fmla="*/ 323020 h 1205546"/>
                <a:gd name="connsiteX1" fmla="*/ 233567 w 626166"/>
                <a:gd name="connsiteY1" fmla="*/ 19879 h 1205546"/>
                <a:gd name="connsiteX2" fmla="*/ 432356 w 626166"/>
                <a:gd name="connsiteY2" fmla="*/ 0 h 1205546"/>
                <a:gd name="connsiteX3" fmla="*/ 626166 w 626166"/>
                <a:gd name="connsiteY3" fmla="*/ 323020 h 1205546"/>
                <a:gd name="connsiteX4" fmla="*/ 626166 w 626166"/>
                <a:gd name="connsiteY4" fmla="*/ 912344 h 1205546"/>
                <a:gd name="connsiteX5" fmla="*/ 332964 w 626166"/>
                <a:gd name="connsiteY5" fmla="*/ 1205546 h 1205546"/>
                <a:gd name="connsiteX6" fmla="*/ 293202 w 626166"/>
                <a:gd name="connsiteY6" fmla="*/ 1205546 h 1205546"/>
                <a:gd name="connsiteX7" fmla="*/ 0 w 626166"/>
                <a:gd name="connsiteY7" fmla="*/ 912344 h 1205546"/>
                <a:gd name="connsiteX8" fmla="*/ 0 w 626166"/>
                <a:gd name="connsiteY8" fmla="*/ 323020 h 1205546"/>
                <a:gd name="connsiteX0" fmla="*/ 0 w 626166"/>
                <a:gd name="connsiteY0" fmla="*/ 323020 h 1205546"/>
                <a:gd name="connsiteX1" fmla="*/ 233567 w 626166"/>
                <a:gd name="connsiteY1" fmla="*/ 19879 h 1205546"/>
                <a:gd name="connsiteX2" fmla="*/ 432356 w 626166"/>
                <a:gd name="connsiteY2" fmla="*/ 0 h 1205546"/>
                <a:gd name="connsiteX3" fmla="*/ 626166 w 626166"/>
                <a:gd name="connsiteY3" fmla="*/ 323020 h 1205546"/>
                <a:gd name="connsiteX4" fmla="*/ 626166 w 626166"/>
                <a:gd name="connsiteY4" fmla="*/ 912344 h 1205546"/>
                <a:gd name="connsiteX5" fmla="*/ 332964 w 626166"/>
                <a:gd name="connsiteY5" fmla="*/ 1205546 h 1205546"/>
                <a:gd name="connsiteX6" fmla="*/ 253446 w 626166"/>
                <a:gd name="connsiteY6" fmla="*/ 1195607 h 1205546"/>
                <a:gd name="connsiteX7" fmla="*/ 0 w 626166"/>
                <a:gd name="connsiteY7" fmla="*/ 912344 h 1205546"/>
                <a:gd name="connsiteX8" fmla="*/ 0 w 626166"/>
                <a:gd name="connsiteY8" fmla="*/ 323020 h 1205546"/>
                <a:gd name="connsiteX0" fmla="*/ 0 w 626166"/>
                <a:gd name="connsiteY0" fmla="*/ 323020 h 1205546"/>
                <a:gd name="connsiteX1" fmla="*/ 233567 w 626166"/>
                <a:gd name="connsiteY1" fmla="*/ 19879 h 1205546"/>
                <a:gd name="connsiteX2" fmla="*/ 432356 w 626166"/>
                <a:gd name="connsiteY2" fmla="*/ 0 h 1205546"/>
                <a:gd name="connsiteX3" fmla="*/ 626166 w 626166"/>
                <a:gd name="connsiteY3" fmla="*/ 323020 h 1205546"/>
                <a:gd name="connsiteX4" fmla="*/ 626166 w 626166"/>
                <a:gd name="connsiteY4" fmla="*/ 912344 h 1205546"/>
                <a:gd name="connsiteX5" fmla="*/ 332964 w 626166"/>
                <a:gd name="connsiteY5" fmla="*/ 1205546 h 1205546"/>
                <a:gd name="connsiteX6" fmla="*/ 332959 w 626166"/>
                <a:gd name="connsiteY6" fmla="*/ 1195607 h 1205546"/>
                <a:gd name="connsiteX7" fmla="*/ 0 w 626166"/>
                <a:gd name="connsiteY7" fmla="*/ 912344 h 1205546"/>
                <a:gd name="connsiteX8" fmla="*/ 0 w 626166"/>
                <a:gd name="connsiteY8" fmla="*/ 323020 h 1205546"/>
                <a:gd name="connsiteX0" fmla="*/ 0 w 626166"/>
                <a:gd name="connsiteY0" fmla="*/ 323020 h 1205546"/>
                <a:gd name="connsiteX1" fmla="*/ 233567 w 626166"/>
                <a:gd name="connsiteY1" fmla="*/ 19879 h 1205546"/>
                <a:gd name="connsiteX2" fmla="*/ 432356 w 626166"/>
                <a:gd name="connsiteY2" fmla="*/ 0 h 1205546"/>
                <a:gd name="connsiteX3" fmla="*/ 626166 w 626166"/>
                <a:gd name="connsiteY3" fmla="*/ 323020 h 1205546"/>
                <a:gd name="connsiteX4" fmla="*/ 626166 w 626166"/>
                <a:gd name="connsiteY4" fmla="*/ 912344 h 1205546"/>
                <a:gd name="connsiteX5" fmla="*/ 332964 w 626166"/>
                <a:gd name="connsiteY5" fmla="*/ 1205546 h 1205546"/>
                <a:gd name="connsiteX6" fmla="*/ 303142 w 626166"/>
                <a:gd name="connsiteY6" fmla="*/ 1185668 h 1205546"/>
                <a:gd name="connsiteX7" fmla="*/ 0 w 626166"/>
                <a:gd name="connsiteY7" fmla="*/ 912344 h 1205546"/>
                <a:gd name="connsiteX8" fmla="*/ 0 w 626166"/>
                <a:gd name="connsiteY8" fmla="*/ 323020 h 1205546"/>
                <a:gd name="connsiteX0" fmla="*/ 0 w 626166"/>
                <a:gd name="connsiteY0" fmla="*/ 323020 h 1225711"/>
                <a:gd name="connsiteX1" fmla="*/ 233567 w 626166"/>
                <a:gd name="connsiteY1" fmla="*/ 19879 h 1225711"/>
                <a:gd name="connsiteX2" fmla="*/ 432356 w 626166"/>
                <a:gd name="connsiteY2" fmla="*/ 0 h 1225711"/>
                <a:gd name="connsiteX3" fmla="*/ 626166 w 626166"/>
                <a:gd name="connsiteY3" fmla="*/ 323020 h 1225711"/>
                <a:gd name="connsiteX4" fmla="*/ 626166 w 626166"/>
                <a:gd name="connsiteY4" fmla="*/ 912344 h 1225711"/>
                <a:gd name="connsiteX5" fmla="*/ 332964 w 626166"/>
                <a:gd name="connsiteY5" fmla="*/ 1205546 h 1225711"/>
                <a:gd name="connsiteX6" fmla="*/ 332960 w 626166"/>
                <a:gd name="connsiteY6" fmla="*/ 1225424 h 1225711"/>
                <a:gd name="connsiteX7" fmla="*/ 0 w 626166"/>
                <a:gd name="connsiteY7" fmla="*/ 912344 h 1225711"/>
                <a:gd name="connsiteX8" fmla="*/ 0 w 626166"/>
                <a:gd name="connsiteY8" fmla="*/ 323020 h 1225711"/>
                <a:gd name="connsiteX0" fmla="*/ 0 w 626166"/>
                <a:gd name="connsiteY0" fmla="*/ 303142 h 1205833"/>
                <a:gd name="connsiteX1" fmla="*/ 233567 w 626166"/>
                <a:gd name="connsiteY1" fmla="*/ 1 h 1205833"/>
                <a:gd name="connsiteX2" fmla="*/ 412478 w 626166"/>
                <a:gd name="connsiteY2" fmla="*/ 0 h 1205833"/>
                <a:gd name="connsiteX3" fmla="*/ 626166 w 626166"/>
                <a:gd name="connsiteY3" fmla="*/ 303142 h 1205833"/>
                <a:gd name="connsiteX4" fmla="*/ 626166 w 626166"/>
                <a:gd name="connsiteY4" fmla="*/ 892466 h 1205833"/>
                <a:gd name="connsiteX5" fmla="*/ 332964 w 626166"/>
                <a:gd name="connsiteY5" fmla="*/ 1185668 h 1205833"/>
                <a:gd name="connsiteX6" fmla="*/ 332960 w 626166"/>
                <a:gd name="connsiteY6" fmla="*/ 1205546 h 1205833"/>
                <a:gd name="connsiteX7" fmla="*/ 0 w 626166"/>
                <a:gd name="connsiteY7" fmla="*/ 892466 h 1205833"/>
                <a:gd name="connsiteX8" fmla="*/ 0 w 626166"/>
                <a:gd name="connsiteY8" fmla="*/ 303142 h 1205833"/>
                <a:gd name="connsiteX0" fmla="*/ 0 w 626166"/>
                <a:gd name="connsiteY0" fmla="*/ 303142 h 1206318"/>
                <a:gd name="connsiteX1" fmla="*/ 233567 w 626166"/>
                <a:gd name="connsiteY1" fmla="*/ 1 h 1206318"/>
                <a:gd name="connsiteX2" fmla="*/ 412478 w 626166"/>
                <a:gd name="connsiteY2" fmla="*/ 0 h 1206318"/>
                <a:gd name="connsiteX3" fmla="*/ 626166 w 626166"/>
                <a:gd name="connsiteY3" fmla="*/ 303142 h 1206318"/>
                <a:gd name="connsiteX4" fmla="*/ 626166 w 626166"/>
                <a:gd name="connsiteY4" fmla="*/ 892466 h 1206318"/>
                <a:gd name="connsiteX5" fmla="*/ 345672 w 626166"/>
                <a:gd name="connsiteY5" fmla="*/ 1203547 h 1206318"/>
                <a:gd name="connsiteX6" fmla="*/ 332960 w 626166"/>
                <a:gd name="connsiteY6" fmla="*/ 1205546 h 1206318"/>
                <a:gd name="connsiteX7" fmla="*/ 0 w 626166"/>
                <a:gd name="connsiteY7" fmla="*/ 892466 h 1206318"/>
                <a:gd name="connsiteX8" fmla="*/ 0 w 626166"/>
                <a:gd name="connsiteY8" fmla="*/ 303142 h 1206318"/>
                <a:gd name="connsiteX0" fmla="*/ 0 w 626166"/>
                <a:gd name="connsiteY0" fmla="*/ 303142 h 1206318"/>
                <a:gd name="connsiteX1" fmla="*/ 233567 w 626166"/>
                <a:gd name="connsiteY1" fmla="*/ 1 h 1206318"/>
                <a:gd name="connsiteX2" fmla="*/ 412478 w 626166"/>
                <a:gd name="connsiteY2" fmla="*/ 0 h 1206318"/>
                <a:gd name="connsiteX3" fmla="*/ 626166 w 626166"/>
                <a:gd name="connsiteY3" fmla="*/ 303142 h 1206318"/>
                <a:gd name="connsiteX4" fmla="*/ 626166 w 626166"/>
                <a:gd name="connsiteY4" fmla="*/ 892466 h 1206318"/>
                <a:gd name="connsiteX5" fmla="*/ 345672 w 626166"/>
                <a:gd name="connsiteY5" fmla="*/ 1203547 h 1206318"/>
                <a:gd name="connsiteX6" fmla="*/ 323429 w 626166"/>
                <a:gd name="connsiteY6" fmla="*/ 1205546 h 1206318"/>
                <a:gd name="connsiteX7" fmla="*/ 0 w 626166"/>
                <a:gd name="connsiteY7" fmla="*/ 892466 h 1206318"/>
                <a:gd name="connsiteX8" fmla="*/ 0 w 626166"/>
                <a:gd name="connsiteY8" fmla="*/ 303142 h 1206318"/>
                <a:gd name="connsiteX0" fmla="*/ 0 w 626166"/>
                <a:gd name="connsiteY0" fmla="*/ 303142 h 1208656"/>
                <a:gd name="connsiteX1" fmla="*/ 233567 w 626166"/>
                <a:gd name="connsiteY1" fmla="*/ 1 h 1208656"/>
                <a:gd name="connsiteX2" fmla="*/ 412478 w 626166"/>
                <a:gd name="connsiteY2" fmla="*/ 0 h 1208656"/>
                <a:gd name="connsiteX3" fmla="*/ 626166 w 626166"/>
                <a:gd name="connsiteY3" fmla="*/ 303142 h 1208656"/>
                <a:gd name="connsiteX4" fmla="*/ 626166 w 626166"/>
                <a:gd name="connsiteY4" fmla="*/ 892466 h 1208656"/>
                <a:gd name="connsiteX5" fmla="*/ 345672 w 626166"/>
                <a:gd name="connsiteY5" fmla="*/ 1208656 h 1208656"/>
                <a:gd name="connsiteX6" fmla="*/ 323429 w 626166"/>
                <a:gd name="connsiteY6" fmla="*/ 1205546 h 1208656"/>
                <a:gd name="connsiteX7" fmla="*/ 0 w 626166"/>
                <a:gd name="connsiteY7" fmla="*/ 892466 h 1208656"/>
                <a:gd name="connsiteX8" fmla="*/ 0 w 626166"/>
                <a:gd name="connsiteY8" fmla="*/ 303142 h 1208656"/>
                <a:gd name="connsiteX0" fmla="*/ 0 w 626166"/>
                <a:gd name="connsiteY0" fmla="*/ 303142 h 1208656"/>
                <a:gd name="connsiteX1" fmla="*/ 233567 w 626166"/>
                <a:gd name="connsiteY1" fmla="*/ 1 h 1208656"/>
                <a:gd name="connsiteX2" fmla="*/ 412478 w 626166"/>
                <a:gd name="connsiteY2" fmla="*/ 0 h 1208656"/>
                <a:gd name="connsiteX3" fmla="*/ 626166 w 626166"/>
                <a:gd name="connsiteY3" fmla="*/ 303142 h 1208656"/>
                <a:gd name="connsiteX4" fmla="*/ 626166 w 626166"/>
                <a:gd name="connsiteY4" fmla="*/ 892466 h 1208656"/>
                <a:gd name="connsiteX5" fmla="*/ 345672 w 626166"/>
                <a:gd name="connsiteY5" fmla="*/ 1208656 h 1208656"/>
                <a:gd name="connsiteX6" fmla="*/ 320252 w 626166"/>
                <a:gd name="connsiteY6" fmla="*/ 1200437 h 1208656"/>
                <a:gd name="connsiteX7" fmla="*/ 0 w 626166"/>
                <a:gd name="connsiteY7" fmla="*/ 892466 h 1208656"/>
                <a:gd name="connsiteX8" fmla="*/ 0 w 626166"/>
                <a:gd name="connsiteY8" fmla="*/ 303142 h 1208656"/>
                <a:gd name="connsiteX0" fmla="*/ 0 w 626166"/>
                <a:gd name="connsiteY0" fmla="*/ 303142 h 1209124"/>
                <a:gd name="connsiteX1" fmla="*/ 233567 w 626166"/>
                <a:gd name="connsiteY1" fmla="*/ 1 h 1209124"/>
                <a:gd name="connsiteX2" fmla="*/ 412478 w 626166"/>
                <a:gd name="connsiteY2" fmla="*/ 0 h 1209124"/>
                <a:gd name="connsiteX3" fmla="*/ 626166 w 626166"/>
                <a:gd name="connsiteY3" fmla="*/ 303142 h 1209124"/>
                <a:gd name="connsiteX4" fmla="*/ 626166 w 626166"/>
                <a:gd name="connsiteY4" fmla="*/ 892466 h 1209124"/>
                <a:gd name="connsiteX5" fmla="*/ 345672 w 626166"/>
                <a:gd name="connsiteY5" fmla="*/ 1208656 h 1209124"/>
                <a:gd name="connsiteX6" fmla="*/ 313898 w 626166"/>
                <a:gd name="connsiteY6" fmla="*/ 1208099 h 1209124"/>
                <a:gd name="connsiteX7" fmla="*/ 0 w 626166"/>
                <a:gd name="connsiteY7" fmla="*/ 892466 h 1209124"/>
                <a:gd name="connsiteX8" fmla="*/ 0 w 626166"/>
                <a:gd name="connsiteY8" fmla="*/ 303142 h 12091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26166" h="1209124">
                  <a:moveTo>
                    <a:pt x="0" y="303142"/>
                  </a:moveTo>
                  <a:cubicBezTo>
                    <a:pt x="0" y="141211"/>
                    <a:pt x="71636" y="1"/>
                    <a:pt x="233567" y="1"/>
                  </a:cubicBezTo>
                  <a:lnTo>
                    <a:pt x="412478" y="0"/>
                  </a:lnTo>
                  <a:cubicBezTo>
                    <a:pt x="574409" y="0"/>
                    <a:pt x="626166" y="141211"/>
                    <a:pt x="626166" y="303142"/>
                  </a:cubicBezTo>
                  <a:lnTo>
                    <a:pt x="626166" y="892466"/>
                  </a:lnTo>
                  <a:cubicBezTo>
                    <a:pt x="626166" y="1054397"/>
                    <a:pt x="507603" y="1208656"/>
                    <a:pt x="345672" y="1208656"/>
                  </a:cubicBezTo>
                  <a:cubicBezTo>
                    <a:pt x="345670" y="1205343"/>
                    <a:pt x="313900" y="1211412"/>
                    <a:pt x="313898" y="1208099"/>
                  </a:cubicBezTo>
                  <a:cubicBezTo>
                    <a:pt x="151967" y="1208099"/>
                    <a:pt x="0" y="1054397"/>
                    <a:pt x="0" y="892466"/>
                  </a:cubicBezTo>
                  <a:lnTo>
                    <a:pt x="0" y="303142"/>
                  </a:lnTo>
                  <a:close/>
                </a:path>
              </a:pathLst>
            </a:custGeom>
            <a:grpFill/>
            <a:ln w="349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06" name="막힌 원호 135">
              <a:extLst>
                <a:ext uri="{FF2B5EF4-FFF2-40B4-BE49-F238E27FC236}">
                  <a16:creationId xmlns:a16="http://schemas.microsoft.com/office/drawing/2014/main" id="{EF217812-C397-4FFA-8959-25EA8FC949FD}"/>
                </a:ext>
              </a:extLst>
            </p:cNvPr>
            <p:cNvSpPr/>
            <p:nvPr/>
          </p:nvSpPr>
          <p:spPr>
            <a:xfrm>
              <a:off x="2103734" y="3002376"/>
              <a:ext cx="861381" cy="963974"/>
            </a:xfrm>
            <a:custGeom>
              <a:avLst/>
              <a:gdLst>
                <a:gd name="connsiteX0" fmla="*/ 6421 w 1188673"/>
                <a:gd name="connsiteY0" fmla="*/ 681464 h 1188673"/>
                <a:gd name="connsiteX1" fmla="*/ 149811 w 1188673"/>
                <a:gd name="connsiteY1" fmla="*/ 199833 h 1188673"/>
                <a:gd name="connsiteX2" fmla="*/ 610993 w 1188673"/>
                <a:gd name="connsiteY2" fmla="*/ 233 h 1188673"/>
                <a:gd name="connsiteX3" fmla="*/ 605291 w 1188673"/>
                <a:gd name="connsiteY3" fmla="*/ 203607 h 1188673"/>
                <a:gd name="connsiteX4" fmla="*/ 301981 w 1188673"/>
                <a:gd name="connsiteY4" fmla="*/ 334880 h 1188673"/>
                <a:gd name="connsiteX5" fmla="*/ 207676 w 1188673"/>
                <a:gd name="connsiteY5" fmla="*/ 651639 h 1188673"/>
                <a:gd name="connsiteX6" fmla="*/ 6421 w 1188673"/>
                <a:gd name="connsiteY6" fmla="*/ 681464 h 1188673"/>
                <a:gd name="connsiteX0" fmla="*/ 6425 w 610997"/>
                <a:gd name="connsiteY0" fmla="*/ 681464 h 683767"/>
                <a:gd name="connsiteX1" fmla="*/ 149815 w 610997"/>
                <a:gd name="connsiteY1" fmla="*/ 199833 h 683767"/>
                <a:gd name="connsiteX2" fmla="*/ 610997 w 610997"/>
                <a:gd name="connsiteY2" fmla="*/ 233 h 683767"/>
                <a:gd name="connsiteX3" fmla="*/ 605295 w 610997"/>
                <a:gd name="connsiteY3" fmla="*/ 203607 h 683767"/>
                <a:gd name="connsiteX4" fmla="*/ 301985 w 610997"/>
                <a:gd name="connsiteY4" fmla="*/ 334880 h 683767"/>
                <a:gd name="connsiteX5" fmla="*/ 275773 w 610997"/>
                <a:gd name="connsiteY5" fmla="*/ 680822 h 683767"/>
                <a:gd name="connsiteX6" fmla="*/ 6425 w 610997"/>
                <a:gd name="connsiteY6" fmla="*/ 681464 h 683767"/>
                <a:gd name="connsiteX0" fmla="*/ 6425 w 610997"/>
                <a:gd name="connsiteY0" fmla="*/ 681464 h 683767"/>
                <a:gd name="connsiteX1" fmla="*/ 149815 w 610997"/>
                <a:gd name="connsiteY1" fmla="*/ 199833 h 683767"/>
                <a:gd name="connsiteX2" fmla="*/ 610997 w 610997"/>
                <a:gd name="connsiteY2" fmla="*/ 233 h 683767"/>
                <a:gd name="connsiteX3" fmla="*/ 595567 w 610997"/>
                <a:gd name="connsiteY3" fmla="*/ 154969 h 683767"/>
                <a:gd name="connsiteX4" fmla="*/ 301985 w 610997"/>
                <a:gd name="connsiteY4" fmla="*/ 334880 h 683767"/>
                <a:gd name="connsiteX5" fmla="*/ 275773 w 610997"/>
                <a:gd name="connsiteY5" fmla="*/ 680822 h 683767"/>
                <a:gd name="connsiteX6" fmla="*/ 6425 w 610997"/>
                <a:gd name="connsiteY6" fmla="*/ 681464 h 6837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10997" h="683767">
                  <a:moveTo>
                    <a:pt x="6425" y="681464"/>
                  </a:moveTo>
                  <a:cubicBezTo>
                    <a:pt x="-19339" y="507616"/>
                    <a:pt x="33160" y="331280"/>
                    <a:pt x="149815" y="199833"/>
                  </a:cubicBezTo>
                  <a:cubicBezTo>
                    <a:pt x="266470" y="68386"/>
                    <a:pt x="435320" y="-4692"/>
                    <a:pt x="610997" y="233"/>
                  </a:cubicBezTo>
                  <a:lnTo>
                    <a:pt x="595567" y="154969"/>
                  </a:lnTo>
                  <a:cubicBezTo>
                    <a:pt x="480028" y="151730"/>
                    <a:pt x="378707" y="248430"/>
                    <a:pt x="301985" y="334880"/>
                  </a:cubicBezTo>
                  <a:cubicBezTo>
                    <a:pt x="225263" y="421330"/>
                    <a:pt x="258829" y="566486"/>
                    <a:pt x="275773" y="680822"/>
                  </a:cubicBezTo>
                  <a:cubicBezTo>
                    <a:pt x="208688" y="690764"/>
                    <a:pt x="73510" y="671522"/>
                    <a:pt x="6425" y="68146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607" name="자유형: 도형 166">
              <a:extLst>
                <a:ext uri="{FF2B5EF4-FFF2-40B4-BE49-F238E27FC236}">
                  <a16:creationId xmlns:a16="http://schemas.microsoft.com/office/drawing/2014/main" id="{D254F838-4B78-4766-9CD8-6838375014C8}"/>
                </a:ext>
              </a:extLst>
            </p:cNvPr>
            <p:cNvSpPr/>
            <p:nvPr/>
          </p:nvSpPr>
          <p:spPr>
            <a:xfrm rot="21000000">
              <a:off x="1019786" y="4024649"/>
              <a:ext cx="948277" cy="2492473"/>
            </a:xfrm>
            <a:custGeom>
              <a:avLst/>
              <a:gdLst>
                <a:gd name="connsiteX0" fmla="*/ 810820 w 948279"/>
                <a:gd name="connsiteY0" fmla="*/ 13176 h 2492471"/>
                <a:gd name="connsiteX1" fmla="*/ 890541 w 948279"/>
                <a:gd name="connsiteY1" fmla="*/ 50763 h 2492471"/>
                <a:gd name="connsiteX2" fmla="*/ 948279 w 948279"/>
                <a:gd name="connsiteY2" fmla="*/ 103894 h 2492471"/>
                <a:gd name="connsiteX3" fmla="*/ 938298 w 948279"/>
                <a:gd name="connsiteY3" fmla="*/ 110009 h 2492471"/>
                <a:gd name="connsiteX4" fmla="*/ 693849 w 948279"/>
                <a:gd name="connsiteY4" fmla="*/ 613610 h 2492471"/>
                <a:gd name="connsiteX5" fmla="*/ 473392 w 948279"/>
                <a:gd name="connsiteY5" fmla="*/ 1863884 h 2492471"/>
                <a:gd name="connsiteX6" fmla="*/ 621326 w 948279"/>
                <a:gd name="connsiteY6" fmla="*/ 2455353 h 2492471"/>
                <a:gd name="connsiteX7" fmla="*/ 654526 w 948279"/>
                <a:gd name="connsiteY7" fmla="*/ 2489310 h 2492471"/>
                <a:gd name="connsiteX8" fmla="*/ 632338 w 948279"/>
                <a:gd name="connsiteY8" fmla="*/ 2492471 h 2492471"/>
                <a:gd name="connsiteX9" fmla="*/ 576673 w 948279"/>
                <a:gd name="connsiteY9" fmla="*/ 2488230 h 2492471"/>
                <a:gd name="connsiteX10" fmla="*/ 0 w 948279"/>
                <a:gd name="connsiteY10" fmla="*/ 1842037 h 2492471"/>
                <a:gd name="connsiteX11" fmla="*/ 0 w 948279"/>
                <a:gd name="connsiteY11" fmla="*/ 625681 h 2492471"/>
                <a:gd name="connsiteX12" fmla="*/ 404528 w 948279"/>
                <a:gd name="connsiteY12" fmla="*/ 2 h 2492471"/>
                <a:gd name="connsiteX13" fmla="*/ 714395 w 948279"/>
                <a:gd name="connsiteY13" fmla="*/ 0 h 2492471"/>
                <a:gd name="connsiteX14" fmla="*/ 810820 w 948279"/>
                <a:gd name="connsiteY14" fmla="*/ 13176 h 24924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948279" h="2492471">
                  <a:moveTo>
                    <a:pt x="810820" y="13176"/>
                  </a:moveTo>
                  <a:cubicBezTo>
                    <a:pt x="840111" y="21799"/>
                    <a:pt x="866619" y="34490"/>
                    <a:pt x="890541" y="50763"/>
                  </a:cubicBezTo>
                  <a:lnTo>
                    <a:pt x="948279" y="103894"/>
                  </a:lnTo>
                  <a:lnTo>
                    <a:pt x="938298" y="110009"/>
                  </a:lnTo>
                  <a:cubicBezTo>
                    <a:pt x="814270" y="209770"/>
                    <a:pt x="731709" y="398896"/>
                    <a:pt x="693849" y="613610"/>
                  </a:cubicBezTo>
                  <a:lnTo>
                    <a:pt x="473392" y="1863884"/>
                  </a:lnTo>
                  <a:cubicBezTo>
                    <a:pt x="435532" y="2078599"/>
                    <a:pt x="500125" y="2304347"/>
                    <a:pt x="621326" y="2455353"/>
                  </a:cubicBezTo>
                  <a:lnTo>
                    <a:pt x="654526" y="2489310"/>
                  </a:lnTo>
                  <a:lnTo>
                    <a:pt x="632338" y="2492471"/>
                  </a:lnTo>
                  <a:cubicBezTo>
                    <a:pt x="632335" y="2485633"/>
                    <a:pt x="576677" y="2495068"/>
                    <a:pt x="576673" y="2488230"/>
                  </a:cubicBezTo>
                  <a:cubicBezTo>
                    <a:pt x="296215" y="2488230"/>
                    <a:pt x="0" y="2176260"/>
                    <a:pt x="0" y="1842037"/>
                  </a:cubicBezTo>
                  <a:lnTo>
                    <a:pt x="0" y="625681"/>
                  </a:lnTo>
                  <a:cubicBezTo>
                    <a:pt x="0" y="291458"/>
                    <a:pt x="124071" y="2"/>
                    <a:pt x="404528" y="2"/>
                  </a:cubicBezTo>
                  <a:lnTo>
                    <a:pt x="714395" y="0"/>
                  </a:lnTo>
                  <a:cubicBezTo>
                    <a:pt x="749452" y="0"/>
                    <a:pt x="781528" y="4554"/>
                    <a:pt x="810820" y="13176"/>
                  </a:cubicBezTo>
                  <a:close/>
                </a:path>
              </a:pathLst>
            </a:custGeom>
            <a:grpFill/>
            <a:ln w="349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608" name="자유형: 도형 167">
              <a:extLst>
                <a:ext uri="{FF2B5EF4-FFF2-40B4-BE49-F238E27FC236}">
                  <a16:creationId xmlns:a16="http://schemas.microsoft.com/office/drawing/2014/main" id="{CE8DB132-EDEF-465F-9255-3BBBEB88BC0F}"/>
                </a:ext>
              </a:extLst>
            </p:cNvPr>
            <p:cNvSpPr/>
            <p:nvPr/>
          </p:nvSpPr>
          <p:spPr>
            <a:xfrm rot="638553" flipH="1">
              <a:off x="2580804" y="4025901"/>
              <a:ext cx="970595" cy="2486379"/>
            </a:xfrm>
            <a:custGeom>
              <a:avLst/>
              <a:gdLst>
                <a:gd name="connsiteX0" fmla="*/ 810820 w 970595"/>
                <a:gd name="connsiteY0" fmla="*/ 13176 h 2486380"/>
                <a:gd name="connsiteX1" fmla="*/ 714395 w 970595"/>
                <a:gd name="connsiteY1" fmla="*/ 0 h 2486380"/>
                <a:gd name="connsiteX2" fmla="*/ 404528 w 970595"/>
                <a:gd name="connsiteY2" fmla="*/ 2 h 2486380"/>
                <a:gd name="connsiteX3" fmla="*/ 0 w 970595"/>
                <a:gd name="connsiteY3" fmla="*/ 625681 h 2486380"/>
                <a:gd name="connsiteX4" fmla="*/ 0 w 970595"/>
                <a:gd name="connsiteY4" fmla="*/ 1842037 h 2486380"/>
                <a:gd name="connsiteX5" fmla="*/ 560449 w 970595"/>
                <a:gd name="connsiteY5" fmla="*/ 2485181 h 2486380"/>
                <a:gd name="connsiteX6" fmla="*/ 599656 w 970595"/>
                <a:gd name="connsiteY6" fmla="*/ 2473913 h 2486380"/>
                <a:gd name="connsiteX7" fmla="*/ 663413 w 970595"/>
                <a:gd name="connsiteY7" fmla="*/ 2465457 h 2486380"/>
                <a:gd name="connsiteX8" fmla="*/ 641917 w 970595"/>
                <a:gd name="connsiteY8" fmla="*/ 2440471 h 2486380"/>
                <a:gd name="connsiteX9" fmla="*/ 539647 w 970595"/>
                <a:gd name="connsiteY9" fmla="*/ 1853878 h 2486380"/>
                <a:gd name="connsiteX10" fmla="*/ 774111 w 970595"/>
                <a:gd name="connsiteY10" fmla="*/ 606155 h 2486380"/>
                <a:gd name="connsiteX11" fmla="*/ 937077 w 970595"/>
                <a:gd name="connsiteY11" fmla="*/ 171433 h 2486380"/>
                <a:gd name="connsiteX12" fmla="*/ 970595 w 970595"/>
                <a:gd name="connsiteY12" fmla="*/ 134526 h 2486380"/>
                <a:gd name="connsiteX13" fmla="*/ 954745 w 970595"/>
                <a:gd name="connsiteY13" fmla="*/ 109844 h 2486380"/>
                <a:gd name="connsiteX14" fmla="*/ 810820 w 970595"/>
                <a:gd name="connsiteY14" fmla="*/ 13176 h 24863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970595" h="2486380">
                  <a:moveTo>
                    <a:pt x="810820" y="13176"/>
                  </a:moveTo>
                  <a:cubicBezTo>
                    <a:pt x="781528" y="4554"/>
                    <a:pt x="749452" y="0"/>
                    <a:pt x="714395" y="0"/>
                  </a:cubicBezTo>
                  <a:lnTo>
                    <a:pt x="404528" y="2"/>
                  </a:lnTo>
                  <a:cubicBezTo>
                    <a:pt x="124071" y="2"/>
                    <a:pt x="0" y="291457"/>
                    <a:pt x="0" y="625681"/>
                  </a:cubicBezTo>
                  <a:lnTo>
                    <a:pt x="0" y="1842037"/>
                  </a:lnTo>
                  <a:cubicBezTo>
                    <a:pt x="0" y="2176260"/>
                    <a:pt x="279992" y="2485181"/>
                    <a:pt x="560449" y="2485181"/>
                  </a:cubicBezTo>
                  <a:cubicBezTo>
                    <a:pt x="560454" y="2492019"/>
                    <a:pt x="599653" y="2467075"/>
                    <a:pt x="599656" y="2473913"/>
                  </a:cubicBezTo>
                  <a:lnTo>
                    <a:pt x="663413" y="2465457"/>
                  </a:lnTo>
                  <a:lnTo>
                    <a:pt x="641917" y="2440471"/>
                  </a:lnTo>
                  <a:cubicBezTo>
                    <a:pt x="539141" y="2290899"/>
                    <a:pt x="499381" y="2068154"/>
                    <a:pt x="539647" y="1853878"/>
                  </a:cubicBezTo>
                  <a:lnTo>
                    <a:pt x="774111" y="606155"/>
                  </a:lnTo>
                  <a:cubicBezTo>
                    <a:pt x="806323" y="434734"/>
                    <a:pt x="858499" y="278419"/>
                    <a:pt x="937077" y="171433"/>
                  </a:cubicBezTo>
                  <a:lnTo>
                    <a:pt x="970595" y="134526"/>
                  </a:lnTo>
                  <a:lnTo>
                    <a:pt x="954745" y="109844"/>
                  </a:lnTo>
                  <a:cubicBezTo>
                    <a:pt x="916851" y="63939"/>
                    <a:pt x="869403" y="30421"/>
                    <a:pt x="810820" y="13176"/>
                  </a:cubicBezTo>
                  <a:close/>
                </a:path>
              </a:pathLst>
            </a:custGeom>
            <a:grpFill/>
            <a:ln w="349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11210</TotalTime>
  <Words>118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22</cp:revision>
  <dcterms:created xsi:type="dcterms:W3CDTF">2018-02-18T19:39:47Z</dcterms:created>
  <dcterms:modified xsi:type="dcterms:W3CDTF">2019-01-03T04:30:15Z</dcterms:modified>
</cp:coreProperties>
</file>