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AC8516EC-3046-4973-A232-2782203FFC8D}"/>
              </a:ext>
            </a:extLst>
          </p:cNvPr>
          <p:cNvGrpSpPr/>
          <p:nvPr/>
        </p:nvGrpSpPr>
        <p:grpSpPr>
          <a:xfrm rot="10800000" flipH="1" flipV="1">
            <a:off x="1194698" y="1786352"/>
            <a:ext cx="1378814" cy="1378814"/>
            <a:chOff x="6876256" y="3063517"/>
            <a:chExt cx="1944216" cy="1944216"/>
          </a:xfrm>
          <a:solidFill>
            <a:schemeClr val="bg1"/>
          </a:solidFill>
          <a:effectLst>
            <a:outerShdw blurRad="127000" dir="13500000" sy="23000" kx="1200000" algn="br" rotWithShape="0">
              <a:prstClr val="black">
                <a:alpha val="15000"/>
              </a:prstClr>
            </a:outerShdw>
          </a:effectLst>
          <a:scene3d>
            <a:camera prst="perspectiveLeft">
              <a:rot lat="0" lon="2400000" rev="0"/>
            </a:camera>
            <a:lightRig rig="threePt" dir="t"/>
          </a:scene3d>
        </p:grpSpPr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B12527AF-072A-4BC7-98D9-AA5DE8EACC1C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5"/>
              </a:solidFill>
            </a:ln>
            <a:sp3d extrusionH="16510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22395802-6E98-4169-B92D-A4C820F9B121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5"/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16D28C86-E034-4251-ADB7-FD0BD5B4CB62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grpFill/>
            <a:ln w="165100">
              <a:solidFill>
                <a:schemeClr val="accent5"/>
              </a:solidFill>
            </a:ln>
            <a:sp3d extrusionH="171450" contourW="12700">
              <a:extrusionClr>
                <a:schemeClr val="bg1"/>
              </a:extrusionClr>
              <a:contourClr>
                <a:schemeClr val="tx1">
                  <a:lumMod val="50000"/>
                  <a:lumOff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311" name="Oval 21">
            <a:extLst>
              <a:ext uri="{FF2B5EF4-FFF2-40B4-BE49-F238E27FC236}">
                <a16:creationId xmlns:a16="http://schemas.microsoft.com/office/drawing/2014/main" id="{5089B4D4-98E4-4F7E-B01B-EAC4BFC5CC36}"/>
              </a:ext>
            </a:extLst>
          </p:cNvPr>
          <p:cNvSpPr>
            <a:spLocks noChangeAspect="1"/>
          </p:cNvSpPr>
          <p:nvPr/>
        </p:nvSpPr>
        <p:spPr>
          <a:xfrm>
            <a:off x="3309854" y="2644305"/>
            <a:ext cx="382712" cy="38590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12" name="Rounded Rectangle 27">
            <a:extLst>
              <a:ext uri="{FF2B5EF4-FFF2-40B4-BE49-F238E27FC236}">
                <a16:creationId xmlns:a16="http://schemas.microsoft.com/office/drawing/2014/main" id="{968B2F14-1175-42D4-8EEF-6D4DED4EF3C4}"/>
              </a:ext>
            </a:extLst>
          </p:cNvPr>
          <p:cNvSpPr/>
          <p:nvPr/>
        </p:nvSpPr>
        <p:spPr>
          <a:xfrm>
            <a:off x="3333752" y="4251961"/>
            <a:ext cx="334915" cy="29392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13" name="Rounded Rectangle 7">
            <a:extLst>
              <a:ext uri="{FF2B5EF4-FFF2-40B4-BE49-F238E27FC236}">
                <a16:creationId xmlns:a16="http://schemas.microsoft.com/office/drawing/2014/main" id="{3EC2595B-680B-41E0-805C-28BEA8A9F926}"/>
              </a:ext>
            </a:extLst>
          </p:cNvPr>
          <p:cNvSpPr/>
          <p:nvPr/>
        </p:nvSpPr>
        <p:spPr>
          <a:xfrm>
            <a:off x="7452380" y="3427497"/>
            <a:ext cx="360990" cy="31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14" name="Rectangle 9">
            <a:extLst>
              <a:ext uri="{FF2B5EF4-FFF2-40B4-BE49-F238E27FC236}">
                <a16:creationId xmlns:a16="http://schemas.microsoft.com/office/drawing/2014/main" id="{F01FEF4A-1C30-4E6F-8963-AF5F918A09F8}"/>
              </a:ext>
            </a:extLst>
          </p:cNvPr>
          <p:cNvSpPr/>
          <p:nvPr/>
        </p:nvSpPr>
        <p:spPr>
          <a:xfrm>
            <a:off x="7460939" y="4979384"/>
            <a:ext cx="343878" cy="32190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2CA58590-F09B-43CD-B4C4-B940C8BD46C9}"/>
              </a:ext>
            </a:extLst>
          </p:cNvPr>
          <p:cNvSpPr txBox="1"/>
          <p:nvPr/>
        </p:nvSpPr>
        <p:spPr>
          <a:xfrm>
            <a:off x="3742886" y="2606504"/>
            <a:ext cx="3555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8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316" name="그룹 69">
            <a:extLst>
              <a:ext uri="{FF2B5EF4-FFF2-40B4-BE49-F238E27FC236}">
                <a16:creationId xmlns:a16="http://schemas.microsoft.com/office/drawing/2014/main" id="{9ED26CCE-D6D5-4736-8081-EC1A4AEC2742}"/>
              </a:ext>
            </a:extLst>
          </p:cNvPr>
          <p:cNvGrpSpPr/>
          <p:nvPr/>
        </p:nvGrpSpPr>
        <p:grpSpPr>
          <a:xfrm flipH="1">
            <a:off x="1850175" y="2057499"/>
            <a:ext cx="6991680" cy="1291986"/>
            <a:chOff x="488003" y="4414792"/>
            <a:chExt cx="6991680" cy="1291985"/>
          </a:xfrm>
          <a:solidFill>
            <a:schemeClr val="accent4"/>
          </a:solidFill>
        </p:grpSpPr>
        <p:sp>
          <p:nvSpPr>
            <p:cNvPr id="317" name="Block Arc 15">
              <a:extLst>
                <a:ext uri="{FF2B5EF4-FFF2-40B4-BE49-F238E27FC236}">
                  <a16:creationId xmlns:a16="http://schemas.microsoft.com/office/drawing/2014/main" id="{3DA56E35-C360-4E8B-A5E4-C08FAD3D9986}"/>
                </a:ext>
              </a:extLst>
            </p:cNvPr>
            <p:cNvSpPr/>
            <p:nvPr/>
          </p:nvSpPr>
          <p:spPr>
            <a:xfrm rot="5400000" flipV="1">
              <a:off x="488003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318" name="그룹 81">
              <a:extLst>
                <a:ext uri="{FF2B5EF4-FFF2-40B4-BE49-F238E27FC236}">
                  <a16:creationId xmlns:a16="http://schemas.microsoft.com/office/drawing/2014/main" id="{4F9AA2B1-C058-461F-BF09-E8FCC266A6A0}"/>
                </a:ext>
              </a:extLst>
            </p:cNvPr>
            <p:cNvGrpSpPr/>
            <p:nvPr/>
          </p:nvGrpSpPr>
          <p:grpSpPr>
            <a:xfrm>
              <a:off x="890894" y="4414792"/>
              <a:ext cx="6588789" cy="599644"/>
              <a:chOff x="515045" y="4471958"/>
              <a:chExt cx="7207798" cy="655980"/>
            </a:xfrm>
            <a:grpFill/>
          </p:grpSpPr>
          <p:sp>
            <p:nvSpPr>
              <p:cNvPr id="319" name="Rounded Rectangle 17">
                <a:extLst>
                  <a:ext uri="{FF2B5EF4-FFF2-40B4-BE49-F238E27FC236}">
                    <a16:creationId xmlns:a16="http://schemas.microsoft.com/office/drawing/2014/main" id="{93244D70-1596-4857-A98C-135E2469733F}"/>
                  </a:ext>
                </a:extLst>
              </p:cNvPr>
              <p:cNvSpPr/>
              <p:nvPr/>
            </p:nvSpPr>
            <p:spPr>
              <a:xfrm rot="5400000" flipV="1">
                <a:off x="3936814" y="1360992"/>
                <a:ext cx="245250" cy="708878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320" name="그룹 83">
                <a:extLst>
                  <a:ext uri="{FF2B5EF4-FFF2-40B4-BE49-F238E27FC236}">
                    <a16:creationId xmlns:a16="http://schemas.microsoft.com/office/drawing/2014/main" id="{4B1CF0F2-5841-405E-AFE9-8F7B8E840B3A}"/>
                  </a:ext>
                </a:extLst>
              </p:cNvPr>
              <p:cNvGrpSpPr/>
              <p:nvPr/>
            </p:nvGrpSpPr>
            <p:grpSpPr>
              <a:xfrm rot="10800000">
                <a:off x="7149450" y="4471958"/>
                <a:ext cx="573393" cy="655980"/>
                <a:chOff x="2988919" y="5712881"/>
                <a:chExt cx="573393" cy="655980"/>
              </a:xfrm>
              <a:grpFill/>
            </p:grpSpPr>
            <p:sp>
              <p:nvSpPr>
                <p:cNvPr id="321" name="Rounded Rectangle 12">
                  <a:extLst>
                    <a:ext uri="{FF2B5EF4-FFF2-40B4-BE49-F238E27FC236}">
                      <a16:creationId xmlns:a16="http://schemas.microsoft.com/office/drawing/2014/main" id="{9B702DCE-E54E-4F00-BB70-35D7AD8B1DCA}"/>
                    </a:ext>
                  </a:extLst>
                </p:cNvPr>
                <p:cNvSpPr/>
                <p:nvPr/>
              </p:nvSpPr>
              <p:spPr>
                <a:xfrm rot="2700000" flipV="1">
                  <a:off x="3188309" y="5513491"/>
                  <a:ext cx="174614" cy="573393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22" name="Rounded Rectangle 13">
                  <a:extLst>
                    <a:ext uri="{FF2B5EF4-FFF2-40B4-BE49-F238E27FC236}">
                      <a16:creationId xmlns:a16="http://schemas.microsoft.com/office/drawing/2014/main" id="{96B5BBFC-7693-45E8-844C-D8C4F7C19949}"/>
                    </a:ext>
                  </a:extLst>
                </p:cNvPr>
                <p:cNvSpPr/>
                <p:nvPr/>
              </p:nvSpPr>
              <p:spPr>
                <a:xfrm rot="8100000" flipV="1">
                  <a:off x="3188307" y="5795471"/>
                  <a:ext cx="174614" cy="57339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</p:grpSp>
      </p:grpSp>
      <p:grpSp>
        <p:nvGrpSpPr>
          <p:cNvPr id="323" name="그룹 86">
            <a:extLst>
              <a:ext uri="{FF2B5EF4-FFF2-40B4-BE49-F238E27FC236}">
                <a16:creationId xmlns:a16="http://schemas.microsoft.com/office/drawing/2014/main" id="{F38D4589-BF45-4FBB-BA51-88136496D37F}"/>
              </a:ext>
            </a:extLst>
          </p:cNvPr>
          <p:cNvGrpSpPr/>
          <p:nvPr/>
        </p:nvGrpSpPr>
        <p:grpSpPr>
          <a:xfrm>
            <a:off x="2256821" y="2832648"/>
            <a:ext cx="6256739" cy="1291986"/>
            <a:chOff x="1222944" y="4414792"/>
            <a:chExt cx="6256739" cy="1291985"/>
          </a:xfrm>
          <a:solidFill>
            <a:schemeClr val="accent3"/>
          </a:solidFill>
        </p:grpSpPr>
        <p:sp>
          <p:nvSpPr>
            <p:cNvPr id="324" name="Block Arc 15">
              <a:extLst>
                <a:ext uri="{FF2B5EF4-FFF2-40B4-BE49-F238E27FC236}">
                  <a16:creationId xmlns:a16="http://schemas.microsoft.com/office/drawing/2014/main" id="{918D51EC-1AC8-421D-9D47-1BC0933C51FF}"/>
                </a:ext>
              </a:extLst>
            </p:cNvPr>
            <p:cNvSpPr/>
            <p:nvPr/>
          </p:nvSpPr>
          <p:spPr>
            <a:xfrm rot="5400000" flipV="1">
              <a:off x="1222944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325" name="그룹 88">
              <a:extLst>
                <a:ext uri="{FF2B5EF4-FFF2-40B4-BE49-F238E27FC236}">
                  <a16:creationId xmlns:a16="http://schemas.microsoft.com/office/drawing/2014/main" id="{9E6F283D-ED87-482A-90A8-C49C8F0CB189}"/>
                </a:ext>
              </a:extLst>
            </p:cNvPr>
            <p:cNvGrpSpPr/>
            <p:nvPr/>
          </p:nvGrpSpPr>
          <p:grpSpPr>
            <a:xfrm>
              <a:off x="1610894" y="4414792"/>
              <a:ext cx="5868789" cy="599644"/>
              <a:chOff x="1302685" y="4471958"/>
              <a:chExt cx="6420158" cy="655980"/>
            </a:xfrm>
            <a:grpFill/>
          </p:grpSpPr>
          <p:sp>
            <p:nvSpPr>
              <p:cNvPr id="326" name="Rounded Rectangle 17">
                <a:extLst>
                  <a:ext uri="{FF2B5EF4-FFF2-40B4-BE49-F238E27FC236}">
                    <a16:creationId xmlns:a16="http://schemas.microsoft.com/office/drawing/2014/main" id="{3692FBB0-0A0B-4EE7-9B1B-88094F7C9BF1}"/>
                  </a:ext>
                </a:extLst>
              </p:cNvPr>
              <p:cNvSpPr/>
              <p:nvPr/>
            </p:nvSpPr>
            <p:spPr>
              <a:xfrm rot="5400000" flipV="1">
                <a:off x="4330634" y="1754812"/>
                <a:ext cx="245250" cy="630114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327" name="그룹 90">
                <a:extLst>
                  <a:ext uri="{FF2B5EF4-FFF2-40B4-BE49-F238E27FC236}">
                    <a16:creationId xmlns:a16="http://schemas.microsoft.com/office/drawing/2014/main" id="{8E6A2688-4736-40E0-A97D-B9CDCBF5160B}"/>
                  </a:ext>
                </a:extLst>
              </p:cNvPr>
              <p:cNvGrpSpPr/>
              <p:nvPr/>
            </p:nvGrpSpPr>
            <p:grpSpPr>
              <a:xfrm rot="10800000">
                <a:off x="7149450" y="4471958"/>
                <a:ext cx="573393" cy="655980"/>
                <a:chOff x="2988919" y="5712881"/>
                <a:chExt cx="573393" cy="655980"/>
              </a:xfrm>
              <a:grpFill/>
            </p:grpSpPr>
            <p:sp>
              <p:nvSpPr>
                <p:cNvPr id="328" name="Rounded Rectangle 12">
                  <a:extLst>
                    <a:ext uri="{FF2B5EF4-FFF2-40B4-BE49-F238E27FC236}">
                      <a16:creationId xmlns:a16="http://schemas.microsoft.com/office/drawing/2014/main" id="{F2EA119A-18D5-41E3-895D-D5A742DDBA00}"/>
                    </a:ext>
                  </a:extLst>
                </p:cNvPr>
                <p:cNvSpPr/>
                <p:nvPr/>
              </p:nvSpPr>
              <p:spPr>
                <a:xfrm rot="2700000" flipV="1">
                  <a:off x="3188309" y="5513491"/>
                  <a:ext cx="174614" cy="573393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29" name="Rounded Rectangle 13">
                  <a:extLst>
                    <a:ext uri="{FF2B5EF4-FFF2-40B4-BE49-F238E27FC236}">
                      <a16:creationId xmlns:a16="http://schemas.microsoft.com/office/drawing/2014/main" id="{ED576A1A-0C5A-4058-A5F6-46026B0561E1}"/>
                    </a:ext>
                  </a:extLst>
                </p:cNvPr>
                <p:cNvSpPr/>
                <p:nvPr/>
              </p:nvSpPr>
              <p:spPr>
                <a:xfrm rot="8100000" flipV="1">
                  <a:off x="3188307" y="5795471"/>
                  <a:ext cx="174614" cy="57339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</p:grpSp>
      </p:grpSp>
      <p:grpSp>
        <p:nvGrpSpPr>
          <p:cNvPr id="330" name="그룹 93">
            <a:extLst>
              <a:ext uri="{FF2B5EF4-FFF2-40B4-BE49-F238E27FC236}">
                <a16:creationId xmlns:a16="http://schemas.microsoft.com/office/drawing/2014/main" id="{7A4BDE61-788B-48AD-8933-075B08554BAD}"/>
              </a:ext>
            </a:extLst>
          </p:cNvPr>
          <p:cNvGrpSpPr/>
          <p:nvPr/>
        </p:nvGrpSpPr>
        <p:grpSpPr>
          <a:xfrm flipH="1">
            <a:off x="2573511" y="3594230"/>
            <a:ext cx="6991680" cy="1291986"/>
            <a:chOff x="488003" y="4414792"/>
            <a:chExt cx="6991680" cy="1291985"/>
          </a:xfrm>
          <a:solidFill>
            <a:schemeClr val="accent2"/>
          </a:solidFill>
        </p:grpSpPr>
        <p:sp>
          <p:nvSpPr>
            <p:cNvPr id="331" name="Block Arc 15">
              <a:extLst>
                <a:ext uri="{FF2B5EF4-FFF2-40B4-BE49-F238E27FC236}">
                  <a16:creationId xmlns:a16="http://schemas.microsoft.com/office/drawing/2014/main" id="{FBE28E21-1D61-44CA-844B-47DFA01F706B}"/>
                </a:ext>
              </a:extLst>
            </p:cNvPr>
            <p:cNvSpPr/>
            <p:nvPr/>
          </p:nvSpPr>
          <p:spPr>
            <a:xfrm rot="5400000" flipV="1">
              <a:off x="488003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332" name="그룹 95">
              <a:extLst>
                <a:ext uri="{FF2B5EF4-FFF2-40B4-BE49-F238E27FC236}">
                  <a16:creationId xmlns:a16="http://schemas.microsoft.com/office/drawing/2014/main" id="{FC892E0C-9F46-4244-8710-6005D209704A}"/>
                </a:ext>
              </a:extLst>
            </p:cNvPr>
            <p:cNvGrpSpPr/>
            <p:nvPr/>
          </p:nvGrpSpPr>
          <p:grpSpPr>
            <a:xfrm>
              <a:off x="890894" y="4414792"/>
              <a:ext cx="6588789" cy="599644"/>
              <a:chOff x="515045" y="4471958"/>
              <a:chExt cx="7207798" cy="655980"/>
            </a:xfrm>
            <a:grpFill/>
          </p:grpSpPr>
          <p:sp>
            <p:nvSpPr>
              <p:cNvPr id="333" name="Rounded Rectangle 17">
                <a:extLst>
                  <a:ext uri="{FF2B5EF4-FFF2-40B4-BE49-F238E27FC236}">
                    <a16:creationId xmlns:a16="http://schemas.microsoft.com/office/drawing/2014/main" id="{2BE03A71-25FC-4D2B-A42D-0D5A1A5C7E3B}"/>
                  </a:ext>
                </a:extLst>
              </p:cNvPr>
              <p:cNvSpPr/>
              <p:nvPr/>
            </p:nvSpPr>
            <p:spPr>
              <a:xfrm rot="5400000" flipV="1">
                <a:off x="3936814" y="1360992"/>
                <a:ext cx="245250" cy="708878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334" name="그룹 97">
                <a:extLst>
                  <a:ext uri="{FF2B5EF4-FFF2-40B4-BE49-F238E27FC236}">
                    <a16:creationId xmlns:a16="http://schemas.microsoft.com/office/drawing/2014/main" id="{27ABD42B-21C1-4BF0-ABAB-F3DC1A8E33A6}"/>
                  </a:ext>
                </a:extLst>
              </p:cNvPr>
              <p:cNvGrpSpPr/>
              <p:nvPr/>
            </p:nvGrpSpPr>
            <p:grpSpPr>
              <a:xfrm rot="10800000">
                <a:off x="7149450" y="4471958"/>
                <a:ext cx="573393" cy="655980"/>
                <a:chOff x="2988919" y="5712881"/>
                <a:chExt cx="573393" cy="655980"/>
              </a:xfrm>
              <a:grpFill/>
            </p:grpSpPr>
            <p:sp>
              <p:nvSpPr>
                <p:cNvPr id="335" name="Rounded Rectangle 12">
                  <a:extLst>
                    <a:ext uri="{FF2B5EF4-FFF2-40B4-BE49-F238E27FC236}">
                      <a16:creationId xmlns:a16="http://schemas.microsoft.com/office/drawing/2014/main" id="{AB54C7BC-B774-4481-97FC-86CA0728AF5E}"/>
                    </a:ext>
                  </a:extLst>
                </p:cNvPr>
                <p:cNvSpPr/>
                <p:nvPr/>
              </p:nvSpPr>
              <p:spPr>
                <a:xfrm rot="2700000" flipV="1">
                  <a:off x="3188309" y="5513491"/>
                  <a:ext cx="174614" cy="573393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36" name="Rounded Rectangle 13">
                  <a:extLst>
                    <a:ext uri="{FF2B5EF4-FFF2-40B4-BE49-F238E27FC236}">
                      <a16:creationId xmlns:a16="http://schemas.microsoft.com/office/drawing/2014/main" id="{7D279735-2F8A-47A2-96CA-447457DA9ACF}"/>
                    </a:ext>
                  </a:extLst>
                </p:cNvPr>
                <p:cNvSpPr/>
                <p:nvPr/>
              </p:nvSpPr>
              <p:spPr>
                <a:xfrm rot="8100000" flipV="1">
                  <a:off x="3188307" y="5795471"/>
                  <a:ext cx="174614" cy="57339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</p:grpSp>
      </p:grpSp>
      <p:grpSp>
        <p:nvGrpSpPr>
          <p:cNvPr id="337" name="그룹 100">
            <a:extLst>
              <a:ext uri="{FF2B5EF4-FFF2-40B4-BE49-F238E27FC236}">
                <a16:creationId xmlns:a16="http://schemas.microsoft.com/office/drawing/2014/main" id="{71151426-1689-48C8-B00A-A7B4C1F5A22A}"/>
              </a:ext>
            </a:extLst>
          </p:cNvPr>
          <p:cNvGrpSpPr/>
          <p:nvPr/>
        </p:nvGrpSpPr>
        <p:grpSpPr>
          <a:xfrm>
            <a:off x="2905972" y="4395633"/>
            <a:ext cx="6299469" cy="1291986"/>
            <a:chOff x="1180215" y="4414792"/>
            <a:chExt cx="6299468" cy="1291985"/>
          </a:xfrm>
          <a:solidFill>
            <a:schemeClr val="accent1"/>
          </a:solidFill>
        </p:grpSpPr>
        <p:sp>
          <p:nvSpPr>
            <p:cNvPr id="338" name="Block Arc 15">
              <a:extLst>
                <a:ext uri="{FF2B5EF4-FFF2-40B4-BE49-F238E27FC236}">
                  <a16:creationId xmlns:a16="http://schemas.microsoft.com/office/drawing/2014/main" id="{22CF4F59-CA73-4E0C-ACC7-0322E20E2CA2}"/>
                </a:ext>
              </a:extLst>
            </p:cNvPr>
            <p:cNvSpPr/>
            <p:nvPr/>
          </p:nvSpPr>
          <p:spPr>
            <a:xfrm rot="5400000" flipV="1">
              <a:off x="1180215" y="4698777"/>
              <a:ext cx="1008000" cy="1008000"/>
            </a:xfrm>
            <a:prstGeom prst="blockArc">
              <a:avLst>
                <a:gd name="adj1" fmla="val 10800000"/>
                <a:gd name="adj2" fmla="val 21546813"/>
                <a:gd name="adj3" fmla="val 2234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  <p:grpSp>
          <p:nvGrpSpPr>
            <p:cNvPr id="339" name="그룹 102">
              <a:extLst>
                <a:ext uri="{FF2B5EF4-FFF2-40B4-BE49-F238E27FC236}">
                  <a16:creationId xmlns:a16="http://schemas.microsoft.com/office/drawing/2014/main" id="{EC0913CD-2070-4267-9D2D-7FF530CF62FE}"/>
                </a:ext>
              </a:extLst>
            </p:cNvPr>
            <p:cNvGrpSpPr/>
            <p:nvPr/>
          </p:nvGrpSpPr>
          <p:grpSpPr>
            <a:xfrm>
              <a:off x="1610895" y="4414792"/>
              <a:ext cx="5868788" cy="599644"/>
              <a:chOff x="1302686" y="4471958"/>
              <a:chExt cx="6420157" cy="655980"/>
            </a:xfrm>
            <a:grpFill/>
          </p:grpSpPr>
          <p:sp>
            <p:nvSpPr>
              <p:cNvPr id="340" name="Rounded Rectangle 17">
                <a:extLst>
                  <a:ext uri="{FF2B5EF4-FFF2-40B4-BE49-F238E27FC236}">
                    <a16:creationId xmlns:a16="http://schemas.microsoft.com/office/drawing/2014/main" id="{4FFAF174-AC78-4A54-8340-A9853DC50565}"/>
                  </a:ext>
                </a:extLst>
              </p:cNvPr>
              <p:cNvSpPr/>
              <p:nvPr/>
            </p:nvSpPr>
            <p:spPr>
              <a:xfrm rot="5400000" flipV="1">
                <a:off x="4330635" y="1754810"/>
                <a:ext cx="245250" cy="6301148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grpSp>
            <p:nvGrpSpPr>
              <p:cNvPr id="341" name="그룹 104">
                <a:extLst>
                  <a:ext uri="{FF2B5EF4-FFF2-40B4-BE49-F238E27FC236}">
                    <a16:creationId xmlns:a16="http://schemas.microsoft.com/office/drawing/2014/main" id="{8B85566A-C4BE-45FB-A0EB-B43C9E05BCFF}"/>
                  </a:ext>
                </a:extLst>
              </p:cNvPr>
              <p:cNvGrpSpPr/>
              <p:nvPr/>
            </p:nvGrpSpPr>
            <p:grpSpPr>
              <a:xfrm rot="10800000">
                <a:off x="7149450" y="4471958"/>
                <a:ext cx="573393" cy="655980"/>
                <a:chOff x="2988919" y="5712881"/>
                <a:chExt cx="573393" cy="655980"/>
              </a:xfrm>
              <a:grpFill/>
            </p:grpSpPr>
            <p:sp>
              <p:nvSpPr>
                <p:cNvPr id="342" name="Rounded Rectangle 12">
                  <a:extLst>
                    <a:ext uri="{FF2B5EF4-FFF2-40B4-BE49-F238E27FC236}">
                      <a16:creationId xmlns:a16="http://schemas.microsoft.com/office/drawing/2014/main" id="{205E462E-4D2C-4811-8065-806015E4E2A0}"/>
                    </a:ext>
                  </a:extLst>
                </p:cNvPr>
                <p:cNvSpPr/>
                <p:nvPr/>
              </p:nvSpPr>
              <p:spPr>
                <a:xfrm rot="2700000" flipV="1">
                  <a:off x="3188309" y="5513491"/>
                  <a:ext cx="174614" cy="573393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343" name="Rounded Rectangle 13">
                  <a:extLst>
                    <a:ext uri="{FF2B5EF4-FFF2-40B4-BE49-F238E27FC236}">
                      <a16:creationId xmlns:a16="http://schemas.microsoft.com/office/drawing/2014/main" id="{C2242BC7-D9E3-4FBC-8098-01376DDFF65E}"/>
                    </a:ext>
                  </a:extLst>
                </p:cNvPr>
                <p:cNvSpPr/>
                <p:nvPr/>
              </p:nvSpPr>
              <p:spPr>
                <a:xfrm rot="8100000" flipV="1">
                  <a:off x="3188307" y="5795471"/>
                  <a:ext cx="174614" cy="573390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</p:grpSp>
      </p:grpSp>
      <p:grpSp>
        <p:nvGrpSpPr>
          <p:cNvPr id="344" name="그룹 21">
            <a:extLst>
              <a:ext uri="{FF2B5EF4-FFF2-40B4-BE49-F238E27FC236}">
                <a16:creationId xmlns:a16="http://schemas.microsoft.com/office/drawing/2014/main" id="{71C79531-A6C6-4CC2-899A-EB886BEE7BE4}"/>
              </a:ext>
            </a:extLst>
          </p:cNvPr>
          <p:cNvGrpSpPr/>
          <p:nvPr/>
        </p:nvGrpSpPr>
        <p:grpSpPr>
          <a:xfrm>
            <a:off x="3386222" y="5297643"/>
            <a:ext cx="5107013" cy="524147"/>
            <a:chOff x="2977507" y="5502081"/>
            <a:chExt cx="5586808" cy="573390"/>
          </a:xfrm>
        </p:grpSpPr>
        <p:sp>
          <p:nvSpPr>
            <p:cNvPr id="345" name="Rounded Rectangle 10">
              <a:extLst>
                <a:ext uri="{FF2B5EF4-FFF2-40B4-BE49-F238E27FC236}">
                  <a16:creationId xmlns:a16="http://schemas.microsoft.com/office/drawing/2014/main" id="{17085708-BBB8-4B71-B6D6-76D66C895DE5}"/>
                </a:ext>
              </a:extLst>
            </p:cNvPr>
            <p:cNvSpPr/>
            <p:nvPr/>
          </p:nvSpPr>
          <p:spPr>
            <a:xfrm rot="16200000" flipV="1">
              <a:off x="5694466" y="3041553"/>
              <a:ext cx="245250" cy="5494448"/>
            </a:xfrm>
            <a:prstGeom prst="roundRect">
              <a:avLst>
                <a:gd name="adj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grpSp>
          <p:nvGrpSpPr>
            <p:cNvPr id="346" name="그룹 16">
              <a:extLst>
                <a:ext uri="{FF2B5EF4-FFF2-40B4-BE49-F238E27FC236}">
                  <a16:creationId xmlns:a16="http://schemas.microsoft.com/office/drawing/2014/main" id="{CC78D908-2491-4DA9-B989-C1520C4A147F}"/>
                </a:ext>
              </a:extLst>
            </p:cNvPr>
            <p:cNvGrpSpPr/>
            <p:nvPr/>
          </p:nvGrpSpPr>
          <p:grpSpPr>
            <a:xfrm rot="18900000">
              <a:off x="2977507" y="5502081"/>
              <a:ext cx="573393" cy="573390"/>
              <a:chOff x="1855653" y="5956494"/>
              <a:chExt cx="573393" cy="573390"/>
            </a:xfrm>
          </p:grpSpPr>
          <p:sp>
            <p:nvSpPr>
              <p:cNvPr id="347" name="Rounded Rectangle 12">
                <a:extLst>
                  <a:ext uri="{FF2B5EF4-FFF2-40B4-BE49-F238E27FC236}">
                    <a16:creationId xmlns:a16="http://schemas.microsoft.com/office/drawing/2014/main" id="{DE9D03F7-B358-42C6-87D9-AD3A7ACF0794}"/>
                  </a:ext>
                </a:extLst>
              </p:cNvPr>
              <p:cNvSpPr/>
              <p:nvPr/>
            </p:nvSpPr>
            <p:spPr>
              <a:xfrm rot="5400000" flipV="1">
                <a:off x="2055043" y="5757105"/>
                <a:ext cx="174614" cy="573393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48" name="Rounded Rectangle 13">
                <a:extLst>
                  <a:ext uri="{FF2B5EF4-FFF2-40B4-BE49-F238E27FC236}">
                    <a16:creationId xmlns:a16="http://schemas.microsoft.com/office/drawing/2014/main" id="{9B462F73-1512-4520-81FD-2DF51342317A}"/>
                  </a:ext>
                </a:extLst>
              </p:cNvPr>
              <p:cNvSpPr/>
              <p:nvPr/>
            </p:nvSpPr>
            <p:spPr>
              <a:xfrm rot="10800000" flipV="1">
                <a:off x="1855653" y="5956494"/>
                <a:ext cx="174614" cy="573390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</p:grpSp>
      </p:grpSp>
      <p:grpSp>
        <p:nvGrpSpPr>
          <p:cNvPr id="349" name="그룹 14">
            <a:extLst>
              <a:ext uri="{FF2B5EF4-FFF2-40B4-BE49-F238E27FC236}">
                <a16:creationId xmlns:a16="http://schemas.microsoft.com/office/drawing/2014/main" id="{54956438-D86E-4E25-AEB1-08609864D132}"/>
              </a:ext>
            </a:extLst>
          </p:cNvPr>
          <p:cNvGrpSpPr/>
          <p:nvPr/>
        </p:nvGrpSpPr>
        <p:grpSpPr>
          <a:xfrm>
            <a:off x="7471126" y="5011933"/>
            <a:ext cx="3880982" cy="1112309"/>
            <a:chOff x="4592236" y="5223977"/>
            <a:chExt cx="4061372" cy="1164009"/>
          </a:xfrm>
        </p:grpSpPr>
        <p:sp>
          <p:nvSpPr>
            <p:cNvPr id="350" name="Parallelogram 349">
              <a:extLst>
                <a:ext uri="{FF2B5EF4-FFF2-40B4-BE49-F238E27FC236}">
                  <a16:creationId xmlns:a16="http://schemas.microsoft.com/office/drawing/2014/main" id="{D1819A96-3ED8-4572-AA4C-15584C3A85BA}"/>
                </a:ext>
              </a:extLst>
            </p:cNvPr>
            <p:cNvSpPr/>
            <p:nvPr/>
          </p:nvSpPr>
          <p:spPr>
            <a:xfrm rot="10800000">
              <a:off x="7243669" y="5562867"/>
              <a:ext cx="1349259" cy="239345"/>
            </a:xfrm>
            <a:prstGeom prst="parallelogram">
              <a:avLst>
                <a:gd name="adj" fmla="val 192227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51" name="자유형: 도형 71">
              <a:extLst>
                <a:ext uri="{FF2B5EF4-FFF2-40B4-BE49-F238E27FC236}">
                  <a16:creationId xmlns:a16="http://schemas.microsoft.com/office/drawing/2014/main" id="{C3D406ED-0A00-4378-B477-DD05A1DA34A8}"/>
                </a:ext>
              </a:extLst>
            </p:cNvPr>
            <p:cNvSpPr/>
            <p:nvPr/>
          </p:nvSpPr>
          <p:spPr>
            <a:xfrm>
              <a:off x="4592236" y="5770733"/>
              <a:ext cx="964161" cy="39601"/>
            </a:xfrm>
            <a:custGeom>
              <a:avLst/>
              <a:gdLst>
                <a:gd name="connsiteX0" fmla="*/ 108000 w 964161"/>
                <a:gd name="connsiteY0" fmla="*/ 1 h 39601"/>
                <a:gd name="connsiteX1" fmla="*/ 108000 w 964161"/>
                <a:gd name="connsiteY1" fmla="*/ 39601 h 39601"/>
                <a:gd name="connsiteX2" fmla="*/ 0 w 964161"/>
                <a:gd name="connsiteY2" fmla="*/ 19801 h 39601"/>
                <a:gd name="connsiteX3" fmla="*/ 108001 w 964161"/>
                <a:gd name="connsiteY3" fmla="*/ 0 h 39601"/>
                <a:gd name="connsiteX4" fmla="*/ 964161 w 964161"/>
                <a:gd name="connsiteY4" fmla="*/ 0 h 39601"/>
                <a:gd name="connsiteX5" fmla="*/ 964161 w 964161"/>
                <a:gd name="connsiteY5" fmla="*/ 39270 h 39601"/>
                <a:gd name="connsiteX6" fmla="*/ 108001 w 964161"/>
                <a:gd name="connsiteY6" fmla="*/ 39270 h 39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64161" h="39601">
                  <a:moveTo>
                    <a:pt x="108000" y="1"/>
                  </a:moveTo>
                  <a:lnTo>
                    <a:pt x="108000" y="39601"/>
                  </a:lnTo>
                  <a:lnTo>
                    <a:pt x="0" y="19801"/>
                  </a:lnTo>
                  <a:close/>
                  <a:moveTo>
                    <a:pt x="108001" y="0"/>
                  </a:moveTo>
                  <a:lnTo>
                    <a:pt x="964161" y="0"/>
                  </a:lnTo>
                  <a:lnTo>
                    <a:pt x="964161" y="39270"/>
                  </a:lnTo>
                  <a:lnTo>
                    <a:pt x="108001" y="3927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/>
            </a:p>
          </p:txBody>
        </p:sp>
        <p:grpSp>
          <p:nvGrpSpPr>
            <p:cNvPr id="352" name="Group 351">
              <a:extLst>
                <a:ext uri="{FF2B5EF4-FFF2-40B4-BE49-F238E27FC236}">
                  <a16:creationId xmlns:a16="http://schemas.microsoft.com/office/drawing/2014/main" id="{4F937673-9FED-4FED-902C-3C6136271274}"/>
                </a:ext>
              </a:extLst>
            </p:cNvPr>
            <p:cNvGrpSpPr/>
            <p:nvPr/>
          </p:nvGrpSpPr>
          <p:grpSpPr>
            <a:xfrm>
              <a:off x="5511627" y="5656147"/>
              <a:ext cx="2616689" cy="268441"/>
              <a:chOff x="1688158" y="3440846"/>
              <a:chExt cx="1659706" cy="379529"/>
            </a:xfrm>
          </p:grpSpPr>
          <p:sp>
            <p:nvSpPr>
              <p:cNvPr id="356" name="Trapezoid 33">
                <a:extLst>
                  <a:ext uri="{FF2B5EF4-FFF2-40B4-BE49-F238E27FC236}">
                    <a16:creationId xmlns:a16="http://schemas.microsoft.com/office/drawing/2014/main" id="{99C657C6-9135-4830-82AB-F4B2BF954AC7}"/>
                  </a:ext>
                </a:extLst>
              </p:cNvPr>
              <p:cNvSpPr/>
              <p:nvPr/>
            </p:nvSpPr>
            <p:spPr>
              <a:xfrm rot="5400000" flipH="1">
                <a:off x="2653493" y="3090551"/>
                <a:ext cx="308621" cy="1080120"/>
              </a:xfrm>
              <a:custGeom>
                <a:avLst/>
                <a:gdLst/>
                <a:ahLst/>
                <a:cxnLst/>
                <a:rect l="l" t="t" r="r" b="b"/>
                <a:pathLst>
                  <a:path w="308621" h="1080120">
                    <a:moveTo>
                      <a:pt x="308621" y="1080120"/>
                    </a:moveTo>
                    <a:lnTo>
                      <a:pt x="232649" y="0"/>
                    </a:lnTo>
                    <a:lnTo>
                      <a:pt x="75972" y="0"/>
                    </a:lnTo>
                    <a:lnTo>
                      <a:pt x="0" y="108012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7" name="Chord 356">
                <a:extLst>
                  <a:ext uri="{FF2B5EF4-FFF2-40B4-BE49-F238E27FC236}">
                    <a16:creationId xmlns:a16="http://schemas.microsoft.com/office/drawing/2014/main" id="{DEDE87C0-1450-40CB-A31A-89DB5CA8F127}"/>
                  </a:ext>
                </a:extLst>
              </p:cNvPr>
              <p:cNvSpPr/>
              <p:nvPr/>
            </p:nvSpPr>
            <p:spPr>
              <a:xfrm>
                <a:off x="1688158" y="3454556"/>
                <a:ext cx="155575" cy="352111"/>
              </a:xfrm>
              <a:prstGeom prst="chord">
                <a:avLst>
                  <a:gd name="adj1" fmla="val 5391179"/>
                  <a:gd name="adj2" fmla="val 1620000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358" name="Trapezoid 37">
                <a:extLst>
                  <a:ext uri="{FF2B5EF4-FFF2-40B4-BE49-F238E27FC236}">
                    <a16:creationId xmlns:a16="http://schemas.microsoft.com/office/drawing/2014/main" id="{36FE95DD-996C-4A6C-8E63-BF8DABF98154}"/>
                  </a:ext>
                </a:extLst>
              </p:cNvPr>
              <p:cNvSpPr/>
              <p:nvPr/>
            </p:nvSpPr>
            <p:spPr>
              <a:xfrm rot="5400000" flipH="1">
                <a:off x="1825951" y="3378583"/>
                <a:ext cx="379529" cy="504056"/>
              </a:xfrm>
              <a:custGeom>
                <a:avLst/>
                <a:gdLst/>
                <a:ahLst/>
                <a:cxnLst/>
                <a:rect l="l" t="t" r="r" b="b"/>
                <a:pathLst>
                  <a:path w="379529" h="504056">
                    <a:moveTo>
                      <a:pt x="379529" y="504056"/>
                    </a:moveTo>
                    <a:lnTo>
                      <a:pt x="344075" y="0"/>
                    </a:lnTo>
                    <a:lnTo>
                      <a:pt x="35454" y="0"/>
                    </a:lnTo>
                    <a:lnTo>
                      <a:pt x="0" y="504056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sp>
          <p:nvSpPr>
            <p:cNvPr id="353" name="Parallelogram 352">
              <a:extLst>
                <a:ext uri="{FF2B5EF4-FFF2-40B4-BE49-F238E27FC236}">
                  <a16:creationId xmlns:a16="http://schemas.microsoft.com/office/drawing/2014/main" id="{7592F271-386E-4ADA-AD0D-F827E00BBD9E}"/>
                </a:ext>
              </a:extLst>
            </p:cNvPr>
            <p:cNvSpPr/>
            <p:nvPr/>
          </p:nvSpPr>
          <p:spPr>
            <a:xfrm rot="10680000" flipH="1">
              <a:off x="7253673" y="5854960"/>
              <a:ext cx="1195661" cy="533026"/>
            </a:xfrm>
            <a:prstGeom prst="parallelogram">
              <a:avLst>
                <a:gd name="adj" fmla="val 62269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54" name="Parallelogram 353">
              <a:extLst>
                <a:ext uri="{FF2B5EF4-FFF2-40B4-BE49-F238E27FC236}">
                  <a16:creationId xmlns:a16="http://schemas.microsoft.com/office/drawing/2014/main" id="{5DB46B22-A5E4-4222-8A5A-0857D9B1934C}"/>
                </a:ext>
              </a:extLst>
            </p:cNvPr>
            <p:cNvSpPr/>
            <p:nvPr/>
          </p:nvSpPr>
          <p:spPr>
            <a:xfrm rot="10920000">
              <a:off x="7253673" y="5223977"/>
              <a:ext cx="1195661" cy="533026"/>
            </a:xfrm>
            <a:prstGeom prst="parallelogram">
              <a:avLst>
                <a:gd name="adj" fmla="val 62269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355" name="Parallelogram 354">
              <a:extLst>
                <a:ext uri="{FF2B5EF4-FFF2-40B4-BE49-F238E27FC236}">
                  <a16:creationId xmlns:a16="http://schemas.microsoft.com/office/drawing/2014/main" id="{296D685D-B08B-4FA9-9D11-F059BD9A568D}"/>
                </a:ext>
              </a:extLst>
            </p:cNvPr>
            <p:cNvSpPr/>
            <p:nvPr/>
          </p:nvSpPr>
          <p:spPr>
            <a:xfrm rot="10800000" flipH="1">
              <a:off x="7248499" y="5802213"/>
              <a:ext cx="1405109" cy="239345"/>
            </a:xfrm>
            <a:prstGeom prst="parallelogram">
              <a:avLst>
                <a:gd name="adj" fmla="val 20586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359" name="TextBox 358">
            <a:extLst>
              <a:ext uri="{FF2B5EF4-FFF2-40B4-BE49-F238E27FC236}">
                <a16:creationId xmlns:a16="http://schemas.microsoft.com/office/drawing/2014/main" id="{0FB5FD56-711B-4FB2-BF43-E41F91AB7CEB}"/>
              </a:ext>
            </a:extLst>
          </p:cNvPr>
          <p:cNvSpPr txBox="1"/>
          <p:nvPr/>
        </p:nvSpPr>
        <p:spPr>
          <a:xfrm>
            <a:off x="3742886" y="3384672"/>
            <a:ext cx="3555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8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3F1F0598-3BF2-4C63-9E91-E336FB4BC752}"/>
              </a:ext>
            </a:extLst>
          </p:cNvPr>
          <p:cNvSpPr txBox="1"/>
          <p:nvPr/>
        </p:nvSpPr>
        <p:spPr>
          <a:xfrm>
            <a:off x="3742886" y="4162838"/>
            <a:ext cx="3555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8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B2A1DB25-2480-4759-87B1-C4262D9645F0}"/>
              </a:ext>
            </a:extLst>
          </p:cNvPr>
          <p:cNvSpPr txBox="1"/>
          <p:nvPr/>
        </p:nvSpPr>
        <p:spPr>
          <a:xfrm>
            <a:off x="3742886" y="4941006"/>
            <a:ext cx="35552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en-US" altLang="ko-KR" sz="8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88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2019-01-07T07:57:31Z</dcterms:modified>
</cp:coreProperties>
</file>