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FF50DE54-607B-466A-836F-983F8A10BCB3}"/>
              </a:ext>
            </a:extLst>
          </p:cNvPr>
          <p:cNvGrpSpPr/>
          <p:nvPr/>
        </p:nvGrpSpPr>
        <p:grpSpPr>
          <a:xfrm>
            <a:off x="7372515" y="5463142"/>
            <a:ext cx="4062015" cy="738664"/>
            <a:chOff x="3017859" y="4283314"/>
            <a:chExt cx="2579765" cy="738663"/>
          </a:xfrm>
        </p:grpSpPr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5BB01913-C366-4773-A2B8-84415AA3ECA1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047538A2-5C20-4D16-840C-CB0E49CFC523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B0B7AE61-3081-4E63-B512-260E56B53112}"/>
              </a:ext>
            </a:extLst>
          </p:cNvPr>
          <p:cNvGrpSpPr/>
          <p:nvPr/>
        </p:nvGrpSpPr>
        <p:grpSpPr>
          <a:xfrm>
            <a:off x="7372515" y="1754555"/>
            <a:ext cx="4062015" cy="738664"/>
            <a:chOff x="3017859" y="4283314"/>
            <a:chExt cx="2579765" cy="738663"/>
          </a:xfrm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1DC58185-BE3B-484C-A76B-311DDD7FF121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946F844F-EE61-4424-B216-46387EDA93BC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98DC3CFA-FBD3-438D-86BC-B1A0DB51EE44}"/>
              </a:ext>
            </a:extLst>
          </p:cNvPr>
          <p:cNvGrpSpPr/>
          <p:nvPr/>
        </p:nvGrpSpPr>
        <p:grpSpPr>
          <a:xfrm>
            <a:off x="7372515" y="2681702"/>
            <a:ext cx="4062015" cy="738664"/>
            <a:chOff x="3017859" y="4283314"/>
            <a:chExt cx="2579765" cy="738663"/>
          </a:xfrm>
        </p:grpSpPr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389D9A97-A9AC-4C24-BC92-D6C3CAFFB3F8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1612BE77-BE5D-4AA9-B175-CB5A74D22DCB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E1FBE00D-EF0D-4531-9EB2-34B3A68C2019}"/>
              </a:ext>
            </a:extLst>
          </p:cNvPr>
          <p:cNvGrpSpPr/>
          <p:nvPr/>
        </p:nvGrpSpPr>
        <p:grpSpPr>
          <a:xfrm>
            <a:off x="7372515" y="3608848"/>
            <a:ext cx="4062015" cy="738664"/>
            <a:chOff x="3017859" y="4283314"/>
            <a:chExt cx="2579765" cy="738663"/>
          </a:xfrm>
        </p:grpSpPr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F19782EA-6668-43F1-9D5D-8BDE1E891BF9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9A96E785-D6C5-426A-BF42-8879D7640DB4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4364172D-4CCD-4BE6-83D1-6A542265F792}"/>
              </a:ext>
            </a:extLst>
          </p:cNvPr>
          <p:cNvGrpSpPr/>
          <p:nvPr/>
        </p:nvGrpSpPr>
        <p:grpSpPr>
          <a:xfrm>
            <a:off x="7372515" y="4535995"/>
            <a:ext cx="4062015" cy="738664"/>
            <a:chOff x="3017859" y="4283314"/>
            <a:chExt cx="2579765" cy="738663"/>
          </a:xfrm>
        </p:grpSpPr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90F27AE5-F4E2-4C03-9645-DBD19EABAE61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69D2D3FC-11FF-415F-BCBA-09FE7551FD08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D1805251-C854-4BCB-8768-A844304E640D}"/>
              </a:ext>
            </a:extLst>
          </p:cNvPr>
          <p:cNvGrpSpPr/>
          <p:nvPr/>
        </p:nvGrpSpPr>
        <p:grpSpPr>
          <a:xfrm rot="10800000" flipH="1">
            <a:off x="610098" y="2901354"/>
            <a:ext cx="2127533" cy="2127533"/>
            <a:chOff x="6876256" y="3063517"/>
            <a:chExt cx="1944216" cy="1944216"/>
          </a:xfrm>
          <a:scene3d>
            <a:camera prst="perspectiveLeft">
              <a:rot lat="0" lon="3900000" rev="0"/>
            </a:camera>
            <a:lightRig rig="threePt" dir="t"/>
          </a:scene3d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0A3FA544-23F1-4FFA-8D39-278730FAA99B}"/>
                </a:ext>
              </a:extLst>
            </p:cNvPr>
            <p:cNvSpPr/>
            <p:nvPr/>
          </p:nvSpPr>
          <p:spPr>
            <a:xfrm>
              <a:off x="6876256" y="3063517"/>
              <a:ext cx="1944216" cy="1944216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tx1">
                  <a:lumMod val="85000"/>
                  <a:lumOff val="15000"/>
                </a:schemeClr>
              </a:solidFill>
            </a:ln>
            <a:sp3d extrusionH="171450" contourW="12700">
              <a:extrusionClr>
                <a:schemeClr val="bg1"/>
              </a:extrusionClr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7F054E57-2B31-424A-8E30-B0C8894972A4}"/>
                </a:ext>
              </a:extLst>
            </p:cNvPr>
            <p:cNvSpPr/>
            <p:nvPr/>
          </p:nvSpPr>
          <p:spPr>
            <a:xfrm>
              <a:off x="7165759" y="3353020"/>
              <a:ext cx="1365211" cy="1365211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tx1">
                  <a:lumMod val="85000"/>
                  <a:lumOff val="15000"/>
                </a:schemeClr>
              </a:solidFill>
            </a:ln>
            <a:sp3d extrusionH="171450" contourW="12700">
              <a:extrusionClr>
                <a:schemeClr val="bg1"/>
              </a:extrusionClr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B467C1F-FDDE-4227-AD38-87038AA433AD}"/>
                </a:ext>
              </a:extLst>
            </p:cNvPr>
            <p:cNvSpPr/>
            <p:nvPr/>
          </p:nvSpPr>
          <p:spPr>
            <a:xfrm>
              <a:off x="7487073" y="3674334"/>
              <a:ext cx="722583" cy="722583"/>
            </a:xfrm>
            <a:prstGeom prst="ellipse">
              <a:avLst/>
            </a:prstGeom>
            <a:solidFill>
              <a:schemeClr val="accent4"/>
            </a:solidFill>
            <a:ln w="165100">
              <a:solidFill>
                <a:schemeClr val="tx1">
                  <a:lumMod val="85000"/>
                  <a:lumOff val="15000"/>
                </a:schemeClr>
              </a:solidFill>
            </a:ln>
            <a:sp3d extrusionH="171450" contourW="12700">
              <a:extrusionClr>
                <a:schemeClr val="bg1"/>
              </a:extrusionClr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146" name="Rectangle 145">
            <a:extLst>
              <a:ext uri="{FF2B5EF4-FFF2-40B4-BE49-F238E27FC236}">
                <a16:creationId xmlns:a16="http://schemas.microsoft.com/office/drawing/2014/main" id="{979DC158-C373-4DCD-8746-855AB256D371}"/>
              </a:ext>
            </a:extLst>
          </p:cNvPr>
          <p:cNvSpPr/>
          <p:nvPr/>
        </p:nvSpPr>
        <p:spPr>
          <a:xfrm>
            <a:off x="6656598" y="4602451"/>
            <a:ext cx="594864" cy="5948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6E9AA5F6-2B27-4AA6-98A3-CC7C363768F2}"/>
              </a:ext>
            </a:extLst>
          </p:cNvPr>
          <p:cNvSpPr/>
          <p:nvPr/>
        </p:nvSpPr>
        <p:spPr>
          <a:xfrm>
            <a:off x="6656598" y="3679598"/>
            <a:ext cx="594864" cy="5948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F97C889D-108D-43E8-A845-BEB8F39C7B5F}"/>
              </a:ext>
            </a:extLst>
          </p:cNvPr>
          <p:cNvSpPr/>
          <p:nvPr/>
        </p:nvSpPr>
        <p:spPr>
          <a:xfrm>
            <a:off x="6656598" y="2756746"/>
            <a:ext cx="594864" cy="59486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9" name="Parallelogram 148">
            <a:extLst>
              <a:ext uri="{FF2B5EF4-FFF2-40B4-BE49-F238E27FC236}">
                <a16:creationId xmlns:a16="http://schemas.microsoft.com/office/drawing/2014/main" id="{6EABB42F-F2DF-425D-AFD2-19FE4C01DF66}"/>
              </a:ext>
            </a:extLst>
          </p:cNvPr>
          <p:cNvSpPr/>
          <p:nvPr/>
        </p:nvSpPr>
        <p:spPr>
          <a:xfrm rot="10800000">
            <a:off x="3615054" y="3707091"/>
            <a:ext cx="1400486" cy="276883"/>
          </a:xfrm>
          <a:prstGeom prst="parallelogram">
            <a:avLst>
              <a:gd name="adj" fmla="val 19222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919209EF-948C-4CDD-9FFF-DFA364D50243}"/>
              </a:ext>
            </a:extLst>
          </p:cNvPr>
          <p:cNvSpPr/>
          <p:nvPr/>
        </p:nvSpPr>
        <p:spPr>
          <a:xfrm>
            <a:off x="6656598" y="5525306"/>
            <a:ext cx="594864" cy="59486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D16513EF-EB0D-4599-891B-BBB6210D95A8}"/>
              </a:ext>
            </a:extLst>
          </p:cNvPr>
          <p:cNvSpPr/>
          <p:nvPr/>
        </p:nvSpPr>
        <p:spPr>
          <a:xfrm>
            <a:off x="6656598" y="1833893"/>
            <a:ext cx="594864" cy="594864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2" name="Down Arrow 1">
            <a:extLst>
              <a:ext uri="{FF2B5EF4-FFF2-40B4-BE49-F238E27FC236}">
                <a16:creationId xmlns:a16="http://schemas.microsoft.com/office/drawing/2014/main" id="{AD416676-1E40-406A-9B2E-169EFA60B91D}"/>
              </a:ext>
            </a:extLst>
          </p:cNvPr>
          <p:cNvSpPr/>
          <p:nvPr/>
        </p:nvSpPr>
        <p:spPr>
          <a:xfrm rot="10800000" flipH="1">
            <a:off x="6766719" y="5612761"/>
            <a:ext cx="373963" cy="419960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53" name="Donut 15">
            <a:extLst>
              <a:ext uri="{FF2B5EF4-FFF2-40B4-BE49-F238E27FC236}">
                <a16:creationId xmlns:a16="http://schemas.microsoft.com/office/drawing/2014/main" id="{3067C438-7504-4727-815A-3E58B243FFB5}"/>
              </a:ext>
            </a:extLst>
          </p:cNvPr>
          <p:cNvSpPr/>
          <p:nvPr/>
        </p:nvSpPr>
        <p:spPr>
          <a:xfrm>
            <a:off x="6781332" y="1958236"/>
            <a:ext cx="344733" cy="346182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54" name="Rectangle 1">
            <a:extLst>
              <a:ext uri="{FF2B5EF4-FFF2-40B4-BE49-F238E27FC236}">
                <a16:creationId xmlns:a16="http://schemas.microsoft.com/office/drawing/2014/main" id="{9D2557BD-FDEE-45A3-8324-042B0CB36DEE}"/>
              </a:ext>
            </a:extLst>
          </p:cNvPr>
          <p:cNvSpPr>
            <a:spLocks noChangeAspect="1"/>
          </p:cNvSpPr>
          <p:nvPr/>
        </p:nvSpPr>
        <p:spPr>
          <a:xfrm>
            <a:off x="6784782" y="4698748"/>
            <a:ext cx="352355" cy="351677"/>
          </a:xfrm>
          <a:custGeom>
            <a:avLst/>
            <a:gdLst/>
            <a:ahLst/>
            <a:cxnLst/>
            <a:rect l="l" t="t" r="r" b="b"/>
            <a:pathLst>
              <a:path w="4020621" h="4012920">
                <a:moveTo>
                  <a:pt x="780213" y="3724888"/>
                </a:moveTo>
                <a:lnTo>
                  <a:pt x="2868445" y="3724888"/>
                </a:lnTo>
                <a:lnTo>
                  <a:pt x="2868445" y="4012920"/>
                </a:lnTo>
                <a:lnTo>
                  <a:pt x="780213" y="4012920"/>
                </a:lnTo>
                <a:close/>
                <a:moveTo>
                  <a:pt x="4020621" y="2152587"/>
                </a:moveTo>
                <a:lnTo>
                  <a:pt x="4020621" y="3448731"/>
                </a:lnTo>
                <a:lnTo>
                  <a:pt x="3903908" y="3386593"/>
                </a:lnTo>
                <a:lnTo>
                  <a:pt x="3903908" y="2214725"/>
                </a:lnTo>
                <a:close/>
                <a:moveTo>
                  <a:pt x="1582587" y="1544569"/>
                </a:moveTo>
                <a:cubicBezTo>
                  <a:pt x="1525677" y="1652847"/>
                  <a:pt x="1434945" y="1739939"/>
                  <a:pt x="1324158" y="1792547"/>
                </a:cubicBezTo>
                <a:lnTo>
                  <a:pt x="1790243" y="1792547"/>
                </a:lnTo>
                <a:cubicBezTo>
                  <a:pt x="1708293" y="1721838"/>
                  <a:pt x="1638004" y="1638154"/>
                  <a:pt x="1582587" y="1544569"/>
                </a:cubicBezTo>
                <a:close/>
                <a:moveTo>
                  <a:pt x="1238323" y="1312673"/>
                </a:moveTo>
                <a:cubicBezTo>
                  <a:pt x="1173622" y="1312673"/>
                  <a:pt x="1121172" y="1365123"/>
                  <a:pt x="1121172" y="1429824"/>
                </a:cubicBezTo>
                <a:cubicBezTo>
                  <a:pt x="1121172" y="1494525"/>
                  <a:pt x="1173622" y="1546975"/>
                  <a:pt x="1238323" y="1546975"/>
                </a:cubicBezTo>
                <a:cubicBezTo>
                  <a:pt x="1303024" y="1546975"/>
                  <a:pt x="1355474" y="1494525"/>
                  <a:pt x="1355474" y="1429824"/>
                </a:cubicBezTo>
                <a:cubicBezTo>
                  <a:pt x="1355474" y="1365123"/>
                  <a:pt x="1303024" y="1312673"/>
                  <a:pt x="1238323" y="1312673"/>
                </a:cubicBezTo>
                <a:close/>
                <a:moveTo>
                  <a:pt x="870057" y="1312673"/>
                </a:moveTo>
                <a:cubicBezTo>
                  <a:pt x="805356" y="1312673"/>
                  <a:pt x="752906" y="1365123"/>
                  <a:pt x="752906" y="1429824"/>
                </a:cubicBezTo>
                <a:cubicBezTo>
                  <a:pt x="752906" y="1494525"/>
                  <a:pt x="805356" y="1546975"/>
                  <a:pt x="870057" y="1546975"/>
                </a:cubicBezTo>
                <a:cubicBezTo>
                  <a:pt x="934758" y="1546975"/>
                  <a:pt x="987208" y="1494525"/>
                  <a:pt x="987208" y="1429824"/>
                </a:cubicBezTo>
                <a:cubicBezTo>
                  <a:pt x="987208" y="1365123"/>
                  <a:pt x="934758" y="1312673"/>
                  <a:pt x="870057" y="1312673"/>
                </a:cubicBezTo>
                <a:close/>
                <a:moveTo>
                  <a:pt x="2775838" y="1127627"/>
                </a:moveTo>
                <a:cubicBezTo>
                  <a:pt x="2666578" y="1127627"/>
                  <a:pt x="2578006" y="1216199"/>
                  <a:pt x="2578006" y="1325459"/>
                </a:cubicBezTo>
                <a:cubicBezTo>
                  <a:pt x="2578006" y="1434719"/>
                  <a:pt x="2666578" y="1523291"/>
                  <a:pt x="2775838" y="1523291"/>
                </a:cubicBezTo>
                <a:cubicBezTo>
                  <a:pt x="2885098" y="1523291"/>
                  <a:pt x="2973670" y="1434719"/>
                  <a:pt x="2973670" y="1325459"/>
                </a:cubicBezTo>
                <a:cubicBezTo>
                  <a:pt x="2973670" y="1216199"/>
                  <a:pt x="2885098" y="1127627"/>
                  <a:pt x="2775838" y="1127627"/>
                </a:cubicBezTo>
                <a:close/>
                <a:moveTo>
                  <a:pt x="2153949" y="1127627"/>
                </a:moveTo>
                <a:cubicBezTo>
                  <a:pt x="2044689" y="1127627"/>
                  <a:pt x="1956117" y="1216199"/>
                  <a:pt x="1956117" y="1325459"/>
                </a:cubicBezTo>
                <a:cubicBezTo>
                  <a:pt x="1956117" y="1434719"/>
                  <a:pt x="2044689" y="1523291"/>
                  <a:pt x="2153949" y="1523291"/>
                </a:cubicBezTo>
                <a:cubicBezTo>
                  <a:pt x="2263209" y="1523291"/>
                  <a:pt x="2351781" y="1434719"/>
                  <a:pt x="2351781" y="1325459"/>
                </a:cubicBezTo>
                <a:cubicBezTo>
                  <a:pt x="2351781" y="1216199"/>
                  <a:pt x="2263209" y="1127627"/>
                  <a:pt x="2153949" y="1127627"/>
                </a:cubicBezTo>
                <a:close/>
                <a:moveTo>
                  <a:pt x="1238323" y="956510"/>
                </a:moveTo>
                <a:cubicBezTo>
                  <a:pt x="1173622" y="956510"/>
                  <a:pt x="1121172" y="1008960"/>
                  <a:pt x="1121172" y="1073661"/>
                </a:cubicBezTo>
                <a:cubicBezTo>
                  <a:pt x="1121172" y="1138362"/>
                  <a:pt x="1173622" y="1190812"/>
                  <a:pt x="1238323" y="1190812"/>
                </a:cubicBezTo>
                <a:cubicBezTo>
                  <a:pt x="1303024" y="1190812"/>
                  <a:pt x="1355474" y="1138362"/>
                  <a:pt x="1355474" y="1073661"/>
                </a:cubicBezTo>
                <a:cubicBezTo>
                  <a:pt x="1355474" y="1008960"/>
                  <a:pt x="1303024" y="956510"/>
                  <a:pt x="1238323" y="956510"/>
                </a:cubicBezTo>
                <a:close/>
                <a:moveTo>
                  <a:pt x="870057" y="956510"/>
                </a:moveTo>
                <a:cubicBezTo>
                  <a:pt x="805356" y="956510"/>
                  <a:pt x="752906" y="1008960"/>
                  <a:pt x="752906" y="1073661"/>
                </a:cubicBezTo>
                <a:cubicBezTo>
                  <a:pt x="752906" y="1138362"/>
                  <a:pt x="805356" y="1190812"/>
                  <a:pt x="870057" y="1190812"/>
                </a:cubicBezTo>
                <a:cubicBezTo>
                  <a:pt x="934758" y="1190812"/>
                  <a:pt x="987208" y="1138362"/>
                  <a:pt x="987208" y="1073661"/>
                </a:cubicBezTo>
                <a:cubicBezTo>
                  <a:pt x="987208" y="1008960"/>
                  <a:pt x="934758" y="956510"/>
                  <a:pt x="870057" y="956510"/>
                </a:cubicBezTo>
                <a:close/>
                <a:moveTo>
                  <a:pt x="2775838" y="526176"/>
                </a:moveTo>
                <a:cubicBezTo>
                  <a:pt x="2666578" y="526176"/>
                  <a:pt x="2578006" y="614748"/>
                  <a:pt x="2578006" y="724008"/>
                </a:cubicBezTo>
                <a:cubicBezTo>
                  <a:pt x="2578006" y="833268"/>
                  <a:pt x="2666578" y="921840"/>
                  <a:pt x="2775838" y="921840"/>
                </a:cubicBezTo>
                <a:cubicBezTo>
                  <a:pt x="2885098" y="921840"/>
                  <a:pt x="2973670" y="833268"/>
                  <a:pt x="2973670" y="724008"/>
                </a:cubicBezTo>
                <a:cubicBezTo>
                  <a:pt x="2973670" y="614748"/>
                  <a:pt x="2885098" y="526176"/>
                  <a:pt x="2775838" y="526176"/>
                </a:cubicBezTo>
                <a:close/>
                <a:moveTo>
                  <a:pt x="2153949" y="526176"/>
                </a:moveTo>
                <a:cubicBezTo>
                  <a:pt x="2044689" y="526176"/>
                  <a:pt x="1956117" y="614748"/>
                  <a:pt x="1956117" y="724008"/>
                </a:cubicBezTo>
                <a:cubicBezTo>
                  <a:pt x="1956117" y="833268"/>
                  <a:pt x="2044689" y="921840"/>
                  <a:pt x="2153949" y="921840"/>
                </a:cubicBezTo>
                <a:cubicBezTo>
                  <a:pt x="2263209" y="921840"/>
                  <a:pt x="2351781" y="833268"/>
                  <a:pt x="2351781" y="724008"/>
                </a:cubicBezTo>
                <a:cubicBezTo>
                  <a:pt x="2351781" y="614748"/>
                  <a:pt x="2263209" y="526176"/>
                  <a:pt x="2153949" y="526176"/>
                </a:cubicBezTo>
                <a:close/>
                <a:moveTo>
                  <a:pt x="2464893" y="0"/>
                </a:moveTo>
                <a:cubicBezTo>
                  <a:pt x="3030837" y="0"/>
                  <a:pt x="3489626" y="458789"/>
                  <a:pt x="3489626" y="1024733"/>
                </a:cubicBezTo>
                <a:cubicBezTo>
                  <a:pt x="3489626" y="1442455"/>
                  <a:pt x="3239684" y="1801800"/>
                  <a:pt x="2880320" y="1959209"/>
                </a:cubicBezTo>
                <a:lnTo>
                  <a:pt x="2880320" y="2008571"/>
                </a:lnTo>
                <a:lnTo>
                  <a:pt x="3250857" y="2008571"/>
                </a:lnTo>
                <a:lnTo>
                  <a:pt x="3250857" y="2359970"/>
                </a:lnTo>
                <a:lnTo>
                  <a:pt x="3437294" y="2359970"/>
                </a:lnTo>
                <a:lnTo>
                  <a:pt x="3437294" y="2360694"/>
                </a:lnTo>
                <a:lnTo>
                  <a:pt x="3852060" y="2233461"/>
                </a:lnTo>
                <a:lnTo>
                  <a:pt x="3852060" y="3367858"/>
                </a:lnTo>
                <a:lnTo>
                  <a:pt x="3437294" y="3240624"/>
                </a:lnTo>
                <a:lnTo>
                  <a:pt x="3437294" y="3241349"/>
                </a:lnTo>
                <a:lnTo>
                  <a:pt x="3250857" y="3241349"/>
                </a:lnTo>
                <a:lnTo>
                  <a:pt x="3250857" y="3633063"/>
                </a:lnTo>
                <a:lnTo>
                  <a:pt x="298529" y="3633063"/>
                </a:lnTo>
                <a:lnTo>
                  <a:pt x="298529" y="2431730"/>
                </a:lnTo>
                <a:lnTo>
                  <a:pt x="0" y="2008571"/>
                </a:lnTo>
                <a:lnTo>
                  <a:pt x="298529" y="2008571"/>
                </a:lnTo>
                <a:lnTo>
                  <a:pt x="792088" y="2008571"/>
                </a:lnTo>
                <a:lnTo>
                  <a:pt x="792088" y="1796817"/>
                </a:lnTo>
                <a:cubicBezTo>
                  <a:pt x="587745" y="1700755"/>
                  <a:pt x="447370" y="1492642"/>
                  <a:pt x="447370" y="1251742"/>
                </a:cubicBezTo>
                <a:cubicBezTo>
                  <a:pt x="447370" y="916605"/>
                  <a:pt x="719053" y="644923"/>
                  <a:pt x="1054190" y="644923"/>
                </a:cubicBezTo>
                <a:cubicBezTo>
                  <a:pt x="1212753" y="644923"/>
                  <a:pt x="1357112" y="705740"/>
                  <a:pt x="1463939" y="806702"/>
                </a:cubicBezTo>
                <a:cubicBezTo>
                  <a:pt x="1563407" y="345444"/>
                  <a:pt x="1973809" y="0"/>
                  <a:pt x="24648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5" name="Rounded Rectangle 24">
            <a:extLst>
              <a:ext uri="{FF2B5EF4-FFF2-40B4-BE49-F238E27FC236}">
                <a16:creationId xmlns:a16="http://schemas.microsoft.com/office/drawing/2014/main" id="{D017B82C-C22E-45F6-9394-8CF582FEEEA5}"/>
              </a:ext>
            </a:extLst>
          </p:cNvPr>
          <p:cNvSpPr>
            <a:spLocks noChangeAspect="1"/>
          </p:cNvSpPr>
          <p:nvPr/>
        </p:nvSpPr>
        <p:spPr>
          <a:xfrm>
            <a:off x="6788799" y="3846553"/>
            <a:ext cx="337264" cy="260957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6" name="Freeform 35">
            <a:extLst>
              <a:ext uri="{FF2B5EF4-FFF2-40B4-BE49-F238E27FC236}">
                <a16:creationId xmlns:a16="http://schemas.microsoft.com/office/drawing/2014/main" id="{872A0536-4C83-43C4-A5E4-E256A28E2FEE}"/>
              </a:ext>
            </a:extLst>
          </p:cNvPr>
          <p:cNvSpPr>
            <a:spLocks noChangeAspect="1"/>
          </p:cNvSpPr>
          <p:nvPr/>
        </p:nvSpPr>
        <p:spPr>
          <a:xfrm rot="8580000">
            <a:off x="6788325" y="2888911"/>
            <a:ext cx="331419" cy="330536"/>
          </a:xfrm>
          <a:custGeom>
            <a:avLst/>
            <a:gdLst/>
            <a:ahLst/>
            <a:cxnLst/>
            <a:rect l="l" t="t" r="r" b="b"/>
            <a:pathLst>
              <a:path w="3872365" h="3862045">
                <a:moveTo>
                  <a:pt x="1786489" y="808318"/>
                </a:moveTo>
                <a:cubicBezTo>
                  <a:pt x="1525809" y="610106"/>
                  <a:pt x="1257124" y="397966"/>
                  <a:pt x="1040385" y="230829"/>
                </a:cubicBezTo>
                <a:cubicBezTo>
                  <a:pt x="1905215" y="-194386"/>
                  <a:pt x="2650439" y="24572"/>
                  <a:pt x="3162062" y="429660"/>
                </a:cubicBezTo>
                <a:cubicBezTo>
                  <a:pt x="3007351" y="875340"/>
                  <a:pt x="2905932" y="1443216"/>
                  <a:pt x="2745609" y="1410478"/>
                </a:cubicBezTo>
                <a:cubicBezTo>
                  <a:pt x="2633182" y="1430335"/>
                  <a:pt x="2220955" y="1138671"/>
                  <a:pt x="1786489" y="808318"/>
                </a:cubicBezTo>
                <a:close/>
                <a:moveTo>
                  <a:pt x="2701004" y="2590217"/>
                </a:moveTo>
                <a:cubicBezTo>
                  <a:pt x="2682933" y="2576481"/>
                  <a:pt x="2672282" y="2559744"/>
                  <a:pt x="2670336" y="2539383"/>
                </a:cubicBezTo>
                <a:cubicBezTo>
                  <a:pt x="2587360" y="2376647"/>
                  <a:pt x="3042640" y="1246798"/>
                  <a:pt x="3299881" y="563773"/>
                </a:cubicBezTo>
                <a:cubicBezTo>
                  <a:pt x="3959368" y="1266493"/>
                  <a:pt x="3967860" y="2043171"/>
                  <a:pt x="3730056" y="2650875"/>
                </a:cubicBezTo>
                <a:cubicBezTo>
                  <a:pt x="3317547" y="2635434"/>
                  <a:pt x="2827499" y="2686366"/>
                  <a:pt x="2701004" y="2590217"/>
                </a:cubicBezTo>
                <a:close/>
                <a:moveTo>
                  <a:pt x="19691" y="2248546"/>
                </a:moveTo>
                <a:cubicBezTo>
                  <a:pt x="-100797" y="1292396"/>
                  <a:pt x="348853" y="659059"/>
                  <a:pt x="898439" y="307194"/>
                </a:cubicBezTo>
                <a:cubicBezTo>
                  <a:pt x="1269469" y="598575"/>
                  <a:pt x="1773388" y="879352"/>
                  <a:pt x="1690237" y="1020281"/>
                </a:cubicBezTo>
                <a:cubicBezTo>
                  <a:pt x="1661713" y="1200709"/>
                  <a:pt x="629275" y="1847170"/>
                  <a:pt x="19691" y="2248546"/>
                </a:cubicBezTo>
                <a:close/>
                <a:moveTo>
                  <a:pt x="1805382" y="3858278"/>
                </a:moveTo>
                <a:cubicBezTo>
                  <a:pt x="1676483" y="3404460"/>
                  <a:pt x="1433840" y="2881111"/>
                  <a:pt x="1583946" y="2815971"/>
                </a:cubicBezTo>
                <a:cubicBezTo>
                  <a:pt x="1713076" y="2686769"/>
                  <a:pt x="2928316" y="2770622"/>
                  <a:pt x="3657403" y="2804207"/>
                </a:cubicBezTo>
                <a:cubicBezTo>
                  <a:pt x="3192869" y="3648569"/>
                  <a:pt x="2456828" y="3896652"/>
                  <a:pt x="1805382" y="3858278"/>
                </a:cubicBezTo>
                <a:close/>
                <a:moveTo>
                  <a:pt x="762284" y="3480575"/>
                </a:moveTo>
                <a:cubicBezTo>
                  <a:pt x="380940" y="3198297"/>
                  <a:pt x="161300" y="2806810"/>
                  <a:pt x="58293" y="2412172"/>
                </a:cubicBezTo>
                <a:cubicBezTo>
                  <a:pt x="450067" y="2149344"/>
                  <a:pt x="872820" y="1756853"/>
                  <a:pt x="981158" y="1879484"/>
                </a:cubicBezTo>
                <a:cubicBezTo>
                  <a:pt x="1143940" y="1962367"/>
                  <a:pt x="1439720" y="3144041"/>
                  <a:pt x="1633080" y="3847823"/>
                </a:cubicBezTo>
                <a:cubicBezTo>
                  <a:pt x="1278110" y="3779994"/>
                  <a:pt x="991090" y="3649942"/>
                  <a:pt x="762284" y="34805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09CFA400-18B8-4633-AAD9-CC4AC9D03EE2}"/>
              </a:ext>
            </a:extLst>
          </p:cNvPr>
          <p:cNvSpPr/>
          <p:nvPr/>
        </p:nvSpPr>
        <p:spPr>
          <a:xfrm>
            <a:off x="4488662" y="3794697"/>
            <a:ext cx="966653" cy="5576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C3F4E9E9-AE6E-49C5-A46C-A3FEBCB0CBCE}"/>
              </a:ext>
            </a:extLst>
          </p:cNvPr>
          <p:cNvSpPr/>
          <p:nvPr/>
        </p:nvSpPr>
        <p:spPr>
          <a:xfrm>
            <a:off x="4488662" y="3871949"/>
            <a:ext cx="966653" cy="557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DBD09650-7555-43D9-A935-69459AB441AA}"/>
              </a:ext>
            </a:extLst>
          </p:cNvPr>
          <p:cNvSpPr/>
          <p:nvPr/>
        </p:nvSpPr>
        <p:spPr>
          <a:xfrm>
            <a:off x="4488662" y="3949201"/>
            <a:ext cx="966653" cy="55762"/>
          </a:xfrm>
          <a:prstGeom prst="rect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4023BCC4-E00A-4165-9FB9-2678B02F2AF5}"/>
              </a:ext>
            </a:extLst>
          </p:cNvPr>
          <p:cNvSpPr/>
          <p:nvPr/>
        </p:nvSpPr>
        <p:spPr>
          <a:xfrm>
            <a:off x="4488662" y="4026453"/>
            <a:ext cx="966653" cy="557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25891BDB-4C5F-40F6-B320-B4E90AD3DE1D}"/>
              </a:ext>
            </a:extLst>
          </p:cNvPr>
          <p:cNvSpPr/>
          <p:nvPr/>
        </p:nvSpPr>
        <p:spPr>
          <a:xfrm>
            <a:off x="4488662" y="4103704"/>
            <a:ext cx="966653" cy="557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926A1A1D-E7F1-439E-92E3-4BE6D768005F}"/>
              </a:ext>
            </a:extLst>
          </p:cNvPr>
          <p:cNvGrpSpPr/>
          <p:nvPr/>
        </p:nvGrpSpPr>
        <p:grpSpPr>
          <a:xfrm>
            <a:off x="1673863" y="3315051"/>
            <a:ext cx="3404656" cy="1346565"/>
            <a:chOff x="903886" y="3331350"/>
            <a:chExt cx="3297058" cy="1304009"/>
          </a:xfrm>
        </p:grpSpPr>
        <p:sp>
          <p:nvSpPr>
            <p:cNvPr id="163" name="Rectangle 34">
              <a:extLst>
                <a:ext uri="{FF2B5EF4-FFF2-40B4-BE49-F238E27FC236}">
                  <a16:creationId xmlns:a16="http://schemas.microsoft.com/office/drawing/2014/main" id="{409BD097-9493-466A-97DE-B545AB99F5BB}"/>
                </a:ext>
              </a:extLst>
            </p:cNvPr>
            <p:cNvSpPr/>
            <p:nvPr/>
          </p:nvSpPr>
          <p:spPr>
            <a:xfrm>
              <a:off x="903886" y="3968006"/>
              <a:ext cx="704227" cy="36000"/>
            </a:xfrm>
            <a:custGeom>
              <a:avLst/>
              <a:gdLst/>
              <a:ahLst/>
              <a:cxnLst/>
              <a:rect l="l" t="t" r="r" b="b"/>
              <a:pathLst>
                <a:path w="704227" h="36000">
                  <a:moveTo>
                    <a:pt x="0" y="0"/>
                  </a:moveTo>
                  <a:lnTo>
                    <a:pt x="704227" y="0"/>
                  </a:lnTo>
                  <a:lnTo>
                    <a:pt x="704227" y="36000"/>
                  </a:lnTo>
                  <a:lnTo>
                    <a:pt x="0" y="3600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ECC7F9CF-3B31-480F-90FB-883F0E31C559}"/>
                </a:ext>
              </a:extLst>
            </p:cNvPr>
            <p:cNvGrpSpPr/>
            <p:nvPr/>
          </p:nvGrpSpPr>
          <p:grpSpPr>
            <a:xfrm>
              <a:off x="1475656" y="3331350"/>
              <a:ext cx="2725288" cy="1304009"/>
              <a:chOff x="1475656" y="3331350"/>
              <a:chExt cx="2725288" cy="1304009"/>
            </a:xfrm>
          </p:grpSpPr>
          <p:sp>
            <p:nvSpPr>
              <p:cNvPr id="165" name="Parallelogram 164">
                <a:extLst>
                  <a:ext uri="{FF2B5EF4-FFF2-40B4-BE49-F238E27FC236}">
                    <a16:creationId xmlns:a16="http://schemas.microsoft.com/office/drawing/2014/main" id="{F4DA4716-ADA3-482D-8B6A-AA5AB00A018E}"/>
                  </a:ext>
                </a:extLst>
              </p:cNvPr>
              <p:cNvSpPr/>
              <p:nvPr/>
            </p:nvSpPr>
            <p:spPr>
              <a:xfrm rot="10680000" flipH="1">
                <a:off x="2793780" y="4038224"/>
                <a:ext cx="1201835" cy="597135"/>
              </a:xfrm>
              <a:prstGeom prst="parallelogram">
                <a:avLst>
                  <a:gd name="adj" fmla="val 62269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66" name="Parallelogram 165">
                <a:extLst>
                  <a:ext uri="{FF2B5EF4-FFF2-40B4-BE49-F238E27FC236}">
                    <a16:creationId xmlns:a16="http://schemas.microsoft.com/office/drawing/2014/main" id="{AD46643C-0983-4981-9ED8-A185E221DB4C}"/>
                  </a:ext>
                </a:extLst>
              </p:cNvPr>
              <p:cNvSpPr/>
              <p:nvPr/>
            </p:nvSpPr>
            <p:spPr>
              <a:xfrm rot="10920000">
                <a:off x="2793780" y="3331350"/>
                <a:ext cx="1201835" cy="597135"/>
              </a:xfrm>
              <a:prstGeom prst="parallelogram">
                <a:avLst>
                  <a:gd name="adj" fmla="val 62269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grpSp>
            <p:nvGrpSpPr>
              <p:cNvPr id="167" name="Group 166">
                <a:extLst>
                  <a:ext uri="{FF2B5EF4-FFF2-40B4-BE49-F238E27FC236}">
                    <a16:creationId xmlns:a16="http://schemas.microsoft.com/office/drawing/2014/main" id="{87980BC6-3359-4E0B-84B8-F3A0C9BBB435}"/>
                  </a:ext>
                </a:extLst>
              </p:cNvPr>
              <p:cNvGrpSpPr/>
              <p:nvPr/>
            </p:nvGrpSpPr>
            <p:grpSpPr>
              <a:xfrm>
                <a:off x="1475656" y="3862961"/>
                <a:ext cx="2152334" cy="246090"/>
                <a:chOff x="1688158" y="3440846"/>
                <a:chExt cx="1659706" cy="379529"/>
              </a:xfrm>
            </p:grpSpPr>
            <p:sp>
              <p:nvSpPr>
                <p:cNvPr id="169" name="Trapezoid 33">
                  <a:extLst>
                    <a:ext uri="{FF2B5EF4-FFF2-40B4-BE49-F238E27FC236}">
                      <a16:creationId xmlns:a16="http://schemas.microsoft.com/office/drawing/2014/main" id="{6B2B6B3C-24AD-4898-9C5B-B0099B798C54}"/>
                    </a:ext>
                  </a:extLst>
                </p:cNvPr>
                <p:cNvSpPr/>
                <p:nvPr/>
              </p:nvSpPr>
              <p:spPr>
                <a:xfrm rot="5400000" flipH="1">
                  <a:off x="2653493" y="3090551"/>
                  <a:ext cx="308621" cy="10801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621" h="1080120">
                      <a:moveTo>
                        <a:pt x="308621" y="1080120"/>
                      </a:moveTo>
                      <a:lnTo>
                        <a:pt x="232649" y="0"/>
                      </a:lnTo>
                      <a:lnTo>
                        <a:pt x="75972" y="0"/>
                      </a:lnTo>
                      <a:lnTo>
                        <a:pt x="0" y="1080120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170" name="Chord 169">
                  <a:extLst>
                    <a:ext uri="{FF2B5EF4-FFF2-40B4-BE49-F238E27FC236}">
                      <a16:creationId xmlns:a16="http://schemas.microsoft.com/office/drawing/2014/main" id="{809DEE2A-F489-4AED-BEEA-789A2A72AC71}"/>
                    </a:ext>
                  </a:extLst>
                </p:cNvPr>
                <p:cNvSpPr/>
                <p:nvPr/>
              </p:nvSpPr>
              <p:spPr>
                <a:xfrm>
                  <a:off x="1688158" y="3454556"/>
                  <a:ext cx="155575" cy="352111"/>
                </a:xfrm>
                <a:prstGeom prst="chord">
                  <a:avLst>
                    <a:gd name="adj1" fmla="val 5391179"/>
                    <a:gd name="adj2" fmla="val 1620000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171" name="Trapezoid 37">
                  <a:extLst>
                    <a:ext uri="{FF2B5EF4-FFF2-40B4-BE49-F238E27FC236}">
                      <a16:creationId xmlns:a16="http://schemas.microsoft.com/office/drawing/2014/main" id="{6F6859DA-3132-4B81-BDBC-2473C31C992A}"/>
                    </a:ext>
                  </a:extLst>
                </p:cNvPr>
                <p:cNvSpPr/>
                <p:nvPr/>
              </p:nvSpPr>
              <p:spPr>
                <a:xfrm rot="5400000" flipH="1">
                  <a:off x="1825951" y="3378583"/>
                  <a:ext cx="379529" cy="504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529" h="504056">
                      <a:moveTo>
                        <a:pt x="379529" y="504056"/>
                      </a:moveTo>
                      <a:lnTo>
                        <a:pt x="344075" y="0"/>
                      </a:lnTo>
                      <a:lnTo>
                        <a:pt x="35454" y="0"/>
                      </a:lnTo>
                      <a:lnTo>
                        <a:pt x="0" y="504056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sp>
            <p:nvSpPr>
              <p:cNvPr id="168" name="Parallelogram 167">
                <a:extLst>
                  <a:ext uri="{FF2B5EF4-FFF2-40B4-BE49-F238E27FC236}">
                    <a16:creationId xmlns:a16="http://schemas.microsoft.com/office/drawing/2014/main" id="{4A213342-B521-4A6D-A91C-A70787050841}"/>
                  </a:ext>
                </a:extLst>
              </p:cNvPr>
              <p:cNvSpPr/>
              <p:nvPr/>
            </p:nvSpPr>
            <p:spPr>
              <a:xfrm rot="10800000" flipH="1">
                <a:off x="2788579" y="3979133"/>
                <a:ext cx="1412365" cy="268133"/>
              </a:xfrm>
              <a:prstGeom prst="parallelogram">
                <a:avLst>
                  <a:gd name="adj" fmla="val 205867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sp>
        <p:nvSpPr>
          <p:cNvPr id="172" name="Freeform 47">
            <a:extLst>
              <a:ext uri="{FF2B5EF4-FFF2-40B4-BE49-F238E27FC236}">
                <a16:creationId xmlns:a16="http://schemas.microsoft.com/office/drawing/2014/main" id="{498A6AD0-40EF-4BB3-945E-DD8D32A78992}"/>
              </a:ext>
            </a:extLst>
          </p:cNvPr>
          <p:cNvSpPr/>
          <p:nvPr/>
        </p:nvSpPr>
        <p:spPr>
          <a:xfrm>
            <a:off x="5453688" y="1833896"/>
            <a:ext cx="1204814" cy="2019981"/>
          </a:xfrm>
          <a:custGeom>
            <a:avLst/>
            <a:gdLst>
              <a:gd name="connsiteX0" fmla="*/ 0 w 1177747"/>
              <a:gd name="connsiteY0" fmla="*/ 1945843 h 1945843"/>
              <a:gd name="connsiteX1" fmla="*/ 1177747 w 1177747"/>
              <a:gd name="connsiteY1" fmla="*/ 0 h 1945843"/>
              <a:gd name="connsiteX2" fmla="*/ 1177747 w 1177747"/>
              <a:gd name="connsiteY2" fmla="*/ 563270 h 1945843"/>
              <a:gd name="connsiteX3" fmla="*/ 0 w 1177747"/>
              <a:gd name="connsiteY3" fmla="*/ 1945843 h 1945843"/>
              <a:gd name="connsiteX0" fmla="*/ 0 w 1177747"/>
              <a:gd name="connsiteY0" fmla="*/ 1945843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45843 h 2001427"/>
              <a:gd name="connsiteX0" fmla="*/ 0 w 1177747"/>
              <a:gd name="connsiteY0" fmla="*/ 1905052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05052 h 2001427"/>
              <a:gd name="connsiteX0" fmla="*/ 0 w 1177747"/>
              <a:gd name="connsiteY0" fmla="*/ 1905052 h 1967434"/>
              <a:gd name="connsiteX1" fmla="*/ 1177747 w 1177747"/>
              <a:gd name="connsiteY1" fmla="*/ 0 h 1967434"/>
              <a:gd name="connsiteX2" fmla="*/ 1177747 w 1177747"/>
              <a:gd name="connsiteY2" fmla="*/ 563270 h 1967434"/>
              <a:gd name="connsiteX3" fmla="*/ 4432 w 1177747"/>
              <a:gd name="connsiteY3" fmla="*/ 1967434 h 1967434"/>
              <a:gd name="connsiteX4" fmla="*/ 0 w 1177747"/>
              <a:gd name="connsiteY4" fmla="*/ 1905052 h 1967434"/>
              <a:gd name="connsiteX0" fmla="*/ 0 w 1181147"/>
              <a:gd name="connsiteY0" fmla="*/ 1905052 h 1967434"/>
              <a:gd name="connsiteX1" fmla="*/ 1177747 w 1181147"/>
              <a:gd name="connsiteY1" fmla="*/ 0 h 1967434"/>
              <a:gd name="connsiteX2" fmla="*/ 1181147 w 1181147"/>
              <a:gd name="connsiteY2" fmla="*/ 580267 h 1967434"/>
              <a:gd name="connsiteX3" fmla="*/ 4432 w 1181147"/>
              <a:gd name="connsiteY3" fmla="*/ 1967434 h 1967434"/>
              <a:gd name="connsiteX4" fmla="*/ 0 w 1181147"/>
              <a:gd name="connsiteY4" fmla="*/ 1905052 h 1967434"/>
              <a:gd name="connsiteX0" fmla="*/ 0 w 1181147"/>
              <a:gd name="connsiteY0" fmla="*/ 1891455 h 1953837"/>
              <a:gd name="connsiteX1" fmla="*/ 1174347 w 1181147"/>
              <a:gd name="connsiteY1" fmla="*/ 0 h 1953837"/>
              <a:gd name="connsiteX2" fmla="*/ 1181147 w 1181147"/>
              <a:gd name="connsiteY2" fmla="*/ 566670 h 1953837"/>
              <a:gd name="connsiteX3" fmla="*/ 4432 w 1181147"/>
              <a:gd name="connsiteY3" fmla="*/ 1953837 h 1953837"/>
              <a:gd name="connsiteX4" fmla="*/ 0 w 1181147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66670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73468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457 w 1180262"/>
              <a:gd name="connsiteY0" fmla="*/ 1903679 h 1953837"/>
              <a:gd name="connsiteX1" fmla="*/ 1180112 w 1180262"/>
              <a:gd name="connsiteY1" fmla="*/ 0 h 1953837"/>
              <a:gd name="connsiteX2" fmla="*/ 1176715 w 1180262"/>
              <a:gd name="connsiteY2" fmla="*/ 573468 h 1953837"/>
              <a:gd name="connsiteX3" fmla="*/ 0 w 1180262"/>
              <a:gd name="connsiteY3" fmla="*/ 1953837 h 1953837"/>
              <a:gd name="connsiteX4" fmla="*/ 457 w 1180262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7118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9785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72452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065"/>
              <a:gd name="connsiteY0" fmla="*/ 1901373 h 1953837"/>
              <a:gd name="connsiteX1" fmla="*/ 1180112 w 1183065"/>
              <a:gd name="connsiteY1" fmla="*/ 0 h 1953837"/>
              <a:gd name="connsiteX2" fmla="*/ 1183065 w 1183065"/>
              <a:gd name="connsiteY2" fmla="*/ 572452 h 1953837"/>
              <a:gd name="connsiteX3" fmla="*/ 0 w 1183065"/>
              <a:gd name="connsiteY3" fmla="*/ 1953837 h 1953837"/>
              <a:gd name="connsiteX4" fmla="*/ 457 w 1183065"/>
              <a:gd name="connsiteY4" fmla="*/ 1901373 h 1953837"/>
              <a:gd name="connsiteX0" fmla="*/ 457 w 1183065"/>
              <a:gd name="connsiteY0" fmla="*/ 1901373 h 1956143"/>
              <a:gd name="connsiteX1" fmla="*/ 1180112 w 1183065"/>
              <a:gd name="connsiteY1" fmla="*/ 0 h 1956143"/>
              <a:gd name="connsiteX2" fmla="*/ 1183065 w 1183065"/>
              <a:gd name="connsiteY2" fmla="*/ 572452 h 1956143"/>
              <a:gd name="connsiteX3" fmla="*/ 0 w 1183065"/>
              <a:gd name="connsiteY3" fmla="*/ 1956143 h 1956143"/>
              <a:gd name="connsiteX4" fmla="*/ 457 w 1183065"/>
              <a:gd name="connsiteY4" fmla="*/ 1901373 h 195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065" h="1956143">
                <a:moveTo>
                  <a:pt x="457" y="1901373"/>
                </a:moveTo>
                <a:lnTo>
                  <a:pt x="1180112" y="0"/>
                </a:lnTo>
                <a:cubicBezTo>
                  <a:pt x="1181245" y="193422"/>
                  <a:pt x="1181932" y="379030"/>
                  <a:pt x="1183065" y="572452"/>
                </a:cubicBezTo>
                <a:lnTo>
                  <a:pt x="0" y="1956143"/>
                </a:lnTo>
                <a:cubicBezTo>
                  <a:pt x="152" y="1939424"/>
                  <a:pt x="305" y="1918092"/>
                  <a:pt x="457" y="1901373"/>
                </a:cubicBezTo>
                <a:close/>
              </a:path>
            </a:pathLst>
          </a:custGeom>
          <a:solidFill>
            <a:schemeClr val="accent4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3" name="Freeform 48">
            <a:extLst>
              <a:ext uri="{FF2B5EF4-FFF2-40B4-BE49-F238E27FC236}">
                <a16:creationId xmlns:a16="http://schemas.microsoft.com/office/drawing/2014/main" id="{4834166C-49A3-49D0-8F27-0F1C2CF63CD3}"/>
              </a:ext>
            </a:extLst>
          </p:cNvPr>
          <p:cNvSpPr/>
          <p:nvPr/>
        </p:nvSpPr>
        <p:spPr>
          <a:xfrm>
            <a:off x="5453785" y="2756746"/>
            <a:ext cx="1204719" cy="1171728"/>
          </a:xfrm>
          <a:custGeom>
            <a:avLst/>
            <a:gdLst>
              <a:gd name="connsiteX0" fmla="*/ 3399 w 1186340"/>
              <a:gd name="connsiteY0" fmla="*/ 1104759 h 1159147"/>
              <a:gd name="connsiteX1" fmla="*/ 1182941 w 1186340"/>
              <a:gd name="connsiteY1" fmla="*/ 0 h 1159147"/>
              <a:gd name="connsiteX2" fmla="*/ 1186340 w 1186340"/>
              <a:gd name="connsiteY2" fmla="*/ 554079 h 1159147"/>
              <a:gd name="connsiteX3" fmla="*/ 0 w 1186340"/>
              <a:gd name="connsiteY3" fmla="*/ 1159147 h 1159147"/>
              <a:gd name="connsiteX4" fmla="*/ 3399 w 1186340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6340 w 1187831"/>
              <a:gd name="connsiteY2" fmla="*/ 554079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13179 w 1187831"/>
              <a:gd name="connsiteY0" fmla="*/ 1080310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13179 w 1187831"/>
              <a:gd name="connsiteY4" fmla="*/ 1080310 h 1159147"/>
              <a:gd name="connsiteX0" fmla="*/ 955 w 1175607"/>
              <a:gd name="connsiteY0" fmla="*/ 1080310 h 1134698"/>
              <a:gd name="connsiteX1" fmla="*/ 1175607 w 1175607"/>
              <a:gd name="connsiteY1" fmla="*/ 0 h 1134698"/>
              <a:gd name="connsiteX2" fmla="*/ 1171671 w 1175607"/>
              <a:gd name="connsiteY2" fmla="*/ 566304 h 1134698"/>
              <a:gd name="connsiteX3" fmla="*/ 0 w 1175607"/>
              <a:gd name="connsiteY3" fmla="*/ 1134698 h 1134698"/>
              <a:gd name="connsiteX4" fmla="*/ 955 w 1175607"/>
              <a:gd name="connsiteY4" fmla="*/ 1080310 h 1134698"/>
              <a:gd name="connsiteX0" fmla="*/ 10 w 1181997"/>
              <a:gd name="connsiteY0" fmla="*/ 1082755 h 1134698"/>
              <a:gd name="connsiteX1" fmla="*/ 1181997 w 1181997"/>
              <a:gd name="connsiteY1" fmla="*/ 0 h 1134698"/>
              <a:gd name="connsiteX2" fmla="*/ 1178061 w 1181997"/>
              <a:gd name="connsiteY2" fmla="*/ 566304 h 1134698"/>
              <a:gd name="connsiteX3" fmla="*/ 6390 w 1181997"/>
              <a:gd name="connsiteY3" fmla="*/ 1134698 h 1134698"/>
              <a:gd name="connsiteX4" fmla="*/ 10 w 1181997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8083 w 1182019"/>
              <a:gd name="connsiteY2" fmla="*/ 566304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3193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5638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3639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8973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2972" h="1134698">
                <a:moveTo>
                  <a:pt x="32" y="1082755"/>
                </a:moveTo>
                <a:lnTo>
                  <a:pt x="1182019" y="0"/>
                </a:lnTo>
                <a:cubicBezTo>
                  <a:pt x="1182337" y="191213"/>
                  <a:pt x="1182654" y="387760"/>
                  <a:pt x="1182972" y="578973"/>
                </a:cubicBezTo>
                <a:lnTo>
                  <a:pt x="1522" y="1134698"/>
                </a:lnTo>
                <a:cubicBezTo>
                  <a:pt x="1840" y="1116569"/>
                  <a:pt x="-286" y="1100884"/>
                  <a:pt x="32" y="108275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4" name="Freeform 49">
            <a:extLst>
              <a:ext uri="{FF2B5EF4-FFF2-40B4-BE49-F238E27FC236}">
                <a16:creationId xmlns:a16="http://schemas.microsoft.com/office/drawing/2014/main" id="{22F92E3A-4114-4088-8F61-F12871E26CBC}"/>
              </a:ext>
            </a:extLst>
          </p:cNvPr>
          <p:cNvSpPr/>
          <p:nvPr/>
        </p:nvSpPr>
        <p:spPr>
          <a:xfrm>
            <a:off x="5453727" y="3679476"/>
            <a:ext cx="1204775" cy="594533"/>
          </a:xfrm>
          <a:custGeom>
            <a:avLst/>
            <a:gdLst>
              <a:gd name="connsiteX0" fmla="*/ 0 w 1182941"/>
              <a:gd name="connsiteY0" fmla="*/ 339925 h 571075"/>
              <a:gd name="connsiteX1" fmla="*/ 1182941 w 1182941"/>
              <a:gd name="connsiteY1" fmla="*/ 571075 h 571075"/>
              <a:gd name="connsiteX2" fmla="*/ 1182941 w 1182941"/>
              <a:gd name="connsiteY2" fmla="*/ 0 h 571075"/>
              <a:gd name="connsiteX3" fmla="*/ 0 w 1182941"/>
              <a:gd name="connsiteY3" fmla="*/ 339925 h 571075"/>
              <a:gd name="connsiteX0" fmla="*/ 0 w 1182941"/>
              <a:gd name="connsiteY0" fmla="*/ 259242 h 571075"/>
              <a:gd name="connsiteX1" fmla="*/ 1182941 w 1182941"/>
              <a:gd name="connsiteY1" fmla="*/ 571075 h 571075"/>
              <a:gd name="connsiteX2" fmla="*/ 1182941 w 1182941"/>
              <a:gd name="connsiteY2" fmla="*/ 0 h 571075"/>
              <a:gd name="connsiteX3" fmla="*/ 0 w 1182941"/>
              <a:gd name="connsiteY3" fmla="*/ 259242 h 571075"/>
              <a:gd name="connsiteX0" fmla="*/ 576 w 1183517"/>
              <a:gd name="connsiteY0" fmla="*/ 259242 h 571075"/>
              <a:gd name="connsiteX1" fmla="*/ 9283 w 1183517"/>
              <a:gd name="connsiteY1" fmla="*/ 305851 h 571075"/>
              <a:gd name="connsiteX2" fmla="*/ 1183517 w 1183517"/>
              <a:gd name="connsiteY2" fmla="*/ 571075 h 571075"/>
              <a:gd name="connsiteX3" fmla="*/ 1183517 w 1183517"/>
              <a:gd name="connsiteY3" fmla="*/ 0 h 571075"/>
              <a:gd name="connsiteX4" fmla="*/ 576 w 1183517"/>
              <a:gd name="connsiteY4" fmla="*/ 259242 h 571075"/>
              <a:gd name="connsiteX0" fmla="*/ 0 w 1182941"/>
              <a:gd name="connsiteY0" fmla="*/ 259242 h 571075"/>
              <a:gd name="connsiteX1" fmla="*/ 8707 w 1182941"/>
              <a:gd name="connsiteY1" fmla="*/ 305851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0 w 1182941"/>
              <a:gd name="connsiteY0" fmla="*/ 259242 h 571075"/>
              <a:gd name="connsiteX1" fmla="*/ 8707 w 1182941"/>
              <a:gd name="connsiteY1" fmla="*/ 305851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1610 w 1184551"/>
              <a:gd name="connsiteY0" fmla="*/ 259242 h 571075"/>
              <a:gd name="connsiteX1" fmla="*/ 2982 w 1184551"/>
              <a:gd name="connsiteY1" fmla="*/ 303406 h 571075"/>
              <a:gd name="connsiteX2" fmla="*/ 1184551 w 1184551"/>
              <a:gd name="connsiteY2" fmla="*/ 571075 h 571075"/>
              <a:gd name="connsiteX3" fmla="*/ 1184551 w 1184551"/>
              <a:gd name="connsiteY3" fmla="*/ 0 h 571075"/>
              <a:gd name="connsiteX4" fmla="*/ 1610 w 1184551"/>
              <a:gd name="connsiteY4" fmla="*/ 259242 h 571075"/>
              <a:gd name="connsiteX0" fmla="*/ 0 w 1182941"/>
              <a:gd name="connsiteY0" fmla="*/ 259242 h 571075"/>
              <a:gd name="connsiteX1" fmla="*/ 1372 w 1182941"/>
              <a:gd name="connsiteY1" fmla="*/ 303406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0 w 1182941"/>
              <a:gd name="connsiteY0" fmla="*/ 266577 h 578410"/>
              <a:gd name="connsiteX1" fmla="*/ 1372 w 1182941"/>
              <a:gd name="connsiteY1" fmla="*/ 310741 h 578410"/>
              <a:gd name="connsiteX2" fmla="*/ 1182941 w 1182941"/>
              <a:gd name="connsiteY2" fmla="*/ 578410 h 578410"/>
              <a:gd name="connsiteX3" fmla="*/ 1180496 w 1182941"/>
              <a:gd name="connsiteY3" fmla="*/ 0 h 578410"/>
              <a:gd name="connsiteX4" fmla="*/ 0 w 1182941"/>
              <a:gd name="connsiteY4" fmla="*/ 266577 h 578410"/>
              <a:gd name="connsiteX0" fmla="*/ 0 w 1182941"/>
              <a:gd name="connsiteY0" fmla="*/ 266577 h 575743"/>
              <a:gd name="connsiteX1" fmla="*/ 1372 w 1182941"/>
              <a:gd name="connsiteY1" fmla="*/ 310741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6577 h 575743"/>
              <a:gd name="connsiteX0" fmla="*/ 0 w 1182941"/>
              <a:gd name="connsiteY0" fmla="*/ 261965 h 575743"/>
              <a:gd name="connsiteX1" fmla="*/ 1372 w 1182941"/>
              <a:gd name="connsiteY1" fmla="*/ 310741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1965 h 575743"/>
              <a:gd name="connsiteX0" fmla="*/ 0 w 1182941"/>
              <a:gd name="connsiteY0" fmla="*/ 261965 h 575743"/>
              <a:gd name="connsiteX1" fmla="*/ 1372 w 1182941"/>
              <a:gd name="connsiteY1" fmla="*/ 317659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1965 h 575743"/>
              <a:gd name="connsiteX0" fmla="*/ 966 w 1181569"/>
              <a:gd name="connsiteY0" fmla="*/ 261965 h 575743"/>
              <a:gd name="connsiteX1" fmla="*/ 0 w 1181569"/>
              <a:gd name="connsiteY1" fmla="*/ 317659 h 575743"/>
              <a:gd name="connsiteX2" fmla="*/ 1181569 w 1181569"/>
              <a:gd name="connsiteY2" fmla="*/ 575743 h 575743"/>
              <a:gd name="connsiteX3" fmla="*/ 1179124 w 1181569"/>
              <a:gd name="connsiteY3" fmla="*/ 0 h 575743"/>
              <a:gd name="connsiteX4" fmla="*/ 966 w 1181569"/>
              <a:gd name="connsiteY4" fmla="*/ 261965 h 575743"/>
              <a:gd name="connsiteX0" fmla="*/ 966 w 1181569"/>
              <a:gd name="connsiteY0" fmla="*/ 261965 h 575743"/>
              <a:gd name="connsiteX1" fmla="*/ 0 w 1181569"/>
              <a:gd name="connsiteY1" fmla="*/ 317659 h 575743"/>
              <a:gd name="connsiteX2" fmla="*/ 1181569 w 1181569"/>
              <a:gd name="connsiteY2" fmla="*/ 575743 h 575743"/>
              <a:gd name="connsiteX3" fmla="*/ 1179124 w 1181569"/>
              <a:gd name="connsiteY3" fmla="*/ 0 h 575743"/>
              <a:gd name="connsiteX4" fmla="*/ 966 w 1181569"/>
              <a:gd name="connsiteY4" fmla="*/ 261965 h 575743"/>
              <a:gd name="connsiteX0" fmla="*/ 1982 w 1182585"/>
              <a:gd name="connsiteY0" fmla="*/ 261965 h 575743"/>
              <a:gd name="connsiteX1" fmla="*/ 1016 w 1182585"/>
              <a:gd name="connsiteY1" fmla="*/ 317659 h 575743"/>
              <a:gd name="connsiteX2" fmla="*/ 1182585 w 1182585"/>
              <a:gd name="connsiteY2" fmla="*/ 575743 h 575743"/>
              <a:gd name="connsiteX3" fmla="*/ 1180140 w 1182585"/>
              <a:gd name="connsiteY3" fmla="*/ 0 h 575743"/>
              <a:gd name="connsiteX4" fmla="*/ 1982 w 1182585"/>
              <a:gd name="connsiteY4" fmla="*/ 261965 h 575743"/>
              <a:gd name="connsiteX0" fmla="*/ 2423 w 1183026"/>
              <a:gd name="connsiteY0" fmla="*/ 261965 h 575743"/>
              <a:gd name="connsiteX1" fmla="*/ 1457 w 1183026"/>
              <a:gd name="connsiteY1" fmla="*/ 317659 h 575743"/>
              <a:gd name="connsiteX2" fmla="*/ 1183026 w 1183026"/>
              <a:gd name="connsiteY2" fmla="*/ 575743 h 575743"/>
              <a:gd name="connsiteX3" fmla="*/ 1180581 w 1183026"/>
              <a:gd name="connsiteY3" fmla="*/ 0 h 575743"/>
              <a:gd name="connsiteX4" fmla="*/ 2423 w 1183026"/>
              <a:gd name="connsiteY4" fmla="*/ 261965 h 575743"/>
              <a:gd name="connsiteX0" fmla="*/ 1940 w 1182543"/>
              <a:gd name="connsiteY0" fmla="*/ 261965 h 575743"/>
              <a:gd name="connsiteX1" fmla="*/ 3312 w 1182543"/>
              <a:gd name="connsiteY1" fmla="*/ 317659 h 575743"/>
              <a:gd name="connsiteX2" fmla="*/ 1182543 w 1182543"/>
              <a:gd name="connsiteY2" fmla="*/ 575743 h 575743"/>
              <a:gd name="connsiteX3" fmla="*/ 1180098 w 1182543"/>
              <a:gd name="connsiteY3" fmla="*/ 0 h 575743"/>
              <a:gd name="connsiteX4" fmla="*/ 1940 w 1182543"/>
              <a:gd name="connsiteY4" fmla="*/ 261965 h 575743"/>
              <a:gd name="connsiteX0" fmla="*/ 2423 w 1183026"/>
              <a:gd name="connsiteY0" fmla="*/ 261965 h 575743"/>
              <a:gd name="connsiteX1" fmla="*/ 1457 w 1183026"/>
              <a:gd name="connsiteY1" fmla="*/ 315354 h 575743"/>
              <a:gd name="connsiteX2" fmla="*/ 1183026 w 1183026"/>
              <a:gd name="connsiteY2" fmla="*/ 575743 h 575743"/>
              <a:gd name="connsiteX3" fmla="*/ 1180581 w 1183026"/>
              <a:gd name="connsiteY3" fmla="*/ 0 h 575743"/>
              <a:gd name="connsiteX4" fmla="*/ 2423 w 1183026"/>
              <a:gd name="connsiteY4" fmla="*/ 261965 h 575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026" h="575743">
                <a:moveTo>
                  <a:pt x="2423" y="261965"/>
                </a:moveTo>
                <a:cubicBezTo>
                  <a:pt x="-3106" y="295430"/>
                  <a:pt x="2736" y="276999"/>
                  <a:pt x="1457" y="315354"/>
                </a:cubicBezTo>
                <a:lnTo>
                  <a:pt x="1183026" y="575743"/>
                </a:lnTo>
                <a:lnTo>
                  <a:pt x="1180581" y="0"/>
                </a:lnTo>
                <a:lnTo>
                  <a:pt x="2423" y="26196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5" name="Freeform 50">
            <a:extLst>
              <a:ext uri="{FF2B5EF4-FFF2-40B4-BE49-F238E27FC236}">
                <a16:creationId xmlns:a16="http://schemas.microsoft.com/office/drawing/2014/main" id="{94421D3D-1D10-4393-B5E2-74BDB5D2F463}"/>
              </a:ext>
            </a:extLst>
          </p:cNvPr>
          <p:cNvSpPr/>
          <p:nvPr/>
        </p:nvSpPr>
        <p:spPr>
          <a:xfrm flipV="1">
            <a:off x="5455871" y="4102851"/>
            <a:ext cx="1202632" cy="2016763"/>
          </a:xfrm>
          <a:custGeom>
            <a:avLst/>
            <a:gdLst>
              <a:gd name="connsiteX0" fmla="*/ 0 w 1177747"/>
              <a:gd name="connsiteY0" fmla="*/ 1945843 h 1945843"/>
              <a:gd name="connsiteX1" fmla="*/ 1177747 w 1177747"/>
              <a:gd name="connsiteY1" fmla="*/ 0 h 1945843"/>
              <a:gd name="connsiteX2" fmla="*/ 1177747 w 1177747"/>
              <a:gd name="connsiteY2" fmla="*/ 563270 h 1945843"/>
              <a:gd name="connsiteX3" fmla="*/ 0 w 1177747"/>
              <a:gd name="connsiteY3" fmla="*/ 1945843 h 1945843"/>
              <a:gd name="connsiteX0" fmla="*/ 0 w 1177747"/>
              <a:gd name="connsiteY0" fmla="*/ 1945843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45843 h 2001427"/>
              <a:gd name="connsiteX0" fmla="*/ 0 w 1177747"/>
              <a:gd name="connsiteY0" fmla="*/ 1905052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05052 h 2001427"/>
              <a:gd name="connsiteX0" fmla="*/ 0 w 1177747"/>
              <a:gd name="connsiteY0" fmla="*/ 1905052 h 1967434"/>
              <a:gd name="connsiteX1" fmla="*/ 1177747 w 1177747"/>
              <a:gd name="connsiteY1" fmla="*/ 0 h 1967434"/>
              <a:gd name="connsiteX2" fmla="*/ 1177747 w 1177747"/>
              <a:gd name="connsiteY2" fmla="*/ 563270 h 1967434"/>
              <a:gd name="connsiteX3" fmla="*/ 4432 w 1177747"/>
              <a:gd name="connsiteY3" fmla="*/ 1967434 h 1967434"/>
              <a:gd name="connsiteX4" fmla="*/ 0 w 1177747"/>
              <a:gd name="connsiteY4" fmla="*/ 1905052 h 1967434"/>
              <a:gd name="connsiteX0" fmla="*/ 0 w 1181147"/>
              <a:gd name="connsiteY0" fmla="*/ 1905052 h 1967434"/>
              <a:gd name="connsiteX1" fmla="*/ 1177747 w 1181147"/>
              <a:gd name="connsiteY1" fmla="*/ 0 h 1967434"/>
              <a:gd name="connsiteX2" fmla="*/ 1181147 w 1181147"/>
              <a:gd name="connsiteY2" fmla="*/ 580267 h 1967434"/>
              <a:gd name="connsiteX3" fmla="*/ 4432 w 1181147"/>
              <a:gd name="connsiteY3" fmla="*/ 1967434 h 1967434"/>
              <a:gd name="connsiteX4" fmla="*/ 0 w 1181147"/>
              <a:gd name="connsiteY4" fmla="*/ 1905052 h 1967434"/>
              <a:gd name="connsiteX0" fmla="*/ 0 w 1181147"/>
              <a:gd name="connsiteY0" fmla="*/ 1891455 h 1953837"/>
              <a:gd name="connsiteX1" fmla="*/ 1174347 w 1181147"/>
              <a:gd name="connsiteY1" fmla="*/ 0 h 1953837"/>
              <a:gd name="connsiteX2" fmla="*/ 1181147 w 1181147"/>
              <a:gd name="connsiteY2" fmla="*/ 566670 h 1953837"/>
              <a:gd name="connsiteX3" fmla="*/ 4432 w 1181147"/>
              <a:gd name="connsiteY3" fmla="*/ 1953837 h 1953837"/>
              <a:gd name="connsiteX4" fmla="*/ 0 w 1181147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66670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73468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457 w 1180262"/>
              <a:gd name="connsiteY0" fmla="*/ 1903679 h 1953837"/>
              <a:gd name="connsiteX1" fmla="*/ 1180112 w 1180262"/>
              <a:gd name="connsiteY1" fmla="*/ 0 h 1953837"/>
              <a:gd name="connsiteX2" fmla="*/ 1176715 w 1180262"/>
              <a:gd name="connsiteY2" fmla="*/ 573468 h 1953837"/>
              <a:gd name="connsiteX3" fmla="*/ 0 w 1180262"/>
              <a:gd name="connsiteY3" fmla="*/ 1953837 h 1953837"/>
              <a:gd name="connsiteX4" fmla="*/ 457 w 1180262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0768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6612"/>
              <a:gd name="connsiteY0" fmla="*/ 1903679 h 1953837"/>
              <a:gd name="connsiteX1" fmla="*/ 1186462 w 1186612"/>
              <a:gd name="connsiteY1" fmla="*/ 0 h 1953837"/>
              <a:gd name="connsiteX2" fmla="*/ 1183065 w 1186612"/>
              <a:gd name="connsiteY2" fmla="*/ 560768 h 1953837"/>
              <a:gd name="connsiteX3" fmla="*/ 0 w 1186612"/>
              <a:gd name="connsiteY3" fmla="*/ 1953837 h 1953837"/>
              <a:gd name="connsiteX4" fmla="*/ 457 w 1186612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0768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262"/>
              <a:gd name="connsiteY0" fmla="*/ 1912094 h 1962252"/>
              <a:gd name="connsiteX1" fmla="*/ 1182917 w 1183262"/>
              <a:gd name="connsiteY1" fmla="*/ 0 h 1962252"/>
              <a:gd name="connsiteX2" fmla="*/ 1183065 w 1183262"/>
              <a:gd name="connsiteY2" fmla="*/ 569183 h 1962252"/>
              <a:gd name="connsiteX3" fmla="*/ 0 w 1183262"/>
              <a:gd name="connsiteY3" fmla="*/ 1962252 h 1962252"/>
              <a:gd name="connsiteX4" fmla="*/ 457 w 1183262"/>
              <a:gd name="connsiteY4" fmla="*/ 1912094 h 1962252"/>
              <a:gd name="connsiteX0" fmla="*/ 457 w 1183262"/>
              <a:gd name="connsiteY0" fmla="*/ 1912094 h 1962252"/>
              <a:gd name="connsiteX1" fmla="*/ 1182917 w 1183262"/>
              <a:gd name="connsiteY1" fmla="*/ 0 h 1962252"/>
              <a:gd name="connsiteX2" fmla="*/ 1183065 w 1183262"/>
              <a:gd name="connsiteY2" fmla="*/ 574518 h 1962252"/>
              <a:gd name="connsiteX3" fmla="*/ 0 w 1183262"/>
              <a:gd name="connsiteY3" fmla="*/ 1962252 h 1962252"/>
              <a:gd name="connsiteX4" fmla="*/ 457 w 1183262"/>
              <a:gd name="connsiteY4" fmla="*/ 1912094 h 1962252"/>
              <a:gd name="connsiteX0" fmla="*/ 3 w 1182808"/>
              <a:gd name="connsiteY0" fmla="*/ 1912094 h 1946110"/>
              <a:gd name="connsiteX1" fmla="*/ 1182463 w 1182808"/>
              <a:gd name="connsiteY1" fmla="*/ 0 h 1946110"/>
              <a:gd name="connsiteX2" fmla="*/ 1182611 w 1182808"/>
              <a:gd name="connsiteY2" fmla="*/ 574518 h 1946110"/>
              <a:gd name="connsiteX3" fmla="*/ 6561 w 1182808"/>
              <a:gd name="connsiteY3" fmla="*/ 1946110 h 1946110"/>
              <a:gd name="connsiteX4" fmla="*/ 3 w 1182808"/>
              <a:gd name="connsiteY4" fmla="*/ 1912094 h 1946110"/>
              <a:gd name="connsiteX0" fmla="*/ 8 w 1178136"/>
              <a:gd name="connsiteY0" fmla="*/ 1895953 h 1946110"/>
              <a:gd name="connsiteX1" fmla="*/ 1177791 w 1178136"/>
              <a:gd name="connsiteY1" fmla="*/ 0 h 1946110"/>
              <a:gd name="connsiteX2" fmla="*/ 1177939 w 1178136"/>
              <a:gd name="connsiteY2" fmla="*/ 574518 h 1946110"/>
              <a:gd name="connsiteX3" fmla="*/ 1889 w 1178136"/>
              <a:gd name="connsiteY3" fmla="*/ 1946110 h 1946110"/>
              <a:gd name="connsiteX4" fmla="*/ 8 w 1178136"/>
              <a:gd name="connsiteY4" fmla="*/ 1895953 h 1946110"/>
              <a:gd name="connsiteX0" fmla="*/ 457 w 1178585"/>
              <a:gd name="connsiteY0" fmla="*/ 1895953 h 1953027"/>
              <a:gd name="connsiteX1" fmla="*/ 1178240 w 1178585"/>
              <a:gd name="connsiteY1" fmla="*/ 0 h 1953027"/>
              <a:gd name="connsiteX2" fmla="*/ 1178388 w 1178585"/>
              <a:gd name="connsiteY2" fmla="*/ 574518 h 1953027"/>
              <a:gd name="connsiteX3" fmla="*/ 0 w 1178585"/>
              <a:gd name="connsiteY3" fmla="*/ 1953027 h 1953027"/>
              <a:gd name="connsiteX4" fmla="*/ 457 w 1178585"/>
              <a:gd name="connsiteY4" fmla="*/ 1895953 h 1953027"/>
              <a:gd name="connsiteX0" fmla="*/ 457 w 1178585"/>
              <a:gd name="connsiteY0" fmla="*/ 1895953 h 1953027"/>
              <a:gd name="connsiteX1" fmla="*/ 1178240 w 1178585"/>
              <a:gd name="connsiteY1" fmla="*/ 0 h 1953027"/>
              <a:gd name="connsiteX2" fmla="*/ 1178388 w 1178585"/>
              <a:gd name="connsiteY2" fmla="*/ 574518 h 1953027"/>
              <a:gd name="connsiteX3" fmla="*/ 0 w 1178585"/>
              <a:gd name="connsiteY3" fmla="*/ 1953027 h 1953027"/>
              <a:gd name="connsiteX4" fmla="*/ 457 w 1178585"/>
              <a:gd name="connsiteY4" fmla="*/ 1895953 h 1953027"/>
              <a:gd name="connsiteX0" fmla="*/ 2795 w 1180923"/>
              <a:gd name="connsiteY0" fmla="*/ 1895953 h 1948415"/>
              <a:gd name="connsiteX1" fmla="*/ 1180578 w 1180923"/>
              <a:gd name="connsiteY1" fmla="*/ 0 h 1948415"/>
              <a:gd name="connsiteX2" fmla="*/ 1180726 w 1180923"/>
              <a:gd name="connsiteY2" fmla="*/ 574518 h 1948415"/>
              <a:gd name="connsiteX3" fmla="*/ 0 w 1180923"/>
              <a:gd name="connsiteY3" fmla="*/ 1948415 h 1948415"/>
              <a:gd name="connsiteX4" fmla="*/ 2795 w 1180923"/>
              <a:gd name="connsiteY4" fmla="*/ 1895953 h 1948415"/>
              <a:gd name="connsiteX0" fmla="*/ 2795 w 1180923"/>
              <a:gd name="connsiteY0" fmla="*/ 1895953 h 1953027"/>
              <a:gd name="connsiteX1" fmla="*/ 1180578 w 1180923"/>
              <a:gd name="connsiteY1" fmla="*/ 0 h 1953027"/>
              <a:gd name="connsiteX2" fmla="*/ 1180726 w 1180923"/>
              <a:gd name="connsiteY2" fmla="*/ 574518 h 1953027"/>
              <a:gd name="connsiteX3" fmla="*/ 0 w 1180923"/>
              <a:gd name="connsiteY3" fmla="*/ 1953027 h 1953027"/>
              <a:gd name="connsiteX4" fmla="*/ 2795 w 1180923"/>
              <a:gd name="connsiteY4" fmla="*/ 1895953 h 1953027"/>
              <a:gd name="connsiteX0" fmla="*/ 456 w 1180923"/>
              <a:gd name="connsiteY0" fmla="*/ 1895953 h 1953027"/>
              <a:gd name="connsiteX1" fmla="*/ 1180578 w 1180923"/>
              <a:gd name="connsiteY1" fmla="*/ 0 h 1953027"/>
              <a:gd name="connsiteX2" fmla="*/ 1180726 w 1180923"/>
              <a:gd name="connsiteY2" fmla="*/ 574518 h 1953027"/>
              <a:gd name="connsiteX3" fmla="*/ 0 w 1180923"/>
              <a:gd name="connsiteY3" fmla="*/ 1953027 h 1953027"/>
              <a:gd name="connsiteX4" fmla="*/ 456 w 1180923"/>
              <a:gd name="connsiteY4" fmla="*/ 1895953 h 1953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0923" h="1953027">
                <a:moveTo>
                  <a:pt x="456" y="1895953"/>
                </a:moveTo>
                <a:lnTo>
                  <a:pt x="1180578" y="0"/>
                </a:lnTo>
                <a:cubicBezTo>
                  <a:pt x="1181711" y="193422"/>
                  <a:pt x="1179593" y="381096"/>
                  <a:pt x="1180726" y="574518"/>
                </a:cubicBezTo>
                <a:lnTo>
                  <a:pt x="0" y="1953027"/>
                </a:lnTo>
                <a:cubicBezTo>
                  <a:pt x="152" y="1936308"/>
                  <a:pt x="304" y="1912672"/>
                  <a:pt x="456" y="189595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6" name="Freeform 51">
            <a:extLst>
              <a:ext uri="{FF2B5EF4-FFF2-40B4-BE49-F238E27FC236}">
                <a16:creationId xmlns:a16="http://schemas.microsoft.com/office/drawing/2014/main" id="{FE86FB25-861F-44F1-B524-44AD6E245E8F}"/>
              </a:ext>
            </a:extLst>
          </p:cNvPr>
          <p:cNvSpPr/>
          <p:nvPr/>
        </p:nvSpPr>
        <p:spPr>
          <a:xfrm flipV="1">
            <a:off x="5453785" y="4026453"/>
            <a:ext cx="1204719" cy="1174482"/>
          </a:xfrm>
          <a:custGeom>
            <a:avLst/>
            <a:gdLst>
              <a:gd name="connsiteX0" fmla="*/ 3399 w 1186340"/>
              <a:gd name="connsiteY0" fmla="*/ 1104759 h 1159147"/>
              <a:gd name="connsiteX1" fmla="*/ 1182941 w 1186340"/>
              <a:gd name="connsiteY1" fmla="*/ 0 h 1159147"/>
              <a:gd name="connsiteX2" fmla="*/ 1186340 w 1186340"/>
              <a:gd name="connsiteY2" fmla="*/ 554079 h 1159147"/>
              <a:gd name="connsiteX3" fmla="*/ 0 w 1186340"/>
              <a:gd name="connsiteY3" fmla="*/ 1159147 h 1159147"/>
              <a:gd name="connsiteX4" fmla="*/ 3399 w 1186340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6340 w 1187831"/>
              <a:gd name="connsiteY2" fmla="*/ 554079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13179 w 1187831"/>
              <a:gd name="connsiteY0" fmla="*/ 1080310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13179 w 1187831"/>
              <a:gd name="connsiteY4" fmla="*/ 1080310 h 1159147"/>
              <a:gd name="connsiteX0" fmla="*/ 955 w 1175607"/>
              <a:gd name="connsiteY0" fmla="*/ 1080310 h 1134698"/>
              <a:gd name="connsiteX1" fmla="*/ 1175607 w 1175607"/>
              <a:gd name="connsiteY1" fmla="*/ 0 h 1134698"/>
              <a:gd name="connsiteX2" fmla="*/ 1171671 w 1175607"/>
              <a:gd name="connsiteY2" fmla="*/ 566304 h 1134698"/>
              <a:gd name="connsiteX3" fmla="*/ 0 w 1175607"/>
              <a:gd name="connsiteY3" fmla="*/ 1134698 h 1134698"/>
              <a:gd name="connsiteX4" fmla="*/ 955 w 1175607"/>
              <a:gd name="connsiteY4" fmla="*/ 1080310 h 1134698"/>
              <a:gd name="connsiteX0" fmla="*/ 10 w 1181997"/>
              <a:gd name="connsiteY0" fmla="*/ 1082755 h 1134698"/>
              <a:gd name="connsiteX1" fmla="*/ 1181997 w 1181997"/>
              <a:gd name="connsiteY1" fmla="*/ 0 h 1134698"/>
              <a:gd name="connsiteX2" fmla="*/ 1178061 w 1181997"/>
              <a:gd name="connsiteY2" fmla="*/ 566304 h 1134698"/>
              <a:gd name="connsiteX3" fmla="*/ 6390 w 1181997"/>
              <a:gd name="connsiteY3" fmla="*/ 1134698 h 1134698"/>
              <a:gd name="connsiteX4" fmla="*/ 10 w 1181997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8083 w 1182019"/>
              <a:gd name="connsiteY2" fmla="*/ 566304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3193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5638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3639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  <a:gd name="connsiteX0" fmla="*/ 32 w 1182972"/>
              <a:gd name="connsiteY0" fmla="*/ 1085422 h 1137365"/>
              <a:gd name="connsiteX1" fmla="*/ 1182019 w 1182972"/>
              <a:gd name="connsiteY1" fmla="*/ 0 h 1137365"/>
              <a:gd name="connsiteX2" fmla="*/ 1182972 w 1182972"/>
              <a:gd name="connsiteY2" fmla="*/ 576306 h 1137365"/>
              <a:gd name="connsiteX3" fmla="*/ 1522 w 1182972"/>
              <a:gd name="connsiteY3" fmla="*/ 1137365 h 1137365"/>
              <a:gd name="connsiteX4" fmla="*/ 32 w 1182972"/>
              <a:gd name="connsiteY4" fmla="*/ 1085422 h 1137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2972" h="1137365">
                <a:moveTo>
                  <a:pt x="32" y="1085422"/>
                </a:moveTo>
                <a:lnTo>
                  <a:pt x="1182019" y="0"/>
                </a:lnTo>
                <a:cubicBezTo>
                  <a:pt x="1182337" y="191213"/>
                  <a:pt x="1182654" y="385093"/>
                  <a:pt x="1182972" y="576306"/>
                </a:cubicBezTo>
                <a:lnTo>
                  <a:pt x="1522" y="1137365"/>
                </a:lnTo>
                <a:cubicBezTo>
                  <a:pt x="1840" y="1119236"/>
                  <a:pt x="-286" y="1103551"/>
                  <a:pt x="32" y="10854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2019-01-04T06:54:46Z</dcterms:modified>
</cp:coreProperties>
</file>