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40-46EA-AA28-59C3160DF2B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0-46EA-AA28-59C3160DF2B4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40-46EA-AA28-59C3160DF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DA-41A6-9E5B-6CEC2520C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DA-41A6-9E5B-6CEC2520CDE7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DA-41A6-9E5B-6CEC2520C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B4-43A7-9D6C-F67EE9D8F6B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B4-43A7-9D6C-F67EE9D8F6BF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B4-43A7-9D6C-F67EE9D8F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CC-4141-A413-0BAE1B66798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CC-4141-A413-0BAE1B667984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CC-4141-A413-0BAE1B667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3A5C9B-39ED-425D-8F0D-F9AA8B177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18211"/>
              </p:ext>
            </p:extLst>
          </p:nvPr>
        </p:nvGraphicFramePr>
        <p:xfrm>
          <a:off x="9065155" y="1857948"/>
          <a:ext cx="2164019" cy="422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8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gridSpan="3">
                  <a:txBody>
                    <a:bodyPr/>
                    <a:lstStyle/>
                    <a:p>
                      <a:pPr algn="r" latinLnBrk="1"/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$80.00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5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A6A7D69-B55C-4151-AD06-42526FAA730E}"/>
              </a:ext>
            </a:extLst>
          </p:cNvPr>
          <p:cNvSpPr/>
          <p:nvPr/>
        </p:nvSpPr>
        <p:spPr>
          <a:xfrm>
            <a:off x="9626050" y="2349120"/>
            <a:ext cx="1042226" cy="1042226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7" name="차트 24">
            <a:extLst>
              <a:ext uri="{FF2B5EF4-FFF2-40B4-BE49-F238E27FC236}">
                <a16:creationId xmlns:a16="http://schemas.microsoft.com/office/drawing/2014/main" id="{EC66F5AF-FB18-46B5-956A-5DC0C92D0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9157281"/>
              </p:ext>
            </p:extLst>
          </p:nvPr>
        </p:nvGraphicFramePr>
        <p:xfrm>
          <a:off x="9313432" y="1993722"/>
          <a:ext cx="1667465" cy="17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E3628A-8F6C-4B8A-AAA6-1C33D4081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26001"/>
              </p:ext>
            </p:extLst>
          </p:nvPr>
        </p:nvGraphicFramePr>
        <p:xfrm>
          <a:off x="950470" y="1857948"/>
          <a:ext cx="2164019" cy="422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8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gridSpan="3">
                  <a:txBody>
                    <a:bodyPr/>
                    <a:lstStyle/>
                    <a:p>
                      <a:pPr algn="r" latinLnBrk="1"/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$160.00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5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F6C418A-D0F9-49BF-96FB-BD345F518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61014"/>
              </p:ext>
            </p:extLst>
          </p:nvPr>
        </p:nvGraphicFramePr>
        <p:xfrm>
          <a:off x="3655365" y="1857948"/>
          <a:ext cx="2164019" cy="422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8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gridSpan="3">
                  <a:txBody>
                    <a:bodyPr/>
                    <a:lstStyle/>
                    <a:p>
                      <a:pPr algn="r" latinLnBrk="1"/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$170.00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5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5449CEB-BE28-4793-AC00-D7DDF85A9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51688"/>
              </p:ext>
            </p:extLst>
          </p:nvPr>
        </p:nvGraphicFramePr>
        <p:xfrm>
          <a:off x="6360260" y="1857948"/>
          <a:ext cx="2164019" cy="422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8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3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B0D7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D74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6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JM" altLang="ko-K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 gridSpan="3">
                  <a:txBody>
                    <a:bodyPr/>
                    <a:lstStyle/>
                    <a:p>
                      <a:pPr algn="r" latinLnBrk="1"/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$120.00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5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AAFA75AD-86F5-48D6-B223-802E258B53FF}"/>
              </a:ext>
            </a:extLst>
          </p:cNvPr>
          <p:cNvSpPr/>
          <p:nvPr/>
        </p:nvSpPr>
        <p:spPr>
          <a:xfrm>
            <a:off x="1511366" y="2346646"/>
            <a:ext cx="1042226" cy="1042226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12" name="차트 14">
            <a:extLst>
              <a:ext uri="{FF2B5EF4-FFF2-40B4-BE49-F238E27FC236}">
                <a16:creationId xmlns:a16="http://schemas.microsoft.com/office/drawing/2014/main" id="{3B87FC4C-A790-4D24-9826-712F15E3A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167351"/>
              </p:ext>
            </p:extLst>
          </p:nvPr>
        </p:nvGraphicFramePr>
        <p:xfrm>
          <a:off x="1198747" y="1993722"/>
          <a:ext cx="1667465" cy="17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B2110879-8FAA-4E13-A25A-C16E84AEC73C}"/>
              </a:ext>
            </a:extLst>
          </p:cNvPr>
          <p:cNvSpPr/>
          <p:nvPr/>
        </p:nvSpPr>
        <p:spPr>
          <a:xfrm>
            <a:off x="6921156" y="2346646"/>
            <a:ext cx="1042226" cy="1042226"/>
          </a:xfrm>
          <a:prstGeom prst="ellips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14" name="차트 23">
            <a:extLst>
              <a:ext uri="{FF2B5EF4-FFF2-40B4-BE49-F238E27FC236}">
                <a16:creationId xmlns:a16="http://schemas.microsoft.com/office/drawing/2014/main" id="{46C43167-D52E-4BDD-9E50-C7C0ADB246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9834277"/>
              </p:ext>
            </p:extLst>
          </p:nvPr>
        </p:nvGraphicFramePr>
        <p:xfrm>
          <a:off x="6608537" y="1993722"/>
          <a:ext cx="1667465" cy="17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73399B9-3B9B-4537-9259-89B6BCA8F75A}"/>
              </a:ext>
            </a:extLst>
          </p:cNvPr>
          <p:cNvSpPr txBox="1"/>
          <p:nvPr/>
        </p:nvSpPr>
        <p:spPr>
          <a:xfrm>
            <a:off x="6714185" y="2503414"/>
            <a:ext cx="829477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</a:t>
            </a:r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7A6B82-9A97-4AB7-982B-6CA3C6F2F628}"/>
              </a:ext>
            </a:extLst>
          </p:cNvPr>
          <p:cNvSpPr txBox="1"/>
          <p:nvPr/>
        </p:nvSpPr>
        <p:spPr>
          <a:xfrm>
            <a:off x="1310095" y="2503414"/>
            <a:ext cx="829477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</a:t>
            </a:r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2899F8-0D2C-4B1A-B39E-A841CFDDDFF4}"/>
              </a:ext>
            </a:extLst>
          </p:cNvPr>
          <p:cNvSpPr/>
          <p:nvPr/>
        </p:nvSpPr>
        <p:spPr>
          <a:xfrm>
            <a:off x="4216260" y="2346646"/>
            <a:ext cx="1042226" cy="104222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18" name="차트 22">
            <a:extLst>
              <a:ext uri="{FF2B5EF4-FFF2-40B4-BE49-F238E27FC236}">
                <a16:creationId xmlns:a16="http://schemas.microsoft.com/office/drawing/2014/main" id="{3D02B725-683A-4A14-8692-9EC7006EE5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492775"/>
              </p:ext>
            </p:extLst>
          </p:nvPr>
        </p:nvGraphicFramePr>
        <p:xfrm>
          <a:off x="3903642" y="1993722"/>
          <a:ext cx="1667465" cy="17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ADD16EF7-04E7-467F-8C79-C93C44B100C7}"/>
              </a:ext>
            </a:extLst>
          </p:cNvPr>
          <p:cNvSpPr txBox="1"/>
          <p:nvPr/>
        </p:nvSpPr>
        <p:spPr>
          <a:xfrm>
            <a:off x="4012140" y="2503414"/>
            <a:ext cx="829477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</a:t>
            </a:r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9B2370-15CD-4727-BCFE-E36C19E172B0}"/>
              </a:ext>
            </a:extLst>
          </p:cNvPr>
          <p:cNvSpPr txBox="1"/>
          <p:nvPr/>
        </p:nvSpPr>
        <p:spPr>
          <a:xfrm>
            <a:off x="9416229" y="2503414"/>
            <a:ext cx="829477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2019-01-04T06:20:57Z</dcterms:modified>
</cp:coreProperties>
</file>