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C3492C32-0046-4CF5-9275-304BBBAD1C5B}"/>
              </a:ext>
            </a:extLst>
          </p:cNvPr>
          <p:cNvSpPr/>
          <p:nvPr/>
        </p:nvSpPr>
        <p:spPr>
          <a:xfrm>
            <a:off x="2" y="0"/>
            <a:ext cx="609048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5508" y="200177"/>
            <a:ext cx="12086492" cy="77577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Free PPT Templ</a:t>
            </a:r>
            <a:r>
              <a:rPr lang="en-US" dirty="0"/>
              <a:t>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-17584" y="1005381"/>
            <a:ext cx="12010292" cy="41937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You can download professional </a:t>
            </a:r>
            <a:r>
              <a:rPr lang="en-US" dirty="0"/>
              <a:t>PowerPoint diagrams for free</a:t>
            </a:r>
          </a:p>
        </p:txBody>
      </p:sp>
      <p:sp>
        <p:nvSpPr>
          <p:cNvPr id="32" name="Oval 1">
            <a:extLst>
              <a:ext uri="{FF2B5EF4-FFF2-40B4-BE49-F238E27FC236}">
                <a16:creationId xmlns:a16="http://schemas.microsoft.com/office/drawing/2014/main" id="{FB522BCE-85DD-4128-A0DA-8EECED16C437}"/>
              </a:ext>
            </a:extLst>
          </p:cNvPr>
          <p:cNvSpPr/>
          <p:nvPr/>
        </p:nvSpPr>
        <p:spPr>
          <a:xfrm>
            <a:off x="4186214" y="1664301"/>
            <a:ext cx="1934291" cy="4562154"/>
          </a:xfrm>
          <a:custGeom>
            <a:avLst/>
            <a:gdLst/>
            <a:ahLst/>
            <a:cxnLst/>
            <a:rect l="l" t="t" r="r" b="b"/>
            <a:pathLst>
              <a:path w="1574056" h="3712516">
                <a:moveTo>
                  <a:pt x="1185390" y="3439800"/>
                </a:moveTo>
                <a:lnTo>
                  <a:pt x="1574056" y="3439800"/>
                </a:lnTo>
                <a:lnTo>
                  <a:pt x="1574056" y="3711512"/>
                </a:lnTo>
                <a:cubicBezTo>
                  <a:pt x="1569524" y="3712486"/>
                  <a:pt x="1564959" y="3712516"/>
                  <a:pt x="1560375" y="3712516"/>
                </a:cubicBezTo>
                <a:cubicBezTo>
                  <a:pt x="1353277" y="3712516"/>
                  <a:pt x="1185390" y="3651466"/>
                  <a:pt x="1185390" y="3576158"/>
                </a:cubicBezTo>
                <a:close/>
                <a:moveTo>
                  <a:pt x="1187034" y="3209086"/>
                </a:moveTo>
                <a:lnTo>
                  <a:pt x="1574056" y="3209086"/>
                </a:lnTo>
                <a:lnTo>
                  <a:pt x="1574056" y="3379553"/>
                </a:lnTo>
                <a:lnTo>
                  <a:pt x="1187034" y="3379553"/>
                </a:lnTo>
                <a:cubicBezTo>
                  <a:pt x="1148472" y="3379553"/>
                  <a:pt x="1117211" y="3348291"/>
                  <a:pt x="1117211" y="3309730"/>
                </a:cubicBezTo>
                <a:lnTo>
                  <a:pt x="1117211" y="3278908"/>
                </a:lnTo>
                <a:cubicBezTo>
                  <a:pt x="1117211" y="3240347"/>
                  <a:pt x="1148472" y="3209086"/>
                  <a:pt x="1187034" y="3209086"/>
                </a:cubicBezTo>
                <a:close/>
                <a:moveTo>
                  <a:pt x="1152944" y="2978372"/>
                </a:moveTo>
                <a:lnTo>
                  <a:pt x="1574056" y="2978372"/>
                </a:lnTo>
                <a:lnTo>
                  <a:pt x="1574056" y="3148838"/>
                </a:lnTo>
                <a:lnTo>
                  <a:pt x="1152944" y="3148838"/>
                </a:lnTo>
                <a:cubicBezTo>
                  <a:pt x="1114382" y="3148838"/>
                  <a:pt x="1083121" y="3117577"/>
                  <a:pt x="1083121" y="3079015"/>
                </a:cubicBezTo>
                <a:lnTo>
                  <a:pt x="1083121" y="3048195"/>
                </a:lnTo>
                <a:cubicBezTo>
                  <a:pt x="1083121" y="3009633"/>
                  <a:pt x="1114382" y="2978372"/>
                  <a:pt x="1152944" y="2978372"/>
                </a:cubicBezTo>
                <a:close/>
                <a:moveTo>
                  <a:pt x="1118855" y="2747657"/>
                </a:moveTo>
                <a:lnTo>
                  <a:pt x="1574056" y="2747657"/>
                </a:lnTo>
                <a:lnTo>
                  <a:pt x="1574056" y="2918124"/>
                </a:lnTo>
                <a:lnTo>
                  <a:pt x="1118855" y="2918124"/>
                </a:lnTo>
                <a:cubicBezTo>
                  <a:pt x="1080292" y="2918124"/>
                  <a:pt x="1049031" y="2886862"/>
                  <a:pt x="1049031" y="2848301"/>
                </a:cubicBezTo>
                <a:lnTo>
                  <a:pt x="1049031" y="2817480"/>
                </a:lnTo>
                <a:cubicBezTo>
                  <a:pt x="1049031" y="2778918"/>
                  <a:pt x="1080292" y="2747657"/>
                  <a:pt x="1118855" y="2747657"/>
                </a:cubicBezTo>
                <a:close/>
                <a:moveTo>
                  <a:pt x="0" y="1124141"/>
                </a:moveTo>
                <a:lnTo>
                  <a:pt x="338831" y="1171577"/>
                </a:lnTo>
                <a:lnTo>
                  <a:pt x="338831" y="1313886"/>
                </a:lnTo>
                <a:lnTo>
                  <a:pt x="0" y="1361322"/>
                </a:lnTo>
                <a:close/>
                <a:moveTo>
                  <a:pt x="1554171" y="440480"/>
                </a:moveTo>
                <a:lnTo>
                  <a:pt x="1556079" y="440627"/>
                </a:lnTo>
                <a:lnTo>
                  <a:pt x="1557986" y="440480"/>
                </a:lnTo>
                <a:lnTo>
                  <a:pt x="1574056" y="441292"/>
                </a:lnTo>
                <a:lnTo>
                  <a:pt x="1574056" y="647276"/>
                </a:lnTo>
                <a:cubicBezTo>
                  <a:pt x="1568831" y="646524"/>
                  <a:pt x="1563581" y="646469"/>
                  <a:pt x="1558320" y="646463"/>
                </a:cubicBezTo>
                <a:lnTo>
                  <a:pt x="1558320" y="646669"/>
                </a:lnTo>
                <a:lnTo>
                  <a:pt x="1556079" y="646496"/>
                </a:lnTo>
                <a:lnTo>
                  <a:pt x="1553836" y="646669"/>
                </a:lnTo>
                <a:lnTo>
                  <a:pt x="1553836" y="646463"/>
                </a:lnTo>
                <a:cubicBezTo>
                  <a:pt x="1096029" y="647001"/>
                  <a:pt x="725086" y="1018309"/>
                  <a:pt x="725086" y="1476254"/>
                </a:cubicBezTo>
                <a:cubicBezTo>
                  <a:pt x="725086" y="1786265"/>
                  <a:pt x="946342" y="2092231"/>
                  <a:pt x="1120548" y="2232013"/>
                </a:cubicBezTo>
                <a:cubicBezTo>
                  <a:pt x="1199979" y="2323913"/>
                  <a:pt x="1193682" y="2325796"/>
                  <a:pt x="1225960" y="2443415"/>
                </a:cubicBezTo>
                <a:cubicBezTo>
                  <a:pt x="1238820" y="2525888"/>
                  <a:pt x="1212768" y="2534131"/>
                  <a:pt x="1286669" y="2538418"/>
                </a:cubicBezTo>
                <a:lnTo>
                  <a:pt x="1340476" y="2537986"/>
                </a:lnTo>
                <a:lnTo>
                  <a:pt x="1159452" y="1395052"/>
                </a:lnTo>
                <a:cubicBezTo>
                  <a:pt x="1153113" y="1355030"/>
                  <a:pt x="1180418" y="1317448"/>
                  <a:pt x="1220440" y="1311109"/>
                </a:cubicBezTo>
                <a:lnTo>
                  <a:pt x="1222992" y="1310706"/>
                </a:lnTo>
                <a:cubicBezTo>
                  <a:pt x="1259366" y="1304944"/>
                  <a:pt x="1293725" y="1326975"/>
                  <a:pt x="1303139" y="1361495"/>
                </a:cubicBezTo>
                <a:cubicBezTo>
                  <a:pt x="1322616" y="1325549"/>
                  <a:pt x="1359221" y="1302638"/>
                  <a:pt x="1400784" y="1302638"/>
                </a:cubicBezTo>
                <a:cubicBezTo>
                  <a:pt x="1432374" y="1302638"/>
                  <a:pt x="1461099" y="1315874"/>
                  <a:pt x="1481946" y="1337999"/>
                </a:cubicBezTo>
                <a:cubicBezTo>
                  <a:pt x="1502792" y="1315874"/>
                  <a:pt x="1531518" y="1302638"/>
                  <a:pt x="1563108" y="1302638"/>
                </a:cubicBezTo>
                <a:lnTo>
                  <a:pt x="1574056" y="1304941"/>
                </a:lnTo>
                <a:lnTo>
                  <a:pt x="1574056" y="1558277"/>
                </a:lnTo>
                <a:cubicBezTo>
                  <a:pt x="1570569" y="1560394"/>
                  <a:pt x="1566859" y="1560580"/>
                  <a:pt x="1563108" y="1560580"/>
                </a:cubicBezTo>
                <a:cubicBezTo>
                  <a:pt x="1531518" y="1560580"/>
                  <a:pt x="1502792" y="1547345"/>
                  <a:pt x="1481946" y="1525219"/>
                </a:cubicBezTo>
                <a:cubicBezTo>
                  <a:pt x="1461099" y="1547345"/>
                  <a:pt x="1432374" y="1560580"/>
                  <a:pt x="1400784" y="1560580"/>
                </a:cubicBezTo>
                <a:cubicBezTo>
                  <a:pt x="1374899" y="1560580"/>
                  <a:pt x="1350936" y="1551693"/>
                  <a:pt x="1332765" y="1534787"/>
                </a:cubicBezTo>
                <a:lnTo>
                  <a:pt x="1491465" y="2536775"/>
                </a:lnTo>
                <a:lnTo>
                  <a:pt x="1553836" y="2536274"/>
                </a:lnTo>
                <a:lnTo>
                  <a:pt x="1553836" y="2536239"/>
                </a:lnTo>
                <a:lnTo>
                  <a:pt x="1556079" y="2536257"/>
                </a:lnTo>
                <a:lnTo>
                  <a:pt x="1558320" y="2536239"/>
                </a:lnTo>
                <a:lnTo>
                  <a:pt x="1558320" y="2536274"/>
                </a:lnTo>
                <a:lnTo>
                  <a:pt x="1574056" y="2536401"/>
                </a:lnTo>
                <a:lnTo>
                  <a:pt x="1574056" y="2685528"/>
                </a:lnTo>
                <a:lnTo>
                  <a:pt x="1556079" y="2685463"/>
                </a:lnTo>
                <a:lnTo>
                  <a:pt x="1201719" y="2686732"/>
                </a:lnTo>
                <a:cubicBezTo>
                  <a:pt x="1138954" y="2686732"/>
                  <a:pt x="1107192" y="2663167"/>
                  <a:pt x="1071683" y="2589474"/>
                </a:cubicBezTo>
                <a:cubicBezTo>
                  <a:pt x="1058025" y="2494014"/>
                  <a:pt x="1086076" y="2455536"/>
                  <a:pt x="1022516" y="2382309"/>
                </a:cubicBezTo>
                <a:cubicBezTo>
                  <a:pt x="809168" y="2211227"/>
                  <a:pt x="538010" y="1836414"/>
                  <a:pt x="538010" y="1456641"/>
                </a:cubicBezTo>
                <a:cubicBezTo>
                  <a:pt x="538010" y="895431"/>
                  <a:pt x="992961" y="440480"/>
                  <a:pt x="1554171" y="440480"/>
                </a:cubicBezTo>
                <a:close/>
                <a:moveTo>
                  <a:pt x="624942" y="234472"/>
                </a:moveTo>
                <a:lnTo>
                  <a:pt x="806400" y="524523"/>
                </a:lnTo>
                <a:lnTo>
                  <a:pt x="697385" y="615998"/>
                </a:lnTo>
                <a:lnTo>
                  <a:pt x="443250" y="386929"/>
                </a:lnTo>
                <a:close/>
                <a:moveTo>
                  <a:pt x="1437487" y="0"/>
                </a:moveTo>
                <a:lnTo>
                  <a:pt x="1574056" y="0"/>
                </a:lnTo>
                <a:lnTo>
                  <a:pt x="1574056" y="338831"/>
                </a:lnTo>
                <a:lnTo>
                  <a:pt x="1484923" y="3388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" name="Oval 1">
            <a:extLst>
              <a:ext uri="{FF2B5EF4-FFF2-40B4-BE49-F238E27FC236}">
                <a16:creationId xmlns:a16="http://schemas.microsoft.com/office/drawing/2014/main" id="{AA3E8E30-0FA9-4CF3-A338-969569DC55DC}"/>
              </a:ext>
            </a:extLst>
          </p:cNvPr>
          <p:cNvSpPr/>
          <p:nvPr/>
        </p:nvSpPr>
        <p:spPr>
          <a:xfrm>
            <a:off x="6098775" y="1664856"/>
            <a:ext cx="1831423" cy="4561043"/>
          </a:xfrm>
          <a:custGeom>
            <a:avLst/>
            <a:gdLst/>
            <a:ahLst/>
            <a:cxnLst/>
            <a:rect l="l" t="t" r="r" b="b"/>
            <a:pathLst>
              <a:path w="1490346" h="3711612">
                <a:moveTo>
                  <a:pt x="0" y="3439800"/>
                </a:moveTo>
                <a:lnTo>
                  <a:pt x="362666" y="3439800"/>
                </a:lnTo>
                <a:lnTo>
                  <a:pt x="362666" y="3576158"/>
                </a:lnTo>
                <a:cubicBezTo>
                  <a:pt x="362666" y="3649966"/>
                  <a:pt x="201402" y="3710078"/>
                  <a:pt x="0" y="3711612"/>
                </a:cubicBezTo>
                <a:close/>
                <a:moveTo>
                  <a:pt x="0" y="3209086"/>
                </a:moveTo>
                <a:lnTo>
                  <a:pt x="361023" y="3209086"/>
                </a:lnTo>
                <a:cubicBezTo>
                  <a:pt x="399584" y="3209086"/>
                  <a:pt x="430845" y="3240347"/>
                  <a:pt x="430845" y="3278908"/>
                </a:cubicBezTo>
                <a:lnTo>
                  <a:pt x="430845" y="3309730"/>
                </a:lnTo>
                <a:cubicBezTo>
                  <a:pt x="430845" y="3348291"/>
                  <a:pt x="399584" y="3379553"/>
                  <a:pt x="361023" y="3379553"/>
                </a:cubicBezTo>
                <a:lnTo>
                  <a:pt x="0" y="3379553"/>
                </a:lnTo>
                <a:close/>
                <a:moveTo>
                  <a:pt x="0" y="2978372"/>
                </a:moveTo>
                <a:lnTo>
                  <a:pt x="395111" y="2978372"/>
                </a:lnTo>
                <a:cubicBezTo>
                  <a:pt x="433674" y="2978372"/>
                  <a:pt x="464935" y="3009633"/>
                  <a:pt x="464935" y="3048195"/>
                </a:cubicBezTo>
                <a:lnTo>
                  <a:pt x="464935" y="3079015"/>
                </a:lnTo>
                <a:cubicBezTo>
                  <a:pt x="464935" y="3117577"/>
                  <a:pt x="433674" y="3148838"/>
                  <a:pt x="395111" y="3148838"/>
                </a:cubicBezTo>
                <a:lnTo>
                  <a:pt x="0" y="3148838"/>
                </a:lnTo>
                <a:close/>
                <a:moveTo>
                  <a:pt x="0" y="2747657"/>
                </a:moveTo>
                <a:lnTo>
                  <a:pt x="429201" y="2747657"/>
                </a:lnTo>
                <a:cubicBezTo>
                  <a:pt x="467763" y="2747657"/>
                  <a:pt x="499024" y="2778918"/>
                  <a:pt x="499024" y="2817480"/>
                </a:cubicBezTo>
                <a:lnTo>
                  <a:pt x="499024" y="2848301"/>
                </a:lnTo>
                <a:cubicBezTo>
                  <a:pt x="499024" y="2886862"/>
                  <a:pt x="467763" y="2918124"/>
                  <a:pt x="429201" y="2918124"/>
                </a:cubicBezTo>
                <a:lnTo>
                  <a:pt x="0" y="2918124"/>
                </a:lnTo>
                <a:close/>
                <a:moveTo>
                  <a:pt x="1490346" y="1124141"/>
                </a:moveTo>
                <a:lnTo>
                  <a:pt x="1490346" y="1361322"/>
                </a:lnTo>
                <a:lnTo>
                  <a:pt x="1151515" y="1313886"/>
                </a:lnTo>
                <a:lnTo>
                  <a:pt x="1151515" y="1171577"/>
                </a:lnTo>
                <a:close/>
                <a:moveTo>
                  <a:pt x="0" y="441223"/>
                </a:moveTo>
                <a:cubicBezTo>
                  <a:pt x="554434" y="448456"/>
                  <a:pt x="1001452" y="900345"/>
                  <a:pt x="1001452" y="1456641"/>
                </a:cubicBezTo>
                <a:cubicBezTo>
                  <a:pt x="1001452" y="1836414"/>
                  <a:pt x="730294" y="2211227"/>
                  <a:pt x="516947" y="2382309"/>
                </a:cubicBezTo>
                <a:cubicBezTo>
                  <a:pt x="453387" y="2455536"/>
                  <a:pt x="481437" y="2494014"/>
                  <a:pt x="467779" y="2589474"/>
                </a:cubicBezTo>
                <a:cubicBezTo>
                  <a:pt x="432270" y="2663167"/>
                  <a:pt x="400510" y="2686732"/>
                  <a:pt x="337743" y="2686732"/>
                </a:cubicBezTo>
                <a:lnTo>
                  <a:pt x="0" y="2685523"/>
                </a:lnTo>
                <a:lnTo>
                  <a:pt x="0" y="2536390"/>
                </a:lnTo>
                <a:lnTo>
                  <a:pt x="47259" y="2536769"/>
                </a:lnTo>
                <a:lnTo>
                  <a:pt x="204029" y="1546960"/>
                </a:lnTo>
                <a:cubicBezTo>
                  <a:pt x="188844" y="1556019"/>
                  <a:pt x="171284" y="1560580"/>
                  <a:pt x="152738" y="1560580"/>
                </a:cubicBezTo>
                <a:cubicBezTo>
                  <a:pt x="121147" y="1560580"/>
                  <a:pt x="92422" y="1547345"/>
                  <a:pt x="71576" y="1525219"/>
                </a:cubicBezTo>
                <a:cubicBezTo>
                  <a:pt x="52889" y="1545052"/>
                  <a:pt x="27874" y="1557741"/>
                  <a:pt x="0" y="1558564"/>
                </a:cubicBezTo>
                <a:lnTo>
                  <a:pt x="0" y="1304654"/>
                </a:lnTo>
                <a:cubicBezTo>
                  <a:pt x="27874" y="1305477"/>
                  <a:pt x="52890" y="1318167"/>
                  <a:pt x="71576" y="1337999"/>
                </a:cubicBezTo>
                <a:cubicBezTo>
                  <a:pt x="92422" y="1315874"/>
                  <a:pt x="121147" y="1302638"/>
                  <a:pt x="152738" y="1302638"/>
                </a:cubicBezTo>
                <a:cubicBezTo>
                  <a:pt x="187837" y="1302638"/>
                  <a:pt x="219402" y="1318978"/>
                  <a:pt x="240484" y="1345647"/>
                </a:cubicBezTo>
                <a:cubicBezTo>
                  <a:pt x="253632" y="1317624"/>
                  <a:pt x="284261" y="1300934"/>
                  <a:pt x="316470" y="1306036"/>
                </a:cubicBezTo>
                <a:lnTo>
                  <a:pt x="319022" y="1306440"/>
                </a:lnTo>
                <a:cubicBezTo>
                  <a:pt x="359044" y="1312779"/>
                  <a:pt x="386348" y="1350361"/>
                  <a:pt x="380010" y="1390382"/>
                </a:cubicBezTo>
                <a:lnTo>
                  <a:pt x="198248" y="2537980"/>
                </a:lnTo>
                <a:lnTo>
                  <a:pt x="252793" y="2538418"/>
                </a:lnTo>
                <a:cubicBezTo>
                  <a:pt x="326693" y="2534131"/>
                  <a:pt x="300643" y="2525888"/>
                  <a:pt x="313502" y="2443415"/>
                </a:cubicBezTo>
                <a:cubicBezTo>
                  <a:pt x="345780" y="2325796"/>
                  <a:pt x="339483" y="2323913"/>
                  <a:pt x="418914" y="2232013"/>
                </a:cubicBezTo>
                <a:cubicBezTo>
                  <a:pt x="593120" y="2092231"/>
                  <a:pt x="814376" y="1786265"/>
                  <a:pt x="814376" y="1476254"/>
                </a:cubicBezTo>
                <a:cubicBezTo>
                  <a:pt x="814376" y="1023115"/>
                  <a:pt x="451179" y="654804"/>
                  <a:pt x="0" y="647205"/>
                </a:cubicBezTo>
                <a:close/>
                <a:moveTo>
                  <a:pt x="848581" y="234472"/>
                </a:moveTo>
                <a:lnTo>
                  <a:pt x="1030273" y="386929"/>
                </a:lnTo>
                <a:lnTo>
                  <a:pt x="776138" y="615998"/>
                </a:lnTo>
                <a:lnTo>
                  <a:pt x="667123" y="524523"/>
                </a:lnTo>
                <a:close/>
                <a:moveTo>
                  <a:pt x="0" y="0"/>
                </a:moveTo>
                <a:lnTo>
                  <a:pt x="101974" y="0"/>
                </a:lnTo>
                <a:lnTo>
                  <a:pt x="54538" y="338831"/>
                </a:lnTo>
                <a:lnTo>
                  <a:pt x="0" y="3388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58D24EF-518B-4573-A7FC-F62938D81C8A}"/>
              </a:ext>
            </a:extLst>
          </p:cNvPr>
          <p:cNvGrpSpPr/>
          <p:nvPr/>
        </p:nvGrpSpPr>
        <p:grpSpPr>
          <a:xfrm>
            <a:off x="7690105" y="1883837"/>
            <a:ext cx="3533531" cy="671824"/>
            <a:chOff x="-475010" y="1129567"/>
            <a:chExt cx="4241713" cy="671824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8750807-90E2-45F2-B2FE-4E4CE382915F}"/>
                </a:ext>
              </a:extLst>
            </p:cNvPr>
            <p:cNvSpPr txBox="1"/>
            <p:nvPr/>
          </p:nvSpPr>
          <p:spPr>
            <a:xfrm>
              <a:off x="-475010" y="1129567"/>
              <a:ext cx="424171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AEAA19E-2ACA-4AB4-A5C6-19D84CE99D11}"/>
                </a:ext>
              </a:extLst>
            </p:cNvPr>
            <p:cNvSpPr txBox="1"/>
            <p:nvPr/>
          </p:nvSpPr>
          <p:spPr>
            <a:xfrm>
              <a:off x="-460977" y="1339726"/>
              <a:ext cx="42262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48A4F48-B90B-46C6-8802-A54C6353AB1A}"/>
              </a:ext>
            </a:extLst>
          </p:cNvPr>
          <p:cNvGrpSpPr/>
          <p:nvPr/>
        </p:nvGrpSpPr>
        <p:grpSpPr>
          <a:xfrm>
            <a:off x="8184982" y="2860566"/>
            <a:ext cx="3520683" cy="671824"/>
            <a:chOff x="-475010" y="1129567"/>
            <a:chExt cx="3585914" cy="671824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9C1CEF5-27F6-4EDC-B882-B55FCD77D6DE}"/>
                </a:ext>
              </a:extLst>
            </p:cNvPr>
            <p:cNvSpPr txBox="1"/>
            <p:nvPr/>
          </p:nvSpPr>
          <p:spPr>
            <a:xfrm>
              <a:off x="-475010" y="1129567"/>
              <a:ext cx="358491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D7D578A-E3BF-4964-91A8-ADA0373CB812}"/>
                </a:ext>
              </a:extLst>
            </p:cNvPr>
            <p:cNvSpPr txBox="1"/>
            <p:nvPr/>
          </p:nvSpPr>
          <p:spPr>
            <a:xfrm>
              <a:off x="-460977" y="1339726"/>
              <a:ext cx="35718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D78926D7-B7F6-4289-8CA0-72A2A6E4AB10}"/>
              </a:ext>
            </a:extLst>
          </p:cNvPr>
          <p:cNvGrpSpPr/>
          <p:nvPr/>
        </p:nvGrpSpPr>
        <p:grpSpPr>
          <a:xfrm>
            <a:off x="7690103" y="3837295"/>
            <a:ext cx="3506906" cy="671824"/>
            <a:chOff x="-475010" y="1129567"/>
            <a:chExt cx="4241713" cy="671824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68C050A-3230-4579-B631-24E88E4801C8}"/>
                </a:ext>
              </a:extLst>
            </p:cNvPr>
            <p:cNvSpPr txBox="1"/>
            <p:nvPr/>
          </p:nvSpPr>
          <p:spPr>
            <a:xfrm>
              <a:off x="-475010" y="1129567"/>
              <a:ext cx="424171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B514833-39D2-4F08-9FFD-E012AB9BF137}"/>
                </a:ext>
              </a:extLst>
            </p:cNvPr>
            <p:cNvSpPr txBox="1"/>
            <p:nvPr/>
          </p:nvSpPr>
          <p:spPr>
            <a:xfrm>
              <a:off x="-460977" y="1339726"/>
              <a:ext cx="42262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5DFAF54-7234-4BF7-85DF-D4DAEEB45700}"/>
              </a:ext>
            </a:extLst>
          </p:cNvPr>
          <p:cNvGrpSpPr/>
          <p:nvPr/>
        </p:nvGrpSpPr>
        <p:grpSpPr>
          <a:xfrm>
            <a:off x="7259479" y="4814023"/>
            <a:ext cx="3533531" cy="671824"/>
            <a:chOff x="-475010" y="1129567"/>
            <a:chExt cx="4241713" cy="671824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3A75ECA-1B63-432E-87A2-57708C0B56EA}"/>
                </a:ext>
              </a:extLst>
            </p:cNvPr>
            <p:cNvSpPr txBox="1"/>
            <p:nvPr/>
          </p:nvSpPr>
          <p:spPr>
            <a:xfrm>
              <a:off x="-475010" y="1129567"/>
              <a:ext cx="424171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1262E6D-930D-4144-BBA6-31E0B21A9542}"/>
                </a:ext>
              </a:extLst>
            </p:cNvPr>
            <p:cNvSpPr txBox="1"/>
            <p:nvPr/>
          </p:nvSpPr>
          <p:spPr>
            <a:xfrm>
              <a:off x="-460977" y="1339726"/>
              <a:ext cx="42262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352B30CA-4A0A-4F0A-8937-79B2EC25BDDF}"/>
              </a:ext>
            </a:extLst>
          </p:cNvPr>
          <p:cNvGrpSpPr/>
          <p:nvPr/>
        </p:nvGrpSpPr>
        <p:grpSpPr>
          <a:xfrm>
            <a:off x="627417" y="1883837"/>
            <a:ext cx="3723178" cy="671824"/>
            <a:chOff x="-475010" y="1129567"/>
            <a:chExt cx="4241713" cy="671824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14D2A08-0CC7-41AB-B488-3E75AFDCB7BB}"/>
                </a:ext>
              </a:extLst>
            </p:cNvPr>
            <p:cNvSpPr txBox="1"/>
            <p:nvPr/>
          </p:nvSpPr>
          <p:spPr>
            <a:xfrm>
              <a:off x="-475010" y="1129567"/>
              <a:ext cx="424171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A78D725-C35C-4953-A324-933F3DE555A8}"/>
                </a:ext>
              </a:extLst>
            </p:cNvPr>
            <p:cNvSpPr txBox="1"/>
            <p:nvPr/>
          </p:nvSpPr>
          <p:spPr>
            <a:xfrm>
              <a:off x="-460976" y="1339726"/>
              <a:ext cx="42262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1022223-1487-4ACF-B096-40B5B615E8FD}"/>
              </a:ext>
            </a:extLst>
          </p:cNvPr>
          <p:cNvGrpSpPr/>
          <p:nvPr/>
        </p:nvGrpSpPr>
        <p:grpSpPr>
          <a:xfrm>
            <a:off x="372238" y="2845177"/>
            <a:ext cx="3514966" cy="564102"/>
            <a:chOff x="-475010" y="1114178"/>
            <a:chExt cx="3585914" cy="564102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894E292-A546-4E2E-AB1E-9CF608F7E519}"/>
                </a:ext>
              </a:extLst>
            </p:cNvPr>
            <p:cNvSpPr txBox="1"/>
            <p:nvPr/>
          </p:nvSpPr>
          <p:spPr>
            <a:xfrm>
              <a:off x="-475010" y="1114178"/>
              <a:ext cx="358491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5E812243-705A-4E5F-9B82-2F3F2F748FC3}"/>
                </a:ext>
              </a:extLst>
            </p:cNvPr>
            <p:cNvSpPr txBox="1"/>
            <p:nvPr/>
          </p:nvSpPr>
          <p:spPr>
            <a:xfrm>
              <a:off x="-460977" y="1339726"/>
              <a:ext cx="35718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8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458FF418-1E83-42C7-981E-FAAD8B26CB51}"/>
              </a:ext>
            </a:extLst>
          </p:cNvPr>
          <p:cNvGrpSpPr/>
          <p:nvPr/>
        </p:nvGrpSpPr>
        <p:grpSpPr>
          <a:xfrm>
            <a:off x="836606" y="3837295"/>
            <a:ext cx="3513989" cy="671824"/>
            <a:chOff x="-475010" y="1129567"/>
            <a:chExt cx="4241713" cy="671824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F7D3614-F09A-4883-B05A-2AE07A771BDF}"/>
                </a:ext>
              </a:extLst>
            </p:cNvPr>
            <p:cNvSpPr txBox="1"/>
            <p:nvPr/>
          </p:nvSpPr>
          <p:spPr>
            <a:xfrm>
              <a:off x="-475010" y="1129567"/>
              <a:ext cx="424171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98A9037-FD6D-484A-89AB-6B17587F4478}"/>
                </a:ext>
              </a:extLst>
            </p:cNvPr>
            <p:cNvSpPr txBox="1"/>
            <p:nvPr/>
          </p:nvSpPr>
          <p:spPr>
            <a:xfrm>
              <a:off x="-460978" y="1339726"/>
              <a:ext cx="42262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A7375DA-5C58-4A97-B8A0-4FA38500BBE9}"/>
              </a:ext>
            </a:extLst>
          </p:cNvPr>
          <p:cNvGrpSpPr/>
          <p:nvPr/>
        </p:nvGrpSpPr>
        <p:grpSpPr>
          <a:xfrm>
            <a:off x="1075565" y="4814025"/>
            <a:ext cx="3709642" cy="671824"/>
            <a:chOff x="-475010" y="1129567"/>
            <a:chExt cx="4241713" cy="671824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54FA16B6-F650-48D9-8E68-835DF3BD83FD}"/>
                </a:ext>
              </a:extLst>
            </p:cNvPr>
            <p:cNvSpPr txBox="1"/>
            <p:nvPr/>
          </p:nvSpPr>
          <p:spPr>
            <a:xfrm>
              <a:off x="-475010" y="1129567"/>
              <a:ext cx="424171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0426EF7-FDF1-4A7B-8A2F-D267D80A8EAC}"/>
                </a:ext>
              </a:extLst>
            </p:cNvPr>
            <p:cNvSpPr txBox="1"/>
            <p:nvPr/>
          </p:nvSpPr>
          <p:spPr>
            <a:xfrm>
              <a:off x="-460977" y="1339726"/>
              <a:ext cx="42262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</a:t>
            </a:r>
            <a:r>
              <a:rPr lang="en-US" altLang="ko-KR" sz="1000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templates-design.com</a:t>
            </a:r>
            <a:endParaRPr lang="ko-KR" altLang="en-US" sz="1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172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2019-01-07T07:43:38Z</dcterms:modified>
</cp:coreProperties>
</file>