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7" name="그룹 4">
            <a:extLst>
              <a:ext uri="{FF2B5EF4-FFF2-40B4-BE49-F238E27FC236}">
                <a16:creationId xmlns:a16="http://schemas.microsoft.com/office/drawing/2014/main" id="{50FBF673-F9EE-4DCE-A7A4-87691BE77242}"/>
              </a:ext>
            </a:extLst>
          </p:cNvPr>
          <p:cNvGrpSpPr/>
          <p:nvPr/>
        </p:nvGrpSpPr>
        <p:grpSpPr>
          <a:xfrm>
            <a:off x="1190893" y="1894741"/>
            <a:ext cx="4439806" cy="1727680"/>
            <a:chOff x="1190892" y="1841988"/>
            <a:chExt cx="4439806" cy="1727680"/>
          </a:xfrm>
        </p:grpSpPr>
        <p:sp>
          <p:nvSpPr>
            <p:cNvPr id="98" name="Rounded Rectangle 2">
              <a:extLst>
                <a:ext uri="{FF2B5EF4-FFF2-40B4-BE49-F238E27FC236}">
                  <a16:creationId xmlns:a16="http://schemas.microsoft.com/office/drawing/2014/main" id="{FF330245-D243-415F-A543-CBE38CBAB35E}"/>
                </a:ext>
              </a:extLst>
            </p:cNvPr>
            <p:cNvSpPr/>
            <p:nvPr/>
          </p:nvSpPr>
          <p:spPr>
            <a:xfrm>
              <a:off x="1190892" y="2504440"/>
              <a:ext cx="4439806" cy="1065228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85000"/>
                    <a:lumOff val="15000"/>
                  </a:schemeClr>
                </a:gs>
                <a:gs pos="100000">
                  <a:schemeClr val="accent4">
                    <a:lumMod val="15000"/>
                    <a:lumOff val="85000"/>
                  </a:schemeClr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8C98AD09-FD4D-49DC-9237-81C6344D8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851" y="1841988"/>
              <a:ext cx="823515" cy="1320642"/>
            </a:xfrm>
            <a:custGeom>
              <a:avLst/>
              <a:gdLst>
                <a:gd name="T0" fmla="*/ 1478 w 1746"/>
                <a:gd name="T1" fmla="*/ 34 h 2800"/>
                <a:gd name="T2" fmla="*/ 1633 w 1746"/>
                <a:gd name="T3" fmla="*/ 169 h 2800"/>
                <a:gd name="T4" fmla="*/ 1682 w 1746"/>
                <a:gd name="T5" fmla="*/ 260 h 2800"/>
                <a:gd name="T6" fmla="*/ 1713 w 1746"/>
                <a:gd name="T7" fmla="*/ 354 h 2800"/>
                <a:gd name="T8" fmla="*/ 1746 w 1746"/>
                <a:gd name="T9" fmla="*/ 594 h 2800"/>
                <a:gd name="T10" fmla="*/ 1702 w 1746"/>
                <a:gd name="T11" fmla="*/ 901 h 2800"/>
                <a:gd name="T12" fmla="*/ 1624 w 1746"/>
                <a:gd name="T13" fmla="*/ 1176 h 2800"/>
                <a:gd name="T14" fmla="*/ 1571 w 1746"/>
                <a:gd name="T15" fmla="*/ 1321 h 2800"/>
                <a:gd name="T16" fmla="*/ 1551 w 1746"/>
                <a:gd name="T17" fmla="*/ 1381 h 2800"/>
                <a:gd name="T18" fmla="*/ 1529 w 1746"/>
                <a:gd name="T19" fmla="*/ 1514 h 2800"/>
                <a:gd name="T20" fmla="*/ 1524 w 1746"/>
                <a:gd name="T21" fmla="*/ 1587 h 2800"/>
                <a:gd name="T22" fmla="*/ 1487 w 1746"/>
                <a:gd name="T23" fmla="*/ 1838 h 2800"/>
                <a:gd name="T24" fmla="*/ 1429 w 1746"/>
                <a:gd name="T25" fmla="*/ 2169 h 2800"/>
                <a:gd name="T26" fmla="*/ 1346 w 1746"/>
                <a:gd name="T27" fmla="*/ 2476 h 2800"/>
                <a:gd name="T28" fmla="*/ 1277 w 1746"/>
                <a:gd name="T29" fmla="*/ 2687 h 2800"/>
                <a:gd name="T30" fmla="*/ 1255 w 1746"/>
                <a:gd name="T31" fmla="*/ 2741 h 2800"/>
                <a:gd name="T32" fmla="*/ 1182 w 1746"/>
                <a:gd name="T33" fmla="*/ 2800 h 2800"/>
                <a:gd name="T34" fmla="*/ 1118 w 1746"/>
                <a:gd name="T35" fmla="*/ 2741 h 2800"/>
                <a:gd name="T36" fmla="*/ 1111 w 1746"/>
                <a:gd name="T37" fmla="*/ 2676 h 2800"/>
                <a:gd name="T38" fmla="*/ 1093 w 1746"/>
                <a:gd name="T39" fmla="*/ 2429 h 2800"/>
                <a:gd name="T40" fmla="*/ 1058 w 1746"/>
                <a:gd name="T41" fmla="*/ 2100 h 2800"/>
                <a:gd name="T42" fmla="*/ 1002 w 1746"/>
                <a:gd name="T43" fmla="*/ 1805 h 2800"/>
                <a:gd name="T44" fmla="*/ 951 w 1746"/>
                <a:gd name="T45" fmla="*/ 1660 h 2800"/>
                <a:gd name="T46" fmla="*/ 917 w 1746"/>
                <a:gd name="T47" fmla="*/ 1616 h 2800"/>
                <a:gd name="T48" fmla="*/ 837 w 1746"/>
                <a:gd name="T49" fmla="*/ 1605 h 2800"/>
                <a:gd name="T50" fmla="*/ 795 w 1746"/>
                <a:gd name="T51" fmla="*/ 1660 h 2800"/>
                <a:gd name="T52" fmla="*/ 757 w 1746"/>
                <a:gd name="T53" fmla="*/ 1763 h 2800"/>
                <a:gd name="T54" fmla="*/ 689 w 1746"/>
                <a:gd name="T55" fmla="*/ 2080 h 2800"/>
                <a:gd name="T56" fmla="*/ 653 w 1746"/>
                <a:gd name="T57" fmla="*/ 2381 h 2800"/>
                <a:gd name="T58" fmla="*/ 629 w 1746"/>
                <a:gd name="T59" fmla="*/ 2643 h 2800"/>
                <a:gd name="T60" fmla="*/ 620 w 1746"/>
                <a:gd name="T61" fmla="*/ 2731 h 2800"/>
                <a:gd name="T62" fmla="*/ 578 w 1746"/>
                <a:gd name="T63" fmla="*/ 2794 h 2800"/>
                <a:gd name="T64" fmla="*/ 500 w 1746"/>
                <a:gd name="T65" fmla="*/ 2769 h 2800"/>
                <a:gd name="T66" fmla="*/ 478 w 1746"/>
                <a:gd name="T67" fmla="*/ 2729 h 2800"/>
                <a:gd name="T68" fmla="*/ 409 w 1746"/>
                <a:gd name="T69" fmla="*/ 2541 h 2800"/>
                <a:gd name="T70" fmla="*/ 311 w 1746"/>
                <a:gd name="T71" fmla="*/ 2167 h 2800"/>
                <a:gd name="T72" fmla="*/ 251 w 1746"/>
                <a:gd name="T73" fmla="*/ 1800 h 2800"/>
                <a:gd name="T74" fmla="*/ 224 w 1746"/>
                <a:gd name="T75" fmla="*/ 1592 h 2800"/>
                <a:gd name="T76" fmla="*/ 220 w 1746"/>
                <a:gd name="T77" fmla="*/ 1531 h 2800"/>
                <a:gd name="T78" fmla="*/ 202 w 1746"/>
                <a:gd name="T79" fmla="*/ 1416 h 2800"/>
                <a:gd name="T80" fmla="*/ 184 w 1746"/>
                <a:gd name="T81" fmla="*/ 1360 h 2800"/>
                <a:gd name="T82" fmla="*/ 124 w 1746"/>
                <a:gd name="T83" fmla="*/ 1176 h 2800"/>
                <a:gd name="T84" fmla="*/ 44 w 1746"/>
                <a:gd name="T85" fmla="*/ 896 h 2800"/>
                <a:gd name="T86" fmla="*/ 0 w 1746"/>
                <a:gd name="T87" fmla="*/ 607 h 2800"/>
                <a:gd name="T88" fmla="*/ 9 w 1746"/>
                <a:gd name="T89" fmla="*/ 449 h 2800"/>
                <a:gd name="T90" fmla="*/ 22 w 1746"/>
                <a:gd name="T91" fmla="*/ 361 h 2800"/>
                <a:gd name="T92" fmla="*/ 107 w 1746"/>
                <a:gd name="T93" fmla="*/ 152 h 2800"/>
                <a:gd name="T94" fmla="*/ 289 w 1746"/>
                <a:gd name="T95" fmla="*/ 31 h 2800"/>
                <a:gd name="T96" fmla="*/ 437 w 1746"/>
                <a:gd name="T97" fmla="*/ 3 h 2800"/>
                <a:gd name="T98" fmla="*/ 511 w 1746"/>
                <a:gd name="T99" fmla="*/ 7 h 2800"/>
                <a:gd name="T100" fmla="*/ 678 w 1746"/>
                <a:gd name="T101" fmla="*/ 32 h 2800"/>
                <a:gd name="T102" fmla="*/ 769 w 1746"/>
                <a:gd name="T103" fmla="*/ 60 h 2800"/>
                <a:gd name="T104" fmla="*/ 844 w 1746"/>
                <a:gd name="T105" fmla="*/ 85 h 2800"/>
                <a:gd name="T106" fmla="*/ 946 w 1746"/>
                <a:gd name="T107" fmla="*/ 69 h 2800"/>
                <a:gd name="T108" fmla="*/ 995 w 1746"/>
                <a:gd name="T109" fmla="*/ 47 h 2800"/>
                <a:gd name="T110" fmla="*/ 1195 w 1746"/>
                <a:gd name="T111" fmla="*/ 3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6" h="2800">
                  <a:moveTo>
                    <a:pt x="1249" y="0"/>
                  </a:moveTo>
                  <a:lnTo>
                    <a:pt x="1307" y="1"/>
                  </a:lnTo>
                  <a:lnTo>
                    <a:pt x="1369" y="7"/>
                  </a:lnTo>
                  <a:lnTo>
                    <a:pt x="1435" y="20"/>
                  </a:lnTo>
                  <a:lnTo>
                    <a:pt x="1478" y="34"/>
                  </a:lnTo>
                  <a:lnTo>
                    <a:pt x="1518" y="54"/>
                  </a:lnTo>
                  <a:lnTo>
                    <a:pt x="1553" y="80"/>
                  </a:lnTo>
                  <a:lnTo>
                    <a:pt x="1584" y="109"/>
                  </a:lnTo>
                  <a:lnTo>
                    <a:pt x="1611" y="140"/>
                  </a:lnTo>
                  <a:lnTo>
                    <a:pt x="1633" y="169"/>
                  </a:lnTo>
                  <a:lnTo>
                    <a:pt x="1651" y="198"/>
                  </a:lnTo>
                  <a:lnTo>
                    <a:pt x="1664" y="221"/>
                  </a:lnTo>
                  <a:lnTo>
                    <a:pt x="1675" y="241"/>
                  </a:lnTo>
                  <a:lnTo>
                    <a:pt x="1680" y="254"/>
                  </a:lnTo>
                  <a:lnTo>
                    <a:pt x="1682" y="260"/>
                  </a:lnTo>
                  <a:lnTo>
                    <a:pt x="1684" y="263"/>
                  </a:lnTo>
                  <a:lnTo>
                    <a:pt x="1689" y="276"/>
                  </a:lnTo>
                  <a:lnTo>
                    <a:pt x="1697" y="294"/>
                  </a:lnTo>
                  <a:lnTo>
                    <a:pt x="1704" y="321"/>
                  </a:lnTo>
                  <a:lnTo>
                    <a:pt x="1713" y="354"/>
                  </a:lnTo>
                  <a:lnTo>
                    <a:pt x="1724" y="392"/>
                  </a:lnTo>
                  <a:lnTo>
                    <a:pt x="1731" y="436"/>
                  </a:lnTo>
                  <a:lnTo>
                    <a:pt x="1738" y="485"/>
                  </a:lnTo>
                  <a:lnTo>
                    <a:pt x="1744" y="538"/>
                  </a:lnTo>
                  <a:lnTo>
                    <a:pt x="1746" y="594"/>
                  </a:lnTo>
                  <a:lnTo>
                    <a:pt x="1744" y="654"/>
                  </a:lnTo>
                  <a:lnTo>
                    <a:pt x="1738" y="716"/>
                  </a:lnTo>
                  <a:lnTo>
                    <a:pt x="1727" y="778"/>
                  </a:lnTo>
                  <a:lnTo>
                    <a:pt x="1717" y="840"/>
                  </a:lnTo>
                  <a:lnTo>
                    <a:pt x="1702" y="901"/>
                  </a:lnTo>
                  <a:lnTo>
                    <a:pt x="1687" y="961"/>
                  </a:lnTo>
                  <a:lnTo>
                    <a:pt x="1671" y="1020"/>
                  </a:lnTo>
                  <a:lnTo>
                    <a:pt x="1655" y="1076"/>
                  </a:lnTo>
                  <a:lnTo>
                    <a:pt x="1638" y="1129"/>
                  </a:lnTo>
                  <a:lnTo>
                    <a:pt x="1624" y="1176"/>
                  </a:lnTo>
                  <a:lnTo>
                    <a:pt x="1609" y="1220"/>
                  </a:lnTo>
                  <a:lnTo>
                    <a:pt x="1597" y="1256"/>
                  </a:lnTo>
                  <a:lnTo>
                    <a:pt x="1586" y="1285"/>
                  </a:lnTo>
                  <a:lnTo>
                    <a:pt x="1577" y="1309"/>
                  </a:lnTo>
                  <a:lnTo>
                    <a:pt x="1571" y="1321"/>
                  </a:lnTo>
                  <a:lnTo>
                    <a:pt x="1569" y="1327"/>
                  </a:lnTo>
                  <a:lnTo>
                    <a:pt x="1567" y="1331"/>
                  </a:lnTo>
                  <a:lnTo>
                    <a:pt x="1564" y="1343"/>
                  </a:lnTo>
                  <a:lnTo>
                    <a:pt x="1558" y="1360"/>
                  </a:lnTo>
                  <a:lnTo>
                    <a:pt x="1551" y="1381"/>
                  </a:lnTo>
                  <a:lnTo>
                    <a:pt x="1544" y="1405"/>
                  </a:lnTo>
                  <a:lnTo>
                    <a:pt x="1538" y="1431"/>
                  </a:lnTo>
                  <a:lnTo>
                    <a:pt x="1533" y="1461"/>
                  </a:lnTo>
                  <a:lnTo>
                    <a:pt x="1531" y="1491"/>
                  </a:lnTo>
                  <a:lnTo>
                    <a:pt x="1529" y="1514"/>
                  </a:lnTo>
                  <a:lnTo>
                    <a:pt x="1529" y="1529"/>
                  </a:lnTo>
                  <a:lnTo>
                    <a:pt x="1529" y="1534"/>
                  </a:lnTo>
                  <a:lnTo>
                    <a:pt x="1529" y="1541"/>
                  </a:lnTo>
                  <a:lnTo>
                    <a:pt x="1527" y="1558"/>
                  </a:lnTo>
                  <a:lnTo>
                    <a:pt x="1524" y="1587"/>
                  </a:lnTo>
                  <a:lnTo>
                    <a:pt x="1518" y="1623"/>
                  </a:lnTo>
                  <a:lnTo>
                    <a:pt x="1513" y="1669"/>
                  </a:lnTo>
                  <a:lnTo>
                    <a:pt x="1506" y="1720"/>
                  </a:lnTo>
                  <a:lnTo>
                    <a:pt x="1497" y="1776"/>
                  </a:lnTo>
                  <a:lnTo>
                    <a:pt x="1487" y="1838"/>
                  </a:lnTo>
                  <a:lnTo>
                    <a:pt x="1478" y="1901"/>
                  </a:lnTo>
                  <a:lnTo>
                    <a:pt x="1467" y="1969"/>
                  </a:lnTo>
                  <a:lnTo>
                    <a:pt x="1455" y="2036"/>
                  </a:lnTo>
                  <a:lnTo>
                    <a:pt x="1442" y="2103"/>
                  </a:lnTo>
                  <a:lnTo>
                    <a:pt x="1429" y="2169"/>
                  </a:lnTo>
                  <a:lnTo>
                    <a:pt x="1413" y="2232"/>
                  </a:lnTo>
                  <a:lnTo>
                    <a:pt x="1397" y="2298"/>
                  </a:lnTo>
                  <a:lnTo>
                    <a:pt x="1380" y="2360"/>
                  </a:lnTo>
                  <a:lnTo>
                    <a:pt x="1364" y="2420"/>
                  </a:lnTo>
                  <a:lnTo>
                    <a:pt x="1346" y="2476"/>
                  </a:lnTo>
                  <a:lnTo>
                    <a:pt x="1329" y="2529"/>
                  </a:lnTo>
                  <a:lnTo>
                    <a:pt x="1315" y="2578"/>
                  </a:lnTo>
                  <a:lnTo>
                    <a:pt x="1300" y="2620"/>
                  </a:lnTo>
                  <a:lnTo>
                    <a:pt x="1287" y="2656"/>
                  </a:lnTo>
                  <a:lnTo>
                    <a:pt x="1277" y="2687"/>
                  </a:lnTo>
                  <a:lnTo>
                    <a:pt x="1269" y="2709"/>
                  </a:lnTo>
                  <a:lnTo>
                    <a:pt x="1264" y="2721"/>
                  </a:lnTo>
                  <a:lnTo>
                    <a:pt x="1262" y="2727"/>
                  </a:lnTo>
                  <a:lnTo>
                    <a:pt x="1260" y="2731"/>
                  </a:lnTo>
                  <a:lnTo>
                    <a:pt x="1255" y="2741"/>
                  </a:lnTo>
                  <a:lnTo>
                    <a:pt x="1247" y="2756"/>
                  </a:lnTo>
                  <a:lnTo>
                    <a:pt x="1235" y="2771"/>
                  </a:lnTo>
                  <a:lnTo>
                    <a:pt x="1220" y="2785"/>
                  </a:lnTo>
                  <a:lnTo>
                    <a:pt x="1202" y="2794"/>
                  </a:lnTo>
                  <a:lnTo>
                    <a:pt x="1182" y="2800"/>
                  </a:lnTo>
                  <a:lnTo>
                    <a:pt x="1162" y="2796"/>
                  </a:lnTo>
                  <a:lnTo>
                    <a:pt x="1146" y="2785"/>
                  </a:lnTo>
                  <a:lnTo>
                    <a:pt x="1135" y="2771"/>
                  </a:lnTo>
                  <a:lnTo>
                    <a:pt x="1124" y="2756"/>
                  </a:lnTo>
                  <a:lnTo>
                    <a:pt x="1118" y="2741"/>
                  </a:lnTo>
                  <a:lnTo>
                    <a:pt x="1115" y="2731"/>
                  </a:lnTo>
                  <a:lnTo>
                    <a:pt x="1115" y="2727"/>
                  </a:lnTo>
                  <a:lnTo>
                    <a:pt x="1113" y="2721"/>
                  </a:lnTo>
                  <a:lnTo>
                    <a:pt x="1113" y="2703"/>
                  </a:lnTo>
                  <a:lnTo>
                    <a:pt x="1111" y="2676"/>
                  </a:lnTo>
                  <a:lnTo>
                    <a:pt x="1107" y="2641"/>
                  </a:lnTo>
                  <a:lnTo>
                    <a:pt x="1106" y="2596"/>
                  </a:lnTo>
                  <a:lnTo>
                    <a:pt x="1102" y="2547"/>
                  </a:lnTo>
                  <a:lnTo>
                    <a:pt x="1097" y="2491"/>
                  </a:lnTo>
                  <a:lnTo>
                    <a:pt x="1093" y="2429"/>
                  </a:lnTo>
                  <a:lnTo>
                    <a:pt x="1086" y="2365"/>
                  </a:lnTo>
                  <a:lnTo>
                    <a:pt x="1080" y="2300"/>
                  </a:lnTo>
                  <a:lnTo>
                    <a:pt x="1073" y="2232"/>
                  </a:lnTo>
                  <a:lnTo>
                    <a:pt x="1066" y="2165"/>
                  </a:lnTo>
                  <a:lnTo>
                    <a:pt x="1058" y="2100"/>
                  </a:lnTo>
                  <a:lnTo>
                    <a:pt x="1049" y="2034"/>
                  </a:lnTo>
                  <a:lnTo>
                    <a:pt x="1040" y="1971"/>
                  </a:lnTo>
                  <a:lnTo>
                    <a:pt x="1027" y="1909"/>
                  </a:lnTo>
                  <a:lnTo>
                    <a:pt x="1015" y="1854"/>
                  </a:lnTo>
                  <a:lnTo>
                    <a:pt x="1002" y="1805"/>
                  </a:lnTo>
                  <a:lnTo>
                    <a:pt x="989" y="1761"/>
                  </a:lnTo>
                  <a:lnTo>
                    <a:pt x="977" y="1723"/>
                  </a:lnTo>
                  <a:lnTo>
                    <a:pt x="966" y="1694"/>
                  </a:lnTo>
                  <a:lnTo>
                    <a:pt x="957" y="1672"/>
                  </a:lnTo>
                  <a:lnTo>
                    <a:pt x="951" y="1660"/>
                  </a:lnTo>
                  <a:lnTo>
                    <a:pt x="949" y="1654"/>
                  </a:lnTo>
                  <a:lnTo>
                    <a:pt x="947" y="1652"/>
                  </a:lnTo>
                  <a:lnTo>
                    <a:pt x="940" y="1641"/>
                  </a:lnTo>
                  <a:lnTo>
                    <a:pt x="931" y="1629"/>
                  </a:lnTo>
                  <a:lnTo>
                    <a:pt x="917" y="1616"/>
                  </a:lnTo>
                  <a:lnTo>
                    <a:pt x="902" y="1603"/>
                  </a:lnTo>
                  <a:lnTo>
                    <a:pt x="886" y="1594"/>
                  </a:lnTo>
                  <a:lnTo>
                    <a:pt x="869" y="1591"/>
                  </a:lnTo>
                  <a:lnTo>
                    <a:pt x="853" y="1596"/>
                  </a:lnTo>
                  <a:lnTo>
                    <a:pt x="837" y="1605"/>
                  </a:lnTo>
                  <a:lnTo>
                    <a:pt x="824" y="1618"/>
                  </a:lnTo>
                  <a:lnTo>
                    <a:pt x="811" y="1632"/>
                  </a:lnTo>
                  <a:lnTo>
                    <a:pt x="802" y="1645"/>
                  </a:lnTo>
                  <a:lnTo>
                    <a:pt x="797" y="1656"/>
                  </a:lnTo>
                  <a:lnTo>
                    <a:pt x="795" y="1660"/>
                  </a:lnTo>
                  <a:lnTo>
                    <a:pt x="793" y="1663"/>
                  </a:lnTo>
                  <a:lnTo>
                    <a:pt x="787" y="1674"/>
                  </a:lnTo>
                  <a:lnTo>
                    <a:pt x="778" y="1696"/>
                  </a:lnTo>
                  <a:lnTo>
                    <a:pt x="767" y="1725"/>
                  </a:lnTo>
                  <a:lnTo>
                    <a:pt x="757" y="1763"/>
                  </a:lnTo>
                  <a:lnTo>
                    <a:pt x="742" y="1812"/>
                  </a:lnTo>
                  <a:lnTo>
                    <a:pt x="727" y="1872"/>
                  </a:lnTo>
                  <a:lnTo>
                    <a:pt x="713" y="1943"/>
                  </a:lnTo>
                  <a:lnTo>
                    <a:pt x="698" y="2027"/>
                  </a:lnTo>
                  <a:lnTo>
                    <a:pt x="689" y="2080"/>
                  </a:lnTo>
                  <a:lnTo>
                    <a:pt x="682" y="2136"/>
                  </a:lnTo>
                  <a:lnTo>
                    <a:pt x="675" y="2196"/>
                  </a:lnTo>
                  <a:lnTo>
                    <a:pt x="667" y="2256"/>
                  </a:lnTo>
                  <a:lnTo>
                    <a:pt x="660" y="2320"/>
                  </a:lnTo>
                  <a:lnTo>
                    <a:pt x="653" y="2381"/>
                  </a:lnTo>
                  <a:lnTo>
                    <a:pt x="647" y="2441"/>
                  </a:lnTo>
                  <a:lnTo>
                    <a:pt x="642" y="2498"/>
                  </a:lnTo>
                  <a:lnTo>
                    <a:pt x="637" y="2552"/>
                  </a:lnTo>
                  <a:lnTo>
                    <a:pt x="633" y="2601"/>
                  </a:lnTo>
                  <a:lnTo>
                    <a:pt x="629" y="2643"/>
                  </a:lnTo>
                  <a:lnTo>
                    <a:pt x="626" y="2678"/>
                  </a:lnTo>
                  <a:lnTo>
                    <a:pt x="624" y="2705"/>
                  </a:lnTo>
                  <a:lnTo>
                    <a:pt x="622" y="2721"/>
                  </a:lnTo>
                  <a:lnTo>
                    <a:pt x="622" y="2727"/>
                  </a:lnTo>
                  <a:lnTo>
                    <a:pt x="620" y="2731"/>
                  </a:lnTo>
                  <a:lnTo>
                    <a:pt x="617" y="2740"/>
                  </a:lnTo>
                  <a:lnTo>
                    <a:pt x="611" y="2754"/>
                  </a:lnTo>
                  <a:lnTo>
                    <a:pt x="602" y="2769"/>
                  </a:lnTo>
                  <a:lnTo>
                    <a:pt x="591" y="2783"/>
                  </a:lnTo>
                  <a:lnTo>
                    <a:pt x="578" y="2794"/>
                  </a:lnTo>
                  <a:lnTo>
                    <a:pt x="562" y="2800"/>
                  </a:lnTo>
                  <a:lnTo>
                    <a:pt x="542" y="2798"/>
                  </a:lnTo>
                  <a:lnTo>
                    <a:pt x="526" y="2791"/>
                  </a:lnTo>
                  <a:lnTo>
                    <a:pt x="511" y="2781"/>
                  </a:lnTo>
                  <a:lnTo>
                    <a:pt x="500" y="2769"/>
                  </a:lnTo>
                  <a:lnTo>
                    <a:pt x="493" y="2758"/>
                  </a:lnTo>
                  <a:lnTo>
                    <a:pt x="487" y="2751"/>
                  </a:lnTo>
                  <a:lnTo>
                    <a:pt x="486" y="2747"/>
                  </a:lnTo>
                  <a:lnTo>
                    <a:pt x="484" y="2743"/>
                  </a:lnTo>
                  <a:lnTo>
                    <a:pt x="478" y="2729"/>
                  </a:lnTo>
                  <a:lnTo>
                    <a:pt x="469" y="2709"/>
                  </a:lnTo>
                  <a:lnTo>
                    <a:pt x="457" y="2678"/>
                  </a:lnTo>
                  <a:lnTo>
                    <a:pt x="444" y="2640"/>
                  </a:lnTo>
                  <a:lnTo>
                    <a:pt x="427" y="2594"/>
                  </a:lnTo>
                  <a:lnTo>
                    <a:pt x="409" y="2541"/>
                  </a:lnTo>
                  <a:lnTo>
                    <a:pt x="389" y="2480"/>
                  </a:lnTo>
                  <a:lnTo>
                    <a:pt x="371" y="2412"/>
                  </a:lnTo>
                  <a:lnTo>
                    <a:pt x="351" y="2336"/>
                  </a:lnTo>
                  <a:lnTo>
                    <a:pt x="331" y="2254"/>
                  </a:lnTo>
                  <a:lnTo>
                    <a:pt x="311" y="2167"/>
                  </a:lnTo>
                  <a:lnTo>
                    <a:pt x="295" y="2071"/>
                  </a:lnTo>
                  <a:lnTo>
                    <a:pt x="282" y="1998"/>
                  </a:lnTo>
                  <a:lnTo>
                    <a:pt x="269" y="1927"/>
                  </a:lnTo>
                  <a:lnTo>
                    <a:pt x="260" y="1861"/>
                  </a:lnTo>
                  <a:lnTo>
                    <a:pt x="251" y="1800"/>
                  </a:lnTo>
                  <a:lnTo>
                    <a:pt x="244" y="1743"/>
                  </a:lnTo>
                  <a:lnTo>
                    <a:pt x="237" y="1694"/>
                  </a:lnTo>
                  <a:lnTo>
                    <a:pt x="231" y="1652"/>
                  </a:lnTo>
                  <a:lnTo>
                    <a:pt x="227" y="1618"/>
                  </a:lnTo>
                  <a:lnTo>
                    <a:pt x="224" y="1592"/>
                  </a:lnTo>
                  <a:lnTo>
                    <a:pt x="222" y="1576"/>
                  </a:lnTo>
                  <a:lnTo>
                    <a:pt x="222" y="1571"/>
                  </a:lnTo>
                  <a:lnTo>
                    <a:pt x="222" y="1565"/>
                  </a:lnTo>
                  <a:lnTo>
                    <a:pt x="222" y="1552"/>
                  </a:lnTo>
                  <a:lnTo>
                    <a:pt x="220" y="1531"/>
                  </a:lnTo>
                  <a:lnTo>
                    <a:pt x="218" y="1509"/>
                  </a:lnTo>
                  <a:lnTo>
                    <a:pt x="217" y="1485"/>
                  </a:lnTo>
                  <a:lnTo>
                    <a:pt x="215" y="1463"/>
                  </a:lnTo>
                  <a:lnTo>
                    <a:pt x="209" y="1438"/>
                  </a:lnTo>
                  <a:lnTo>
                    <a:pt x="202" y="1416"/>
                  </a:lnTo>
                  <a:lnTo>
                    <a:pt x="197" y="1396"/>
                  </a:lnTo>
                  <a:lnTo>
                    <a:pt x="191" y="1383"/>
                  </a:lnTo>
                  <a:lnTo>
                    <a:pt x="189" y="1380"/>
                  </a:lnTo>
                  <a:lnTo>
                    <a:pt x="187" y="1374"/>
                  </a:lnTo>
                  <a:lnTo>
                    <a:pt x="184" y="1360"/>
                  </a:lnTo>
                  <a:lnTo>
                    <a:pt x="175" y="1336"/>
                  </a:lnTo>
                  <a:lnTo>
                    <a:pt x="166" y="1305"/>
                  </a:lnTo>
                  <a:lnTo>
                    <a:pt x="153" y="1269"/>
                  </a:lnTo>
                  <a:lnTo>
                    <a:pt x="140" y="1225"/>
                  </a:lnTo>
                  <a:lnTo>
                    <a:pt x="124" y="1176"/>
                  </a:lnTo>
                  <a:lnTo>
                    <a:pt x="107" y="1125"/>
                  </a:lnTo>
                  <a:lnTo>
                    <a:pt x="91" y="1071"/>
                  </a:lnTo>
                  <a:lnTo>
                    <a:pt x="75" y="1012"/>
                  </a:lnTo>
                  <a:lnTo>
                    <a:pt x="60" y="954"/>
                  </a:lnTo>
                  <a:lnTo>
                    <a:pt x="44" y="896"/>
                  </a:lnTo>
                  <a:lnTo>
                    <a:pt x="29" y="840"/>
                  </a:lnTo>
                  <a:lnTo>
                    <a:pt x="17" y="776"/>
                  </a:lnTo>
                  <a:lnTo>
                    <a:pt x="7" y="716"/>
                  </a:lnTo>
                  <a:lnTo>
                    <a:pt x="4" y="660"/>
                  </a:lnTo>
                  <a:lnTo>
                    <a:pt x="0" y="607"/>
                  </a:lnTo>
                  <a:lnTo>
                    <a:pt x="0" y="561"/>
                  </a:lnTo>
                  <a:lnTo>
                    <a:pt x="2" y="521"/>
                  </a:lnTo>
                  <a:lnTo>
                    <a:pt x="4" y="489"/>
                  </a:lnTo>
                  <a:lnTo>
                    <a:pt x="7" y="463"/>
                  </a:lnTo>
                  <a:lnTo>
                    <a:pt x="9" y="449"/>
                  </a:lnTo>
                  <a:lnTo>
                    <a:pt x="9" y="443"/>
                  </a:lnTo>
                  <a:lnTo>
                    <a:pt x="11" y="438"/>
                  </a:lnTo>
                  <a:lnTo>
                    <a:pt x="13" y="420"/>
                  </a:lnTo>
                  <a:lnTo>
                    <a:pt x="17" y="394"/>
                  </a:lnTo>
                  <a:lnTo>
                    <a:pt x="22" y="361"/>
                  </a:lnTo>
                  <a:lnTo>
                    <a:pt x="31" y="323"/>
                  </a:lnTo>
                  <a:lnTo>
                    <a:pt x="44" y="281"/>
                  </a:lnTo>
                  <a:lnTo>
                    <a:pt x="60" y="238"/>
                  </a:lnTo>
                  <a:lnTo>
                    <a:pt x="80" y="194"/>
                  </a:lnTo>
                  <a:lnTo>
                    <a:pt x="107" y="152"/>
                  </a:lnTo>
                  <a:lnTo>
                    <a:pt x="138" y="114"/>
                  </a:lnTo>
                  <a:lnTo>
                    <a:pt x="171" y="87"/>
                  </a:lnTo>
                  <a:lnTo>
                    <a:pt x="209" y="63"/>
                  </a:lnTo>
                  <a:lnTo>
                    <a:pt x="249" y="45"/>
                  </a:lnTo>
                  <a:lnTo>
                    <a:pt x="289" y="31"/>
                  </a:lnTo>
                  <a:lnTo>
                    <a:pt x="327" y="20"/>
                  </a:lnTo>
                  <a:lnTo>
                    <a:pt x="364" y="12"/>
                  </a:lnTo>
                  <a:lnTo>
                    <a:pt x="395" y="7"/>
                  </a:lnTo>
                  <a:lnTo>
                    <a:pt x="420" y="5"/>
                  </a:lnTo>
                  <a:lnTo>
                    <a:pt x="437" y="3"/>
                  </a:lnTo>
                  <a:lnTo>
                    <a:pt x="442" y="3"/>
                  </a:lnTo>
                  <a:lnTo>
                    <a:pt x="447" y="3"/>
                  </a:lnTo>
                  <a:lnTo>
                    <a:pt x="462" y="3"/>
                  </a:lnTo>
                  <a:lnTo>
                    <a:pt x="482" y="5"/>
                  </a:lnTo>
                  <a:lnTo>
                    <a:pt x="511" y="7"/>
                  </a:lnTo>
                  <a:lnTo>
                    <a:pt x="542" y="9"/>
                  </a:lnTo>
                  <a:lnTo>
                    <a:pt x="578" y="14"/>
                  </a:lnTo>
                  <a:lnTo>
                    <a:pt x="615" y="20"/>
                  </a:lnTo>
                  <a:lnTo>
                    <a:pt x="647" y="25"/>
                  </a:lnTo>
                  <a:lnTo>
                    <a:pt x="678" y="32"/>
                  </a:lnTo>
                  <a:lnTo>
                    <a:pt x="707" y="40"/>
                  </a:lnTo>
                  <a:lnTo>
                    <a:pt x="733" y="47"/>
                  </a:lnTo>
                  <a:lnTo>
                    <a:pt x="753" y="54"/>
                  </a:lnTo>
                  <a:lnTo>
                    <a:pt x="766" y="58"/>
                  </a:lnTo>
                  <a:lnTo>
                    <a:pt x="769" y="60"/>
                  </a:lnTo>
                  <a:lnTo>
                    <a:pt x="775" y="61"/>
                  </a:lnTo>
                  <a:lnTo>
                    <a:pt x="786" y="67"/>
                  </a:lnTo>
                  <a:lnTo>
                    <a:pt x="802" y="72"/>
                  </a:lnTo>
                  <a:lnTo>
                    <a:pt x="822" y="80"/>
                  </a:lnTo>
                  <a:lnTo>
                    <a:pt x="844" y="85"/>
                  </a:lnTo>
                  <a:lnTo>
                    <a:pt x="866" y="87"/>
                  </a:lnTo>
                  <a:lnTo>
                    <a:pt x="889" y="85"/>
                  </a:lnTo>
                  <a:lnTo>
                    <a:pt x="911" y="81"/>
                  </a:lnTo>
                  <a:lnTo>
                    <a:pt x="931" y="76"/>
                  </a:lnTo>
                  <a:lnTo>
                    <a:pt x="946" y="69"/>
                  </a:lnTo>
                  <a:lnTo>
                    <a:pt x="955" y="65"/>
                  </a:lnTo>
                  <a:lnTo>
                    <a:pt x="958" y="63"/>
                  </a:lnTo>
                  <a:lnTo>
                    <a:pt x="962" y="61"/>
                  </a:lnTo>
                  <a:lnTo>
                    <a:pt x="975" y="56"/>
                  </a:lnTo>
                  <a:lnTo>
                    <a:pt x="995" y="47"/>
                  </a:lnTo>
                  <a:lnTo>
                    <a:pt x="1024" y="38"/>
                  </a:lnTo>
                  <a:lnTo>
                    <a:pt x="1057" y="29"/>
                  </a:lnTo>
                  <a:lnTo>
                    <a:pt x="1098" y="18"/>
                  </a:lnTo>
                  <a:lnTo>
                    <a:pt x="1144" y="9"/>
                  </a:lnTo>
                  <a:lnTo>
                    <a:pt x="1195" y="3"/>
                  </a:lnTo>
                  <a:lnTo>
                    <a:pt x="12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4C2574FE-B839-48A8-BD8E-99E0BD727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0804" y="1841988"/>
              <a:ext cx="810918" cy="1536781"/>
            </a:xfrm>
            <a:custGeom>
              <a:avLst/>
              <a:gdLst/>
              <a:ahLst/>
              <a:cxnLst/>
              <a:rect l="l" t="t" r="r" b="b"/>
              <a:pathLst>
                <a:path w="810918" h="1536781">
                  <a:moveTo>
                    <a:pt x="305814" y="1360062"/>
                  </a:moveTo>
                  <a:lnTo>
                    <a:pt x="500204" y="1413077"/>
                  </a:lnTo>
                  <a:lnTo>
                    <a:pt x="495786" y="1471984"/>
                  </a:lnTo>
                  <a:lnTo>
                    <a:pt x="405954" y="1536781"/>
                  </a:lnTo>
                  <a:lnTo>
                    <a:pt x="319068" y="1473456"/>
                  </a:lnTo>
                  <a:close/>
                  <a:moveTo>
                    <a:pt x="265616" y="1271985"/>
                  </a:moveTo>
                  <a:cubicBezTo>
                    <a:pt x="349839" y="1294552"/>
                    <a:pt x="434061" y="1317120"/>
                    <a:pt x="518284" y="1339688"/>
                  </a:cubicBezTo>
                  <a:cubicBezTo>
                    <a:pt x="530876" y="1343062"/>
                    <a:pt x="538349" y="1356005"/>
                    <a:pt x="534975" y="1368598"/>
                  </a:cubicBezTo>
                  <a:lnTo>
                    <a:pt x="534974" y="1368597"/>
                  </a:lnTo>
                  <a:cubicBezTo>
                    <a:pt x="531600" y="1381190"/>
                    <a:pt x="518657" y="1388662"/>
                    <a:pt x="506064" y="1385288"/>
                  </a:cubicBezTo>
                  <a:lnTo>
                    <a:pt x="253397" y="1317586"/>
                  </a:lnTo>
                  <a:cubicBezTo>
                    <a:pt x="240804" y="1314212"/>
                    <a:pt x="233332" y="1301269"/>
                    <a:pt x="236706" y="1288676"/>
                  </a:cubicBezTo>
                  <a:cubicBezTo>
                    <a:pt x="240080" y="1276083"/>
                    <a:pt x="253023" y="1268611"/>
                    <a:pt x="265616" y="1271985"/>
                  </a:cubicBezTo>
                  <a:close/>
                  <a:moveTo>
                    <a:pt x="270470" y="1156837"/>
                  </a:moveTo>
                  <a:lnTo>
                    <a:pt x="523767" y="1228996"/>
                  </a:lnTo>
                  <a:lnTo>
                    <a:pt x="514931" y="1296738"/>
                  </a:lnTo>
                  <a:lnTo>
                    <a:pt x="277833" y="1233415"/>
                  </a:lnTo>
                  <a:close/>
                  <a:moveTo>
                    <a:pt x="246084" y="1065695"/>
                  </a:moveTo>
                  <a:cubicBezTo>
                    <a:pt x="348907" y="1093246"/>
                    <a:pt x="451731" y="1120798"/>
                    <a:pt x="554553" y="1148350"/>
                  </a:cubicBezTo>
                  <a:cubicBezTo>
                    <a:pt x="567146" y="1151724"/>
                    <a:pt x="574619" y="1164667"/>
                    <a:pt x="571245" y="1177260"/>
                  </a:cubicBezTo>
                  <a:lnTo>
                    <a:pt x="571244" y="1177258"/>
                  </a:lnTo>
                  <a:cubicBezTo>
                    <a:pt x="567870" y="1189851"/>
                    <a:pt x="554927" y="1197324"/>
                    <a:pt x="542334" y="1193950"/>
                  </a:cubicBezTo>
                  <a:lnTo>
                    <a:pt x="233865" y="1111296"/>
                  </a:lnTo>
                  <a:cubicBezTo>
                    <a:pt x="221273" y="1107922"/>
                    <a:pt x="213800" y="1094979"/>
                    <a:pt x="217174" y="1082386"/>
                  </a:cubicBezTo>
                  <a:cubicBezTo>
                    <a:pt x="220548" y="1069793"/>
                    <a:pt x="233492" y="1062320"/>
                    <a:pt x="246084" y="1065695"/>
                  </a:cubicBezTo>
                  <a:close/>
                  <a:moveTo>
                    <a:pt x="243961" y="960972"/>
                  </a:moveTo>
                  <a:lnTo>
                    <a:pt x="544383" y="1044914"/>
                  </a:lnTo>
                  <a:lnTo>
                    <a:pt x="541437" y="1111183"/>
                  </a:lnTo>
                  <a:lnTo>
                    <a:pt x="252797" y="1039023"/>
                  </a:lnTo>
                  <a:close/>
                  <a:moveTo>
                    <a:pt x="214660" y="864057"/>
                  </a:moveTo>
                  <a:cubicBezTo>
                    <a:pt x="338003" y="897106"/>
                    <a:pt x="461345" y="930157"/>
                    <a:pt x="584688" y="963206"/>
                  </a:cubicBezTo>
                  <a:cubicBezTo>
                    <a:pt x="597281" y="966581"/>
                    <a:pt x="604753" y="979524"/>
                    <a:pt x="601379" y="992116"/>
                  </a:cubicBezTo>
                  <a:lnTo>
                    <a:pt x="601378" y="992115"/>
                  </a:lnTo>
                  <a:cubicBezTo>
                    <a:pt x="598004" y="1004708"/>
                    <a:pt x="585061" y="1012181"/>
                    <a:pt x="572468" y="1008806"/>
                  </a:cubicBezTo>
                  <a:lnTo>
                    <a:pt x="202441" y="909658"/>
                  </a:lnTo>
                  <a:cubicBezTo>
                    <a:pt x="189849" y="906284"/>
                    <a:pt x="182376" y="893341"/>
                    <a:pt x="185750" y="880748"/>
                  </a:cubicBezTo>
                  <a:cubicBezTo>
                    <a:pt x="189124" y="868155"/>
                    <a:pt x="202068" y="860683"/>
                    <a:pt x="214660" y="864057"/>
                  </a:cubicBezTo>
                  <a:close/>
                  <a:moveTo>
                    <a:pt x="229235" y="773946"/>
                  </a:moveTo>
                  <a:lnTo>
                    <a:pt x="575139" y="774941"/>
                  </a:lnTo>
                  <a:cubicBezTo>
                    <a:pt x="601210" y="781291"/>
                    <a:pt x="592847" y="816679"/>
                    <a:pt x="565001" y="925630"/>
                  </a:cubicBezTo>
                  <a:lnTo>
                    <a:pt x="230707" y="835797"/>
                  </a:lnTo>
                  <a:cubicBezTo>
                    <a:pt x="221576" y="803542"/>
                    <a:pt x="204378" y="776283"/>
                    <a:pt x="229235" y="773946"/>
                  </a:cubicBezTo>
                  <a:close/>
                  <a:moveTo>
                    <a:pt x="580090" y="0"/>
                  </a:moveTo>
                  <a:lnTo>
                    <a:pt x="607027" y="465"/>
                  </a:lnTo>
                  <a:lnTo>
                    <a:pt x="635823" y="3252"/>
                  </a:lnTo>
                  <a:lnTo>
                    <a:pt x="666477" y="9289"/>
                  </a:lnTo>
                  <a:lnTo>
                    <a:pt x="686448" y="15791"/>
                  </a:lnTo>
                  <a:lnTo>
                    <a:pt x="705025" y="25080"/>
                  </a:lnTo>
                  <a:lnTo>
                    <a:pt x="721281" y="37156"/>
                  </a:lnTo>
                  <a:lnTo>
                    <a:pt x="735679" y="50625"/>
                  </a:lnTo>
                  <a:lnTo>
                    <a:pt x="748218" y="65022"/>
                  </a:lnTo>
                  <a:lnTo>
                    <a:pt x="758436" y="78491"/>
                  </a:lnTo>
                  <a:lnTo>
                    <a:pt x="766797" y="91960"/>
                  </a:lnTo>
                  <a:lnTo>
                    <a:pt x="772834" y="102643"/>
                  </a:lnTo>
                  <a:lnTo>
                    <a:pt x="777943" y="111931"/>
                  </a:lnTo>
                  <a:lnTo>
                    <a:pt x="780265" y="117968"/>
                  </a:lnTo>
                  <a:lnTo>
                    <a:pt x="781194" y="120755"/>
                  </a:lnTo>
                  <a:lnTo>
                    <a:pt x="782122" y="122149"/>
                  </a:lnTo>
                  <a:lnTo>
                    <a:pt x="784445" y="128187"/>
                  </a:lnTo>
                  <a:lnTo>
                    <a:pt x="788161" y="136547"/>
                  </a:lnTo>
                  <a:lnTo>
                    <a:pt x="791412" y="149086"/>
                  </a:lnTo>
                  <a:lnTo>
                    <a:pt x="795592" y="164413"/>
                  </a:lnTo>
                  <a:lnTo>
                    <a:pt x="800701" y="182062"/>
                  </a:lnTo>
                  <a:lnTo>
                    <a:pt x="803951" y="202497"/>
                  </a:lnTo>
                  <a:lnTo>
                    <a:pt x="807203" y="225255"/>
                  </a:lnTo>
                  <a:lnTo>
                    <a:pt x="809990" y="249870"/>
                  </a:lnTo>
                  <a:cubicBezTo>
                    <a:pt x="810299" y="258540"/>
                    <a:pt x="810609" y="267210"/>
                    <a:pt x="810918" y="275879"/>
                  </a:cubicBezTo>
                  <a:cubicBezTo>
                    <a:pt x="810609" y="285168"/>
                    <a:pt x="810299" y="294457"/>
                    <a:pt x="809990" y="303746"/>
                  </a:cubicBezTo>
                  <a:lnTo>
                    <a:pt x="807203" y="332541"/>
                  </a:lnTo>
                  <a:lnTo>
                    <a:pt x="802094" y="361337"/>
                  </a:lnTo>
                  <a:lnTo>
                    <a:pt x="797449" y="390133"/>
                  </a:lnTo>
                  <a:lnTo>
                    <a:pt x="790483" y="418463"/>
                  </a:lnTo>
                  <a:lnTo>
                    <a:pt x="783516" y="446330"/>
                  </a:lnTo>
                  <a:lnTo>
                    <a:pt x="776085" y="473732"/>
                  </a:lnTo>
                  <a:lnTo>
                    <a:pt x="768654" y="499741"/>
                  </a:lnTo>
                  <a:lnTo>
                    <a:pt x="760758" y="524356"/>
                  </a:lnTo>
                  <a:lnTo>
                    <a:pt x="754256" y="546185"/>
                  </a:lnTo>
                  <a:lnTo>
                    <a:pt x="747290" y="566621"/>
                  </a:lnTo>
                  <a:lnTo>
                    <a:pt x="741716" y="583340"/>
                  </a:lnTo>
                  <a:lnTo>
                    <a:pt x="736608" y="596810"/>
                  </a:lnTo>
                  <a:lnTo>
                    <a:pt x="732427" y="607956"/>
                  </a:lnTo>
                  <a:lnTo>
                    <a:pt x="729641" y="613529"/>
                  </a:lnTo>
                  <a:lnTo>
                    <a:pt x="728712" y="616316"/>
                  </a:lnTo>
                  <a:lnTo>
                    <a:pt x="727783" y="618174"/>
                  </a:lnTo>
                  <a:lnTo>
                    <a:pt x="726389" y="623748"/>
                  </a:lnTo>
                  <a:lnTo>
                    <a:pt x="723604" y="631643"/>
                  </a:lnTo>
                  <a:lnTo>
                    <a:pt x="720352" y="641396"/>
                  </a:lnTo>
                  <a:lnTo>
                    <a:pt x="717101" y="652542"/>
                  </a:lnTo>
                  <a:cubicBezTo>
                    <a:pt x="713206" y="662890"/>
                    <a:pt x="712104" y="668587"/>
                    <a:pt x="705417" y="683588"/>
                  </a:cubicBezTo>
                  <a:cubicBezTo>
                    <a:pt x="698709" y="694183"/>
                    <a:pt x="699154" y="694166"/>
                    <a:pt x="694180" y="701697"/>
                  </a:cubicBezTo>
                  <a:cubicBezTo>
                    <a:pt x="685701" y="712198"/>
                    <a:pt x="677222" y="717113"/>
                    <a:pt x="665952" y="719237"/>
                  </a:cubicBezTo>
                  <a:lnTo>
                    <a:pt x="142112" y="718306"/>
                  </a:lnTo>
                  <a:cubicBezTo>
                    <a:pt x="129474" y="717138"/>
                    <a:pt x="125210" y="711317"/>
                    <a:pt x="115363" y="700844"/>
                  </a:cubicBezTo>
                  <a:cubicBezTo>
                    <a:pt x="112702" y="696286"/>
                    <a:pt x="109021" y="687799"/>
                    <a:pt x="105972" y="682303"/>
                  </a:cubicBezTo>
                  <a:lnTo>
                    <a:pt x="91496" y="648363"/>
                  </a:lnTo>
                  <a:lnTo>
                    <a:pt x="85458" y="631643"/>
                  </a:lnTo>
                  <a:lnTo>
                    <a:pt x="81277" y="620496"/>
                  </a:lnTo>
                  <a:lnTo>
                    <a:pt x="77097" y="606099"/>
                  </a:lnTo>
                  <a:lnTo>
                    <a:pt x="71060" y="589378"/>
                  </a:lnTo>
                  <a:lnTo>
                    <a:pt x="65022" y="568943"/>
                  </a:lnTo>
                  <a:lnTo>
                    <a:pt x="57591" y="546185"/>
                  </a:lnTo>
                  <a:lnTo>
                    <a:pt x="49696" y="522498"/>
                  </a:lnTo>
                  <a:lnTo>
                    <a:pt x="42265" y="497419"/>
                  </a:lnTo>
                  <a:lnTo>
                    <a:pt x="34834" y="470017"/>
                  </a:lnTo>
                  <a:lnTo>
                    <a:pt x="27867" y="443079"/>
                  </a:lnTo>
                  <a:lnTo>
                    <a:pt x="20436" y="416142"/>
                  </a:lnTo>
                  <a:lnTo>
                    <a:pt x="13469" y="390133"/>
                  </a:lnTo>
                  <a:lnTo>
                    <a:pt x="7895" y="360408"/>
                  </a:lnTo>
                  <a:lnTo>
                    <a:pt x="3252" y="332541"/>
                  </a:lnTo>
                  <a:cubicBezTo>
                    <a:pt x="2787" y="323872"/>
                    <a:pt x="2323" y="315202"/>
                    <a:pt x="1858" y="306532"/>
                  </a:cubicBezTo>
                  <a:lnTo>
                    <a:pt x="0" y="281917"/>
                  </a:lnTo>
                  <a:lnTo>
                    <a:pt x="0" y="260553"/>
                  </a:lnTo>
                  <a:cubicBezTo>
                    <a:pt x="310" y="254360"/>
                    <a:pt x="619" y="248168"/>
                    <a:pt x="930" y="241975"/>
                  </a:cubicBezTo>
                  <a:cubicBezTo>
                    <a:pt x="1239" y="237021"/>
                    <a:pt x="1549" y="232067"/>
                    <a:pt x="1858" y="227113"/>
                  </a:cubicBezTo>
                  <a:lnTo>
                    <a:pt x="3252" y="215038"/>
                  </a:lnTo>
                  <a:lnTo>
                    <a:pt x="4180" y="208536"/>
                  </a:lnTo>
                  <a:lnTo>
                    <a:pt x="4180" y="205749"/>
                  </a:lnTo>
                  <a:lnTo>
                    <a:pt x="5109" y="203426"/>
                  </a:lnTo>
                  <a:lnTo>
                    <a:pt x="6038" y="195066"/>
                  </a:lnTo>
                  <a:lnTo>
                    <a:pt x="7895" y="182990"/>
                  </a:lnTo>
                  <a:lnTo>
                    <a:pt x="10218" y="167664"/>
                  </a:lnTo>
                  <a:lnTo>
                    <a:pt x="14398" y="150016"/>
                  </a:lnTo>
                  <a:lnTo>
                    <a:pt x="20436" y="130509"/>
                  </a:lnTo>
                  <a:lnTo>
                    <a:pt x="27867" y="110538"/>
                  </a:lnTo>
                  <a:lnTo>
                    <a:pt x="37156" y="90102"/>
                  </a:lnTo>
                  <a:lnTo>
                    <a:pt x="49696" y="70595"/>
                  </a:lnTo>
                  <a:lnTo>
                    <a:pt x="64093" y="52947"/>
                  </a:lnTo>
                  <a:lnTo>
                    <a:pt x="79420" y="40406"/>
                  </a:lnTo>
                  <a:lnTo>
                    <a:pt x="97069" y="29261"/>
                  </a:lnTo>
                  <a:lnTo>
                    <a:pt x="115647" y="20900"/>
                  </a:lnTo>
                  <a:lnTo>
                    <a:pt x="134224" y="14398"/>
                  </a:lnTo>
                  <a:lnTo>
                    <a:pt x="151873" y="9289"/>
                  </a:lnTo>
                  <a:lnTo>
                    <a:pt x="169058" y="5573"/>
                  </a:lnTo>
                  <a:lnTo>
                    <a:pt x="183455" y="3252"/>
                  </a:lnTo>
                  <a:lnTo>
                    <a:pt x="195067" y="2322"/>
                  </a:lnTo>
                  <a:lnTo>
                    <a:pt x="202962" y="1393"/>
                  </a:lnTo>
                  <a:lnTo>
                    <a:pt x="205284" y="1393"/>
                  </a:lnTo>
                  <a:lnTo>
                    <a:pt x="207606" y="1393"/>
                  </a:lnTo>
                  <a:lnTo>
                    <a:pt x="214573" y="1393"/>
                  </a:lnTo>
                  <a:lnTo>
                    <a:pt x="223862" y="2322"/>
                  </a:lnTo>
                  <a:lnTo>
                    <a:pt x="237331" y="3252"/>
                  </a:lnTo>
                  <a:lnTo>
                    <a:pt x="251729" y="4180"/>
                  </a:lnTo>
                  <a:lnTo>
                    <a:pt x="268449" y="6502"/>
                  </a:lnTo>
                  <a:lnTo>
                    <a:pt x="285633" y="9289"/>
                  </a:lnTo>
                  <a:lnTo>
                    <a:pt x="300495" y="11612"/>
                  </a:lnTo>
                  <a:lnTo>
                    <a:pt x="314893" y="14862"/>
                  </a:lnTo>
                  <a:lnTo>
                    <a:pt x="328361" y="18577"/>
                  </a:lnTo>
                  <a:lnTo>
                    <a:pt x="340438" y="21829"/>
                  </a:lnTo>
                  <a:lnTo>
                    <a:pt x="349726" y="25080"/>
                  </a:lnTo>
                  <a:lnTo>
                    <a:pt x="355764" y="26938"/>
                  </a:lnTo>
                  <a:lnTo>
                    <a:pt x="357157" y="27867"/>
                  </a:lnTo>
                  <a:lnTo>
                    <a:pt x="359944" y="28331"/>
                  </a:lnTo>
                  <a:lnTo>
                    <a:pt x="365052" y="31118"/>
                  </a:lnTo>
                  <a:lnTo>
                    <a:pt x="372484" y="33440"/>
                  </a:lnTo>
                  <a:lnTo>
                    <a:pt x="381773" y="37156"/>
                  </a:lnTo>
                  <a:lnTo>
                    <a:pt x="391991" y="39478"/>
                  </a:lnTo>
                  <a:lnTo>
                    <a:pt x="402208" y="40406"/>
                  </a:lnTo>
                  <a:lnTo>
                    <a:pt x="412890" y="39478"/>
                  </a:lnTo>
                  <a:lnTo>
                    <a:pt x="423108" y="37620"/>
                  </a:lnTo>
                  <a:lnTo>
                    <a:pt x="432397" y="35298"/>
                  </a:lnTo>
                  <a:lnTo>
                    <a:pt x="439364" y="32047"/>
                  </a:lnTo>
                  <a:lnTo>
                    <a:pt x="443544" y="30189"/>
                  </a:lnTo>
                  <a:lnTo>
                    <a:pt x="444937" y="29261"/>
                  </a:lnTo>
                  <a:lnTo>
                    <a:pt x="446795" y="28331"/>
                  </a:lnTo>
                  <a:lnTo>
                    <a:pt x="452833" y="26009"/>
                  </a:lnTo>
                  <a:lnTo>
                    <a:pt x="462121" y="21829"/>
                  </a:lnTo>
                  <a:lnTo>
                    <a:pt x="475590" y="17649"/>
                  </a:lnTo>
                  <a:lnTo>
                    <a:pt x="490917" y="13469"/>
                  </a:lnTo>
                  <a:lnTo>
                    <a:pt x="509959" y="8360"/>
                  </a:lnTo>
                  <a:lnTo>
                    <a:pt x="531323" y="4180"/>
                  </a:lnTo>
                  <a:lnTo>
                    <a:pt x="555010" y="139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C1CA88F9-ECA7-43D3-934C-9EA02F9A438E}"/>
                </a:ext>
              </a:extLst>
            </p:cNvPr>
            <p:cNvGrpSpPr/>
            <p:nvPr/>
          </p:nvGrpSpPr>
          <p:grpSpPr>
            <a:xfrm>
              <a:off x="4327161" y="1841988"/>
              <a:ext cx="823515" cy="1320642"/>
              <a:chOff x="2831157" y="1485296"/>
              <a:chExt cx="823515" cy="1320642"/>
            </a:xfrm>
          </p:grpSpPr>
          <p:sp>
            <p:nvSpPr>
              <p:cNvPr id="102" name="Freeform 9">
                <a:extLst>
                  <a:ext uri="{FF2B5EF4-FFF2-40B4-BE49-F238E27FC236}">
                    <a16:creationId xmlns:a16="http://schemas.microsoft.com/office/drawing/2014/main" id="{9D35EA13-BAF2-4701-A86D-30B4A1844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157" y="1485296"/>
                <a:ext cx="823515" cy="1320642"/>
              </a:xfrm>
              <a:custGeom>
                <a:avLst/>
                <a:gdLst>
                  <a:gd name="T0" fmla="*/ 1478 w 1746"/>
                  <a:gd name="T1" fmla="*/ 34 h 2800"/>
                  <a:gd name="T2" fmla="*/ 1633 w 1746"/>
                  <a:gd name="T3" fmla="*/ 169 h 2800"/>
                  <a:gd name="T4" fmla="*/ 1682 w 1746"/>
                  <a:gd name="T5" fmla="*/ 260 h 2800"/>
                  <a:gd name="T6" fmla="*/ 1713 w 1746"/>
                  <a:gd name="T7" fmla="*/ 354 h 2800"/>
                  <a:gd name="T8" fmla="*/ 1746 w 1746"/>
                  <a:gd name="T9" fmla="*/ 594 h 2800"/>
                  <a:gd name="T10" fmla="*/ 1702 w 1746"/>
                  <a:gd name="T11" fmla="*/ 901 h 2800"/>
                  <a:gd name="T12" fmla="*/ 1624 w 1746"/>
                  <a:gd name="T13" fmla="*/ 1176 h 2800"/>
                  <a:gd name="T14" fmla="*/ 1571 w 1746"/>
                  <a:gd name="T15" fmla="*/ 1321 h 2800"/>
                  <a:gd name="T16" fmla="*/ 1551 w 1746"/>
                  <a:gd name="T17" fmla="*/ 1381 h 2800"/>
                  <a:gd name="T18" fmla="*/ 1529 w 1746"/>
                  <a:gd name="T19" fmla="*/ 1514 h 2800"/>
                  <a:gd name="T20" fmla="*/ 1524 w 1746"/>
                  <a:gd name="T21" fmla="*/ 1587 h 2800"/>
                  <a:gd name="T22" fmla="*/ 1487 w 1746"/>
                  <a:gd name="T23" fmla="*/ 1838 h 2800"/>
                  <a:gd name="T24" fmla="*/ 1429 w 1746"/>
                  <a:gd name="T25" fmla="*/ 2169 h 2800"/>
                  <a:gd name="T26" fmla="*/ 1346 w 1746"/>
                  <a:gd name="T27" fmla="*/ 2476 h 2800"/>
                  <a:gd name="T28" fmla="*/ 1277 w 1746"/>
                  <a:gd name="T29" fmla="*/ 2687 h 2800"/>
                  <a:gd name="T30" fmla="*/ 1255 w 1746"/>
                  <a:gd name="T31" fmla="*/ 2741 h 2800"/>
                  <a:gd name="T32" fmla="*/ 1182 w 1746"/>
                  <a:gd name="T33" fmla="*/ 2800 h 2800"/>
                  <a:gd name="T34" fmla="*/ 1118 w 1746"/>
                  <a:gd name="T35" fmla="*/ 2741 h 2800"/>
                  <a:gd name="T36" fmla="*/ 1111 w 1746"/>
                  <a:gd name="T37" fmla="*/ 2676 h 2800"/>
                  <a:gd name="T38" fmla="*/ 1093 w 1746"/>
                  <a:gd name="T39" fmla="*/ 2429 h 2800"/>
                  <a:gd name="T40" fmla="*/ 1058 w 1746"/>
                  <a:gd name="T41" fmla="*/ 2100 h 2800"/>
                  <a:gd name="T42" fmla="*/ 1002 w 1746"/>
                  <a:gd name="T43" fmla="*/ 1805 h 2800"/>
                  <a:gd name="T44" fmla="*/ 951 w 1746"/>
                  <a:gd name="T45" fmla="*/ 1660 h 2800"/>
                  <a:gd name="T46" fmla="*/ 917 w 1746"/>
                  <a:gd name="T47" fmla="*/ 1616 h 2800"/>
                  <a:gd name="T48" fmla="*/ 837 w 1746"/>
                  <a:gd name="T49" fmla="*/ 1605 h 2800"/>
                  <a:gd name="T50" fmla="*/ 795 w 1746"/>
                  <a:gd name="T51" fmla="*/ 1660 h 2800"/>
                  <a:gd name="T52" fmla="*/ 757 w 1746"/>
                  <a:gd name="T53" fmla="*/ 1763 h 2800"/>
                  <a:gd name="T54" fmla="*/ 689 w 1746"/>
                  <a:gd name="T55" fmla="*/ 2080 h 2800"/>
                  <a:gd name="T56" fmla="*/ 653 w 1746"/>
                  <a:gd name="T57" fmla="*/ 2381 h 2800"/>
                  <a:gd name="T58" fmla="*/ 629 w 1746"/>
                  <a:gd name="T59" fmla="*/ 2643 h 2800"/>
                  <a:gd name="T60" fmla="*/ 620 w 1746"/>
                  <a:gd name="T61" fmla="*/ 2731 h 2800"/>
                  <a:gd name="T62" fmla="*/ 578 w 1746"/>
                  <a:gd name="T63" fmla="*/ 2794 h 2800"/>
                  <a:gd name="T64" fmla="*/ 500 w 1746"/>
                  <a:gd name="T65" fmla="*/ 2769 h 2800"/>
                  <a:gd name="T66" fmla="*/ 478 w 1746"/>
                  <a:gd name="T67" fmla="*/ 2729 h 2800"/>
                  <a:gd name="T68" fmla="*/ 409 w 1746"/>
                  <a:gd name="T69" fmla="*/ 2541 h 2800"/>
                  <a:gd name="T70" fmla="*/ 311 w 1746"/>
                  <a:gd name="T71" fmla="*/ 2167 h 2800"/>
                  <a:gd name="T72" fmla="*/ 251 w 1746"/>
                  <a:gd name="T73" fmla="*/ 1800 h 2800"/>
                  <a:gd name="T74" fmla="*/ 224 w 1746"/>
                  <a:gd name="T75" fmla="*/ 1592 h 2800"/>
                  <a:gd name="T76" fmla="*/ 220 w 1746"/>
                  <a:gd name="T77" fmla="*/ 1531 h 2800"/>
                  <a:gd name="T78" fmla="*/ 202 w 1746"/>
                  <a:gd name="T79" fmla="*/ 1416 h 2800"/>
                  <a:gd name="T80" fmla="*/ 184 w 1746"/>
                  <a:gd name="T81" fmla="*/ 1360 h 2800"/>
                  <a:gd name="T82" fmla="*/ 124 w 1746"/>
                  <a:gd name="T83" fmla="*/ 1176 h 2800"/>
                  <a:gd name="T84" fmla="*/ 44 w 1746"/>
                  <a:gd name="T85" fmla="*/ 896 h 2800"/>
                  <a:gd name="T86" fmla="*/ 0 w 1746"/>
                  <a:gd name="T87" fmla="*/ 607 h 2800"/>
                  <a:gd name="T88" fmla="*/ 9 w 1746"/>
                  <a:gd name="T89" fmla="*/ 449 h 2800"/>
                  <a:gd name="T90" fmla="*/ 22 w 1746"/>
                  <a:gd name="T91" fmla="*/ 361 h 2800"/>
                  <a:gd name="T92" fmla="*/ 107 w 1746"/>
                  <a:gd name="T93" fmla="*/ 152 h 2800"/>
                  <a:gd name="T94" fmla="*/ 289 w 1746"/>
                  <a:gd name="T95" fmla="*/ 31 h 2800"/>
                  <a:gd name="T96" fmla="*/ 437 w 1746"/>
                  <a:gd name="T97" fmla="*/ 3 h 2800"/>
                  <a:gd name="T98" fmla="*/ 511 w 1746"/>
                  <a:gd name="T99" fmla="*/ 7 h 2800"/>
                  <a:gd name="T100" fmla="*/ 678 w 1746"/>
                  <a:gd name="T101" fmla="*/ 32 h 2800"/>
                  <a:gd name="T102" fmla="*/ 769 w 1746"/>
                  <a:gd name="T103" fmla="*/ 60 h 2800"/>
                  <a:gd name="T104" fmla="*/ 844 w 1746"/>
                  <a:gd name="T105" fmla="*/ 85 h 2800"/>
                  <a:gd name="T106" fmla="*/ 946 w 1746"/>
                  <a:gd name="T107" fmla="*/ 69 h 2800"/>
                  <a:gd name="T108" fmla="*/ 995 w 1746"/>
                  <a:gd name="T109" fmla="*/ 47 h 2800"/>
                  <a:gd name="T110" fmla="*/ 1195 w 1746"/>
                  <a:gd name="T111" fmla="*/ 3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6" h="2800">
                    <a:moveTo>
                      <a:pt x="1249" y="0"/>
                    </a:moveTo>
                    <a:lnTo>
                      <a:pt x="1307" y="1"/>
                    </a:lnTo>
                    <a:lnTo>
                      <a:pt x="1369" y="7"/>
                    </a:lnTo>
                    <a:lnTo>
                      <a:pt x="1435" y="20"/>
                    </a:lnTo>
                    <a:lnTo>
                      <a:pt x="1478" y="34"/>
                    </a:lnTo>
                    <a:lnTo>
                      <a:pt x="1518" y="54"/>
                    </a:lnTo>
                    <a:lnTo>
                      <a:pt x="1553" y="80"/>
                    </a:lnTo>
                    <a:lnTo>
                      <a:pt x="1584" y="109"/>
                    </a:lnTo>
                    <a:lnTo>
                      <a:pt x="1611" y="140"/>
                    </a:lnTo>
                    <a:lnTo>
                      <a:pt x="1633" y="169"/>
                    </a:lnTo>
                    <a:lnTo>
                      <a:pt x="1651" y="198"/>
                    </a:lnTo>
                    <a:lnTo>
                      <a:pt x="1664" y="221"/>
                    </a:lnTo>
                    <a:lnTo>
                      <a:pt x="1675" y="241"/>
                    </a:lnTo>
                    <a:lnTo>
                      <a:pt x="1680" y="254"/>
                    </a:lnTo>
                    <a:lnTo>
                      <a:pt x="1682" y="260"/>
                    </a:lnTo>
                    <a:lnTo>
                      <a:pt x="1684" y="263"/>
                    </a:lnTo>
                    <a:lnTo>
                      <a:pt x="1689" y="276"/>
                    </a:lnTo>
                    <a:lnTo>
                      <a:pt x="1697" y="294"/>
                    </a:lnTo>
                    <a:lnTo>
                      <a:pt x="1704" y="321"/>
                    </a:lnTo>
                    <a:lnTo>
                      <a:pt x="1713" y="354"/>
                    </a:lnTo>
                    <a:lnTo>
                      <a:pt x="1724" y="392"/>
                    </a:lnTo>
                    <a:lnTo>
                      <a:pt x="1731" y="436"/>
                    </a:lnTo>
                    <a:lnTo>
                      <a:pt x="1738" y="485"/>
                    </a:lnTo>
                    <a:lnTo>
                      <a:pt x="1744" y="538"/>
                    </a:lnTo>
                    <a:lnTo>
                      <a:pt x="1746" y="594"/>
                    </a:lnTo>
                    <a:lnTo>
                      <a:pt x="1744" y="654"/>
                    </a:lnTo>
                    <a:lnTo>
                      <a:pt x="1738" y="716"/>
                    </a:lnTo>
                    <a:lnTo>
                      <a:pt x="1727" y="778"/>
                    </a:lnTo>
                    <a:lnTo>
                      <a:pt x="1717" y="840"/>
                    </a:lnTo>
                    <a:lnTo>
                      <a:pt x="1702" y="901"/>
                    </a:lnTo>
                    <a:lnTo>
                      <a:pt x="1687" y="961"/>
                    </a:lnTo>
                    <a:lnTo>
                      <a:pt x="1671" y="1020"/>
                    </a:lnTo>
                    <a:lnTo>
                      <a:pt x="1655" y="1076"/>
                    </a:lnTo>
                    <a:lnTo>
                      <a:pt x="1638" y="1129"/>
                    </a:lnTo>
                    <a:lnTo>
                      <a:pt x="1624" y="1176"/>
                    </a:lnTo>
                    <a:lnTo>
                      <a:pt x="1609" y="1220"/>
                    </a:lnTo>
                    <a:lnTo>
                      <a:pt x="1597" y="1256"/>
                    </a:lnTo>
                    <a:lnTo>
                      <a:pt x="1586" y="1285"/>
                    </a:lnTo>
                    <a:lnTo>
                      <a:pt x="1577" y="1309"/>
                    </a:lnTo>
                    <a:lnTo>
                      <a:pt x="1571" y="1321"/>
                    </a:lnTo>
                    <a:lnTo>
                      <a:pt x="1569" y="1327"/>
                    </a:lnTo>
                    <a:lnTo>
                      <a:pt x="1567" y="1331"/>
                    </a:lnTo>
                    <a:lnTo>
                      <a:pt x="1564" y="1343"/>
                    </a:lnTo>
                    <a:lnTo>
                      <a:pt x="1558" y="1360"/>
                    </a:lnTo>
                    <a:lnTo>
                      <a:pt x="1551" y="1381"/>
                    </a:lnTo>
                    <a:lnTo>
                      <a:pt x="1544" y="1405"/>
                    </a:lnTo>
                    <a:lnTo>
                      <a:pt x="1538" y="1431"/>
                    </a:lnTo>
                    <a:lnTo>
                      <a:pt x="1533" y="1461"/>
                    </a:lnTo>
                    <a:lnTo>
                      <a:pt x="1531" y="1491"/>
                    </a:lnTo>
                    <a:lnTo>
                      <a:pt x="1529" y="1514"/>
                    </a:lnTo>
                    <a:lnTo>
                      <a:pt x="1529" y="1529"/>
                    </a:lnTo>
                    <a:lnTo>
                      <a:pt x="1529" y="1534"/>
                    </a:lnTo>
                    <a:lnTo>
                      <a:pt x="1529" y="1541"/>
                    </a:lnTo>
                    <a:lnTo>
                      <a:pt x="1527" y="1558"/>
                    </a:lnTo>
                    <a:lnTo>
                      <a:pt x="1524" y="1587"/>
                    </a:lnTo>
                    <a:lnTo>
                      <a:pt x="1518" y="1623"/>
                    </a:lnTo>
                    <a:lnTo>
                      <a:pt x="1513" y="1669"/>
                    </a:lnTo>
                    <a:lnTo>
                      <a:pt x="1506" y="1720"/>
                    </a:lnTo>
                    <a:lnTo>
                      <a:pt x="1497" y="1776"/>
                    </a:lnTo>
                    <a:lnTo>
                      <a:pt x="1487" y="1838"/>
                    </a:lnTo>
                    <a:lnTo>
                      <a:pt x="1478" y="1901"/>
                    </a:lnTo>
                    <a:lnTo>
                      <a:pt x="1467" y="1969"/>
                    </a:lnTo>
                    <a:lnTo>
                      <a:pt x="1455" y="2036"/>
                    </a:lnTo>
                    <a:lnTo>
                      <a:pt x="1442" y="2103"/>
                    </a:lnTo>
                    <a:lnTo>
                      <a:pt x="1429" y="2169"/>
                    </a:lnTo>
                    <a:lnTo>
                      <a:pt x="1413" y="2232"/>
                    </a:lnTo>
                    <a:lnTo>
                      <a:pt x="1397" y="2298"/>
                    </a:lnTo>
                    <a:lnTo>
                      <a:pt x="1380" y="2360"/>
                    </a:lnTo>
                    <a:lnTo>
                      <a:pt x="1364" y="2420"/>
                    </a:lnTo>
                    <a:lnTo>
                      <a:pt x="1346" y="2476"/>
                    </a:lnTo>
                    <a:lnTo>
                      <a:pt x="1329" y="2529"/>
                    </a:lnTo>
                    <a:lnTo>
                      <a:pt x="1315" y="2578"/>
                    </a:lnTo>
                    <a:lnTo>
                      <a:pt x="1300" y="2620"/>
                    </a:lnTo>
                    <a:lnTo>
                      <a:pt x="1287" y="2656"/>
                    </a:lnTo>
                    <a:lnTo>
                      <a:pt x="1277" y="2687"/>
                    </a:lnTo>
                    <a:lnTo>
                      <a:pt x="1269" y="2709"/>
                    </a:lnTo>
                    <a:lnTo>
                      <a:pt x="1264" y="2721"/>
                    </a:lnTo>
                    <a:lnTo>
                      <a:pt x="1262" y="2727"/>
                    </a:lnTo>
                    <a:lnTo>
                      <a:pt x="1260" y="2731"/>
                    </a:lnTo>
                    <a:lnTo>
                      <a:pt x="1255" y="2741"/>
                    </a:lnTo>
                    <a:lnTo>
                      <a:pt x="1247" y="2756"/>
                    </a:lnTo>
                    <a:lnTo>
                      <a:pt x="1235" y="2771"/>
                    </a:lnTo>
                    <a:lnTo>
                      <a:pt x="1220" y="2785"/>
                    </a:lnTo>
                    <a:lnTo>
                      <a:pt x="1202" y="2794"/>
                    </a:lnTo>
                    <a:lnTo>
                      <a:pt x="1182" y="2800"/>
                    </a:lnTo>
                    <a:lnTo>
                      <a:pt x="1162" y="2796"/>
                    </a:lnTo>
                    <a:lnTo>
                      <a:pt x="1146" y="2785"/>
                    </a:lnTo>
                    <a:lnTo>
                      <a:pt x="1135" y="2771"/>
                    </a:lnTo>
                    <a:lnTo>
                      <a:pt x="1124" y="2756"/>
                    </a:lnTo>
                    <a:lnTo>
                      <a:pt x="1118" y="2741"/>
                    </a:lnTo>
                    <a:lnTo>
                      <a:pt x="1115" y="2731"/>
                    </a:lnTo>
                    <a:lnTo>
                      <a:pt x="1115" y="2727"/>
                    </a:lnTo>
                    <a:lnTo>
                      <a:pt x="1113" y="2721"/>
                    </a:lnTo>
                    <a:lnTo>
                      <a:pt x="1113" y="2703"/>
                    </a:lnTo>
                    <a:lnTo>
                      <a:pt x="1111" y="2676"/>
                    </a:lnTo>
                    <a:lnTo>
                      <a:pt x="1107" y="2641"/>
                    </a:lnTo>
                    <a:lnTo>
                      <a:pt x="1106" y="2596"/>
                    </a:lnTo>
                    <a:lnTo>
                      <a:pt x="1102" y="2547"/>
                    </a:lnTo>
                    <a:lnTo>
                      <a:pt x="1097" y="2491"/>
                    </a:lnTo>
                    <a:lnTo>
                      <a:pt x="1093" y="2429"/>
                    </a:lnTo>
                    <a:lnTo>
                      <a:pt x="1086" y="2365"/>
                    </a:lnTo>
                    <a:lnTo>
                      <a:pt x="1080" y="2300"/>
                    </a:lnTo>
                    <a:lnTo>
                      <a:pt x="1073" y="2232"/>
                    </a:lnTo>
                    <a:lnTo>
                      <a:pt x="1066" y="2165"/>
                    </a:lnTo>
                    <a:lnTo>
                      <a:pt x="1058" y="2100"/>
                    </a:lnTo>
                    <a:lnTo>
                      <a:pt x="1049" y="2034"/>
                    </a:lnTo>
                    <a:lnTo>
                      <a:pt x="1040" y="1971"/>
                    </a:lnTo>
                    <a:lnTo>
                      <a:pt x="1027" y="1909"/>
                    </a:lnTo>
                    <a:lnTo>
                      <a:pt x="1015" y="1854"/>
                    </a:lnTo>
                    <a:lnTo>
                      <a:pt x="1002" y="1805"/>
                    </a:lnTo>
                    <a:lnTo>
                      <a:pt x="989" y="1761"/>
                    </a:lnTo>
                    <a:lnTo>
                      <a:pt x="977" y="1723"/>
                    </a:lnTo>
                    <a:lnTo>
                      <a:pt x="966" y="1694"/>
                    </a:lnTo>
                    <a:lnTo>
                      <a:pt x="957" y="1672"/>
                    </a:lnTo>
                    <a:lnTo>
                      <a:pt x="951" y="1660"/>
                    </a:lnTo>
                    <a:lnTo>
                      <a:pt x="949" y="1654"/>
                    </a:lnTo>
                    <a:lnTo>
                      <a:pt x="947" y="1652"/>
                    </a:lnTo>
                    <a:lnTo>
                      <a:pt x="940" y="1641"/>
                    </a:lnTo>
                    <a:lnTo>
                      <a:pt x="931" y="1629"/>
                    </a:lnTo>
                    <a:lnTo>
                      <a:pt x="917" y="1616"/>
                    </a:lnTo>
                    <a:lnTo>
                      <a:pt x="902" y="1603"/>
                    </a:lnTo>
                    <a:lnTo>
                      <a:pt x="886" y="1594"/>
                    </a:lnTo>
                    <a:lnTo>
                      <a:pt x="869" y="1591"/>
                    </a:lnTo>
                    <a:lnTo>
                      <a:pt x="853" y="1596"/>
                    </a:lnTo>
                    <a:lnTo>
                      <a:pt x="837" y="1605"/>
                    </a:lnTo>
                    <a:lnTo>
                      <a:pt x="824" y="1618"/>
                    </a:lnTo>
                    <a:lnTo>
                      <a:pt x="811" y="1632"/>
                    </a:lnTo>
                    <a:lnTo>
                      <a:pt x="802" y="1645"/>
                    </a:lnTo>
                    <a:lnTo>
                      <a:pt x="797" y="1656"/>
                    </a:lnTo>
                    <a:lnTo>
                      <a:pt x="795" y="1660"/>
                    </a:lnTo>
                    <a:lnTo>
                      <a:pt x="793" y="1663"/>
                    </a:lnTo>
                    <a:lnTo>
                      <a:pt x="787" y="1674"/>
                    </a:lnTo>
                    <a:lnTo>
                      <a:pt x="778" y="1696"/>
                    </a:lnTo>
                    <a:lnTo>
                      <a:pt x="767" y="1725"/>
                    </a:lnTo>
                    <a:lnTo>
                      <a:pt x="757" y="1763"/>
                    </a:lnTo>
                    <a:lnTo>
                      <a:pt x="742" y="1812"/>
                    </a:lnTo>
                    <a:lnTo>
                      <a:pt x="727" y="1872"/>
                    </a:lnTo>
                    <a:lnTo>
                      <a:pt x="713" y="1943"/>
                    </a:lnTo>
                    <a:lnTo>
                      <a:pt x="698" y="2027"/>
                    </a:lnTo>
                    <a:lnTo>
                      <a:pt x="689" y="2080"/>
                    </a:lnTo>
                    <a:lnTo>
                      <a:pt x="682" y="2136"/>
                    </a:lnTo>
                    <a:lnTo>
                      <a:pt x="675" y="2196"/>
                    </a:lnTo>
                    <a:lnTo>
                      <a:pt x="667" y="2256"/>
                    </a:lnTo>
                    <a:lnTo>
                      <a:pt x="660" y="2320"/>
                    </a:lnTo>
                    <a:lnTo>
                      <a:pt x="653" y="2381"/>
                    </a:lnTo>
                    <a:lnTo>
                      <a:pt x="647" y="2441"/>
                    </a:lnTo>
                    <a:lnTo>
                      <a:pt x="642" y="2498"/>
                    </a:lnTo>
                    <a:lnTo>
                      <a:pt x="637" y="2552"/>
                    </a:lnTo>
                    <a:lnTo>
                      <a:pt x="633" y="2601"/>
                    </a:lnTo>
                    <a:lnTo>
                      <a:pt x="629" y="2643"/>
                    </a:lnTo>
                    <a:lnTo>
                      <a:pt x="626" y="2678"/>
                    </a:lnTo>
                    <a:lnTo>
                      <a:pt x="624" y="2705"/>
                    </a:lnTo>
                    <a:lnTo>
                      <a:pt x="622" y="2721"/>
                    </a:lnTo>
                    <a:lnTo>
                      <a:pt x="622" y="2727"/>
                    </a:lnTo>
                    <a:lnTo>
                      <a:pt x="620" y="2731"/>
                    </a:lnTo>
                    <a:lnTo>
                      <a:pt x="617" y="2740"/>
                    </a:lnTo>
                    <a:lnTo>
                      <a:pt x="611" y="2754"/>
                    </a:lnTo>
                    <a:lnTo>
                      <a:pt x="602" y="2769"/>
                    </a:lnTo>
                    <a:lnTo>
                      <a:pt x="591" y="2783"/>
                    </a:lnTo>
                    <a:lnTo>
                      <a:pt x="578" y="2794"/>
                    </a:lnTo>
                    <a:lnTo>
                      <a:pt x="562" y="2800"/>
                    </a:lnTo>
                    <a:lnTo>
                      <a:pt x="542" y="2798"/>
                    </a:lnTo>
                    <a:lnTo>
                      <a:pt x="526" y="2791"/>
                    </a:lnTo>
                    <a:lnTo>
                      <a:pt x="511" y="2781"/>
                    </a:lnTo>
                    <a:lnTo>
                      <a:pt x="500" y="2769"/>
                    </a:lnTo>
                    <a:lnTo>
                      <a:pt x="493" y="2758"/>
                    </a:lnTo>
                    <a:lnTo>
                      <a:pt x="487" y="2751"/>
                    </a:lnTo>
                    <a:lnTo>
                      <a:pt x="486" y="2747"/>
                    </a:lnTo>
                    <a:lnTo>
                      <a:pt x="484" y="2743"/>
                    </a:lnTo>
                    <a:lnTo>
                      <a:pt x="478" y="2729"/>
                    </a:lnTo>
                    <a:lnTo>
                      <a:pt x="469" y="2709"/>
                    </a:lnTo>
                    <a:lnTo>
                      <a:pt x="457" y="2678"/>
                    </a:lnTo>
                    <a:lnTo>
                      <a:pt x="444" y="2640"/>
                    </a:lnTo>
                    <a:lnTo>
                      <a:pt x="427" y="2594"/>
                    </a:lnTo>
                    <a:lnTo>
                      <a:pt x="409" y="2541"/>
                    </a:lnTo>
                    <a:lnTo>
                      <a:pt x="389" y="2480"/>
                    </a:lnTo>
                    <a:lnTo>
                      <a:pt x="371" y="2412"/>
                    </a:lnTo>
                    <a:lnTo>
                      <a:pt x="351" y="2336"/>
                    </a:lnTo>
                    <a:lnTo>
                      <a:pt x="331" y="2254"/>
                    </a:lnTo>
                    <a:lnTo>
                      <a:pt x="311" y="2167"/>
                    </a:lnTo>
                    <a:lnTo>
                      <a:pt x="295" y="2071"/>
                    </a:lnTo>
                    <a:lnTo>
                      <a:pt x="282" y="1998"/>
                    </a:lnTo>
                    <a:lnTo>
                      <a:pt x="269" y="1927"/>
                    </a:lnTo>
                    <a:lnTo>
                      <a:pt x="260" y="1861"/>
                    </a:lnTo>
                    <a:lnTo>
                      <a:pt x="251" y="1800"/>
                    </a:lnTo>
                    <a:lnTo>
                      <a:pt x="244" y="1743"/>
                    </a:lnTo>
                    <a:lnTo>
                      <a:pt x="237" y="1694"/>
                    </a:lnTo>
                    <a:lnTo>
                      <a:pt x="231" y="1652"/>
                    </a:lnTo>
                    <a:lnTo>
                      <a:pt x="227" y="1618"/>
                    </a:lnTo>
                    <a:lnTo>
                      <a:pt x="224" y="1592"/>
                    </a:lnTo>
                    <a:lnTo>
                      <a:pt x="222" y="1576"/>
                    </a:lnTo>
                    <a:lnTo>
                      <a:pt x="222" y="1571"/>
                    </a:lnTo>
                    <a:lnTo>
                      <a:pt x="222" y="1565"/>
                    </a:lnTo>
                    <a:lnTo>
                      <a:pt x="222" y="1552"/>
                    </a:lnTo>
                    <a:lnTo>
                      <a:pt x="220" y="1531"/>
                    </a:lnTo>
                    <a:lnTo>
                      <a:pt x="218" y="1509"/>
                    </a:lnTo>
                    <a:lnTo>
                      <a:pt x="217" y="1485"/>
                    </a:lnTo>
                    <a:lnTo>
                      <a:pt x="215" y="1463"/>
                    </a:lnTo>
                    <a:lnTo>
                      <a:pt x="209" y="1438"/>
                    </a:lnTo>
                    <a:lnTo>
                      <a:pt x="202" y="1416"/>
                    </a:lnTo>
                    <a:lnTo>
                      <a:pt x="197" y="1396"/>
                    </a:lnTo>
                    <a:lnTo>
                      <a:pt x="191" y="1383"/>
                    </a:lnTo>
                    <a:lnTo>
                      <a:pt x="189" y="1380"/>
                    </a:lnTo>
                    <a:lnTo>
                      <a:pt x="187" y="1374"/>
                    </a:lnTo>
                    <a:lnTo>
                      <a:pt x="184" y="1360"/>
                    </a:lnTo>
                    <a:lnTo>
                      <a:pt x="175" y="1336"/>
                    </a:lnTo>
                    <a:lnTo>
                      <a:pt x="166" y="1305"/>
                    </a:lnTo>
                    <a:lnTo>
                      <a:pt x="153" y="1269"/>
                    </a:lnTo>
                    <a:lnTo>
                      <a:pt x="140" y="1225"/>
                    </a:lnTo>
                    <a:lnTo>
                      <a:pt x="124" y="1176"/>
                    </a:lnTo>
                    <a:lnTo>
                      <a:pt x="107" y="1125"/>
                    </a:lnTo>
                    <a:lnTo>
                      <a:pt x="91" y="1071"/>
                    </a:lnTo>
                    <a:lnTo>
                      <a:pt x="75" y="1012"/>
                    </a:lnTo>
                    <a:lnTo>
                      <a:pt x="60" y="954"/>
                    </a:lnTo>
                    <a:lnTo>
                      <a:pt x="44" y="896"/>
                    </a:lnTo>
                    <a:lnTo>
                      <a:pt x="29" y="840"/>
                    </a:lnTo>
                    <a:lnTo>
                      <a:pt x="17" y="776"/>
                    </a:lnTo>
                    <a:lnTo>
                      <a:pt x="7" y="716"/>
                    </a:lnTo>
                    <a:lnTo>
                      <a:pt x="4" y="660"/>
                    </a:lnTo>
                    <a:lnTo>
                      <a:pt x="0" y="607"/>
                    </a:lnTo>
                    <a:lnTo>
                      <a:pt x="0" y="561"/>
                    </a:lnTo>
                    <a:lnTo>
                      <a:pt x="2" y="521"/>
                    </a:lnTo>
                    <a:lnTo>
                      <a:pt x="4" y="489"/>
                    </a:lnTo>
                    <a:lnTo>
                      <a:pt x="7" y="463"/>
                    </a:lnTo>
                    <a:lnTo>
                      <a:pt x="9" y="449"/>
                    </a:lnTo>
                    <a:lnTo>
                      <a:pt x="9" y="443"/>
                    </a:lnTo>
                    <a:lnTo>
                      <a:pt x="11" y="438"/>
                    </a:lnTo>
                    <a:lnTo>
                      <a:pt x="13" y="420"/>
                    </a:lnTo>
                    <a:lnTo>
                      <a:pt x="17" y="394"/>
                    </a:lnTo>
                    <a:lnTo>
                      <a:pt x="22" y="361"/>
                    </a:lnTo>
                    <a:lnTo>
                      <a:pt x="31" y="323"/>
                    </a:lnTo>
                    <a:lnTo>
                      <a:pt x="44" y="281"/>
                    </a:lnTo>
                    <a:lnTo>
                      <a:pt x="60" y="238"/>
                    </a:lnTo>
                    <a:lnTo>
                      <a:pt x="80" y="194"/>
                    </a:lnTo>
                    <a:lnTo>
                      <a:pt x="107" y="152"/>
                    </a:lnTo>
                    <a:lnTo>
                      <a:pt x="138" y="114"/>
                    </a:lnTo>
                    <a:lnTo>
                      <a:pt x="171" y="87"/>
                    </a:lnTo>
                    <a:lnTo>
                      <a:pt x="209" y="63"/>
                    </a:lnTo>
                    <a:lnTo>
                      <a:pt x="249" y="45"/>
                    </a:lnTo>
                    <a:lnTo>
                      <a:pt x="289" y="31"/>
                    </a:lnTo>
                    <a:lnTo>
                      <a:pt x="327" y="20"/>
                    </a:lnTo>
                    <a:lnTo>
                      <a:pt x="364" y="12"/>
                    </a:lnTo>
                    <a:lnTo>
                      <a:pt x="395" y="7"/>
                    </a:lnTo>
                    <a:lnTo>
                      <a:pt x="420" y="5"/>
                    </a:lnTo>
                    <a:lnTo>
                      <a:pt x="437" y="3"/>
                    </a:lnTo>
                    <a:lnTo>
                      <a:pt x="442" y="3"/>
                    </a:lnTo>
                    <a:lnTo>
                      <a:pt x="447" y="3"/>
                    </a:lnTo>
                    <a:lnTo>
                      <a:pt x="462" y="3"/>
                    </a:lnTo>
                    <a:lnTo>
                      <a:pt x="482" y="5"/>
                    </a:lnTo>
                    <a:lnTo>
                      <a:pt x="511" y="7"/>
                    </a:lnTo>
                    <a:lnTo>
                      <a:pt x="542" y="9"/>
                    </a:lnTo>
                    <a:lnTo>
                      <a:pt x="578" y="14"/>
                    </a:lnTo>
                    <a:lnTo>
                      <a:pt x="615" y="20"/>
                    </a:lnTo>
                    <a:lnTo>
                      <a:pt x="647" y="25"/>
                    </a:lnTo>
                    <a:lnTo>
                      <a:pt x="678" y="32"/>
                    </a:lnTo>
                    <a:lnTo>
                      <a:pt x="707" y="40"/>
                    </a:lnTo>
                    <a:lnTo>
                      <a:pt x="733" y="47"/>
                    </a:lnTo>
                    <a:lnTo>
                      <a:pt x="753" y="54"/>
                    </a:lnTo>
                    <a:lnTo>
                      <a:pt x="766" y="58"/>
                    </a:lnTo>
                    <a:lnTo>
                      <a:pt x="769" y="60"/>
                    </a:lnTo>
                    <a:lnTo>
                      <a:pt x="775" y="61"/>
                    </a:lnTo>
                    <a:lnTo>
                      <a:pt x="786" y="67"/>
                    </a:lnTo>
                    <a:lnTo>
                      <a:pt x="802" y="72"/>
                    </a:lnTo>
                    <a:lnTo>
                      <a:pt x="822" y="80"/>
                    </a:lnTo>
                    <a:lnTo>
                      <a:pt x="844" y="85"/>
                    </a:lnTo>
                    <a:lnTo>
                      <a:pt x="866" y="87"/>
                    </a:lnTo>
                    <a:lnTo>
                      <a:pt x="889" y="85"/>
                    </a:lnTo>
                    <a:lnTo>
                      <a:pt x="911" y="81"/>
                    </a:lnTo>
                    <a:lnTo>
                      <a:pt x="931" y="76"/>
                    </a:lnTo>
                    <a:lnTo>
                      <a:pt x="946" y="69"/>
                    </a:lnTo>
                    <a:lnTo>
                      <a:pt x="955" y="65"/>
                    </a:lnTo>
                    <a:lnTo>
                      <a:pt x="958" y="63"/>
                    </a:lnTo>
                    <a:lnTo>
                      <a:pt x="962" y="61"/>
                    </a:lnTo>
                    <a:lnTo>
                      <a:pt x="975" y="56"/>
                    </a:lnTo>
                    <a:lnTo>
                      <a:pt x="995" y="47"/>
                    </a:lnTo>
                    <a:lnTo>
                      <a:pt x="1024" y="38"/>
                    </a:lnTo>
                    <a:lnTo>
                      <a:pt x="1057" y="29"/>
                    </a:lnTo>
                    <a:lnTo>
                      <a:pt x="1098" y="18"/>
                    </a:lnTo>
                    <a:lnTo>
                      <a:pt x="1144" y="9"/>
                    </a:lnTo>
                    <a:lnTo>
                      <a:pt x="1195" y="3"/>
                    </a:lnTo>
                    <a:lnTo>
                      <a:pt x="124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88900" dir="8100000" algn="tr" rotWithShape="0">
                  <a:prstClr val="black">
                    <a:alpha val="4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03" name="Freeform 9">
                <a:extLst>
                  <a:ext uri="{FF2B5EF4-FFF2-40B4-BE49-F238E27FC236}">
                    <a16:creationId xmlns:a16="http://schemas.microsoft.com/office/drawing/2014/main" id="{E248766E-5520-4912-B7FD-503619BDF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9832" y="1485296"/>
                <a:ext cx="569844" cy="192295"/>
              </a:xfrm>
              <a:custGeom>
                <a:avLst/>
                <a:gdLst/>
                <a:ahLst/>
                <a:cxnLst/>
                <a:rect l="l" t="t" r="r" b="b"/>
                <a:pathLst>
                  <a:path w="569844" h="192295">
                    <a:moveTo>
                      <a:pt x="357137" y="0"/>
                    </a:moveTo>
                    <a:lnTo>
                      <a:pt x="384493" y="472"/>
                    </a:lnTo>
                    <a:lnTo>
                      <a:pt x="413736" y="3302"/>
                    </a:lnTo>
                    <a:lnTo>
                      <a:pt x="444866" y="9433"/>
                    </a:lnTo>
                    <a:lnTo>
                      <a:pt x="465147" y="16036"/>
                    </a:lnTo>
                    <a:lnTo>
                      <a:pt x="484013" y="25470"/>
                    </a:lnTo>
                    <a:lnTo>
                      <a:pt x="500521" y="37733"/>
                    </a:lnTo>
                    <a:lnTo>
                      <a:pt x="515143" y="51411"/>
                    </a:lnTo>
                    <a:lnTo>
                      <a:pt x="527877" y="66032"/>
                    </a:lnTo>
                    <a:lnTo>
                      <a:pt x="538254" y="79710"/>
                    </a:lnTo>
                    <a:lnTo>
                      <a:pt x="546744" y="93388"/>
                    </a:lnTo>
                    <a:lnTo>
                      <a:pt x="552875" y="104237"/>
                    </a:lnTo>
                    <a:lnTo>
                      <a:pt x="558064" y="113670"/>
                    </a:lnTo>
                    <a:lnTo>
                      <a:pt x="560422" y="119801"/>
                    </a:lnTo>
                    <a:lnTo>
                      <a:pt x="561365" y="122631"/>
                    </a:lnTo>
                    <a:lnTo>
                      <a:pt x="562308" y="124046"/>
                    </a:lnTo>
                    <a:lnTo>
                      <a:pt x="564667" y="130178"/>
                    </a:lnTo>
                    <a:lnTo>
                      <a:pt x="568440" y="138668"/>
                    </a:lnTo>
                    <a:lnTo>
                      <a:pt x="569844" y="144084"/>
                    </a:lnTo>
                    <a:cubicBezTo>
                      <a:pt x="509869" y="175529"/>
                      <a:pt x="441519" y="192295"/>
                      <a:pt x="369252" y="192295"/>
                    </a:cubicBezTo>
                    <a:cubicBezTo>
                      <a:pt x="216986" y="192295"/>
                      <a:pt x="82106" y="117861"/>
                      <a:pt x="0" y="2677"/>
                    </a:cubicBezTo>
                    <a:lnTo>
                      <a:pt x="9054" y="3302"/>
                    </a:lnTo>
                    <a:lnTo>
                      <a:pt x="23675" y="4245"/>
                    </a:lnTo>
                    <a:lnTo>
                      <a:pt x="40655" y="6603"/>
                    </a:lnTo>
                    <a:lnTo>
                      <a:pt x="58106" y="9433"/>
                    </a:lnTo>
                    <a:lnTo>
                      <a:pt x="73199" y="11792"/>
                    </a:lnTo>
                    <a:lnTo>
                      <a:pt x="87820" y="15093"/>
                    </a:lnTo>
                    <a:lnTo>
                      <a:pt x="101498" y="18866"/>
                    </a:lnTo>
                    <a:lnTo>
                      <a:pt x="113762" y="22168"/>
                    </a:lnTo>
                    <a:lnTo>
                      <a:pt x="123195" y="25470"/>
                    </a:lnTo>
                    <a:lnTo>
                      <a:pt x="129326" y="27356"/>
                    </a:lnTo>
                    <a:lnTo>
                      <a:pt x="130741" y="28300"/>
                    </a:lnTo>
                    <a:lnTo>
                      <a:pt x="133571" y="28771"/>
                    </a:lnTo>
                    <a:lnTo>
                      <a:pt x="138759" y="31601"/>
                    </a:lnTo>
                    <a:lnTo>
                      <a:pt x="146306" y="33959"/>
                    </a:lnTo>
                    <a:lnTo>
                      <a:pt x="155739" y="37733"/>
                    </a:lnTo>
                    <a:lnTo>
                      <a:pt x="166116" y="40091"/>
                    </a:lnTo>
                    <a:lnTo>
                      <a:pt x="176492" y="41034"/>
                    </a:lnTo>
                    <a:lnTo>
                      <a:pt x="187340" y="40091"/>
                    </a:lnTo>
                    <a:lnTo>
                      <a:pt x="197717" y="38204"/>
                    </a:lnTo>
                    <a:lnTo>
                      <a:pt x="207150" y="35846"/>
                    </a:lnTo>
                    <a:lnTo>
                      <a:pt x="214225" y="32545"/>
                    </a:lnTo>
                    <a:lnTo>
                      <a:pt x="218470" y="30658"/>
                    </a:lnTo>
                    <a:lnTo>
                      <a:pt x="219885" y="29715"/>
                    </a:lnTo>
                    <a:lnTo>
                      <a:pt x="221771" y="28771"/>
                    </a:lnTo>
                    <a:lnTo>
                      <a:pt x="227903" y="26413"/>
                    </a:lnTo>
                    <a:lnTo>
                      <a:pt x="237336" y="22168"/>
                    </a:lnTo>
                    <a:lnTo>
                      <a:pt x="251014" y="17923"/>
                    </a:lnTo>
                    <a:lnTo>
                      <a:pt x="266579" y="13678"/>
                    </a:lnTo>
                    <a:lnTo>
                      <a:pt x="285917" y="8490"/>
                    </a:lnTo>
                    <a:lnTo>
                      <a:pt x="307613" y="4245"/>
                    </a:lnTo>
                    <a:lnTo>
                      <a:pt x="331668" y="1415"/>
                    </a:lnTo>
                    <a:close/>
                  </a:path>
                </a:pathLst>
              </a:custGeom>
              <a:gradFill flip="none" rotWithShape="1">
                <a:gsLst>
                  <a:gs pos="72000">
                    <a:schemeClr val="tx1">
                      <a:lumMod val="50000"/>
                      <a:lumOff val="50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88900" dir="8100000" algn="tr" rotWithShape="0">
                  <a:prstClr val="black">
                    <a:alpha val="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04" name="Isosceles Triangle 10246">
                <a:extLst>
                  <a:ext uri="{FF2B5EF4-FFF2-40B4-BE49-F238E27FC236}">
                    <a16:creationId xmlns:a16="http://schemas.microsoft.com/office/drawing/2014/main" id="{849AEF02-4F8D-4FDB-B4CB-5FA76829BA60}"/>
                  </a:ext>
                </a:extLst>
              </p:cNvPr>
              <p:cNvSpPr/>
              <p:nvPr/>
            </p:nvSpPr>
            <p:spPr>
              <a:xfrm rot="2760000">
                <a:off x="3149818" y="1671922"/>
                <a:ext cx="186191" cy="576095"/>
              </a:xfrm>
              <a:custGeom>
                <a:avLst/>
                <a:gdLst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0 w 383406"/>
                  <a:gd name="connsiteY5" fmla="*/ 914400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45250 w 383406"/>
                  <a:gd name="connsiteY4" fmla="*/ 86888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75131 w 383406"/>
                  <a:gd name="connsiteY2" fmla="*/ 63677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406" h="1691846">
                    <a:moveTo>
                      <a:pt x="0" y="0"/>
                    </a:moveTo>
                    <a:lnTo>
                      <a:pt x="164938" y="634959"/>
                    </a:lnTo>
                    <a:lnTo>
                      <a:pt x="300199" y="538809"/>
                    </a:lnTo>
                    <a:cubicBezTo>
                      <a:pt x="321692" y="899409"/>
                      <a:pt x="380648" y="1340154"/>
                      <a:pt x="383406" y="1691846"/>
                    </a:cubicBezTo>
                    <a:lnTo>
                      <a:pt x="187172" y="903248"/>
                    </a:lnTo>
                    <a:lnTo>
                      <a:pt x="51909" y="10095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27000" dist="88900" dir="8100000" algn="tr" rotWithShape="0">
                  <a:prstClr val="black">
                    <a:alpha val="1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</p:grpSp>
      <p:grpSp>
        <p:nvGrpSpPr>
          <p:cNvPr id="105" name="그룹 9">
            <a:extLst>
              <a:ext uri="{FF2B5EF4-FFF2-40B4-BE49-F238E27FC236}">
                <a16:creationId xmlns:a16="http://schemas.microsoft.com/office/drawing/2014/main" id="{6544746E-12A4-40EF-98CB-80C1750A5A25}"/>
              </a:ext>
            </a:extLst>
          </p:cNvPr>
          <p:cNvGrpSpPr/>
          <p:nvPr/>
        </p:nvGrpSpPr>
        <p:grpSpPr>
          <a:xfrm>
            <a:off x="6635684" y="3354549"/>
            <a:ext cx="1082168" cy="1219018"/>
            <a:chOff x="5111681" y="3109717"/>
            <a:chExt cx="1260000" cy="1419338"/>
          </a:xfrm>
        </p:grpSpPr>
        <p:sp>
          <p:nvSpPr>
            <p:cNvPr id="106" name="Rounded Rectangle 75">
              <a:extLst>
                <a:ext uri="{FF2B5EF4-FFF2-40B4-BE49-F238E27FC236}">
                  <a16:creationId xmlns:a16="http://schemas.microsoft.com/office/drawing/2014/main" id="{7E8D02EA-CD84-4165-B109-4497E5CE3891}"/>
                </a:ext>
              </a:extLst>
            </p:cNvPr>
            <p:cNvSpPr/>
            <p:nvPr/>
          </p:nvSpPr>
          <p:spPr>
            <a:xfrm>
              <a:off x="5111681" y="3628292"/>
              <a:ext cx="1260000" cy="900763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85000"/>
                    <a:lumOff val="15000"/>
                  </a:schemeClr>
                </a:gs>
                <a:gs pos="100000">
                  <a:schemeClr val="accent4">
                    <a:lumMod val="15000"/>
                    <a:lumOff val="85000"/>
                  </a:schemeClr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07" name="Freeform 69">
              <a:extLst>
                <a:ext uri="{FF2B5EF4-FFF2-40B4-BE49-F238E27FC236}">
                  <a16:creationId xmlns:a16="http://schemas.microsoft.com/office/drawing/2014/main" id="{77DA6DB1-9BDF-47D5-A787-0F31F2337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195" y="3109717"/>
              <a:ext cx="662434" cy="1255387"/>
            </a:xfrm>
            <a:custGeom>
              <a:avLst/>
              <a:gdLst/>
              <a:ahLst/>
              <a:cxnLst/>
              <a:rect l="l" t="t" r="r" b="b"/>
              <a:pathLst>
                <a:path w="810918" h="1536781">
                  <a:moveTo>
                    <a:pt x="305814" y="1360062"/>
                  </a:moveTo>
                  <a:lnTo>
                    <a:pt x="500204" y="1413077"/>
                  </a:lnTo>
                  <a:lnTo>
                    <a:pt x="495786" y="1471984"/>
                  </a:lnTo>
                  <a:lnTo>
                    <a:pt x="405954" y="1536781"/>
                  </a:lnTo>
                  <a:lnTo>
                    <a:pt x="319068" y="1473456"/>
                  </a:lnTo>
                  <a:close/>
                  <a:moveTo>
                    <a:pt x="265616" y="1271985"/>
                  </a:moveTo>
                  <a:cubicBezTo>
                    <a:pt x="349839" y="1294552"/>
                    <a:pt x="434061" y="1317120"/>
                    <a:pt x="518284" y="1339688"/>
                  </a:cubicBezTo>
                  <a:cubicBezTo>
                    <a:pt x="530876" y="1343062"/>
                    <a:pt x="538349" y="1356005"/>
                    <a:pt x="534975" y="1368598"/>
                  </a:cubicBezTo>
                  <a:lnTo>
                    <a:pt x="534974" y="1368597"/>
                  </a:lnTo>
                  <a:cubicBezTo>
                    <a:pt x="531600" y="1381190"/>
                    <a:pt x="518657" y="1388662"/>
                    <a:pt x="506064" y="1385288"/>
                  </a:cubicBezTo>
                  <a:lnTo>
                    <a:pt x="253397" y="1317586"/>
                  </a:lnTo>
                  <a:cubicBezTo>
                    <a:pt x="240804" y="1314212"/>
                    <a:pt x="233332" y="1301269"/>
                    <a:pt x="236706" y="1288676"/>
                  </a:cubicBezTo>
                  <a:cubicBezTo>
                    <a:pt x="240080" y="1276083"/>
                    <a:pt x="253023" y="1268611"/>
                    <a:pt x="265616" y="1271985"/>
                  </a:cubicBezTo>
                  <a:close/>
                  <a:moveTo>
                    <a:pt x="270470" y="1156837"/>
                  </a:moveTo>
                  <a:lnTo>
                    <a:pt x="523767" y="1228996"/>
                  </a:lnTo>
                  <a:lnTo>
                    <a:pt x="514931" y="1296738"/>
                  </a:lnTo>
                  <a:lnTo>
                    <a:pt x="277833" y="1233415"/>
                  </a:lnTo>
                  <a:close/>
                  <a:moveTo>
                    <a:pt x="246084" y="1065695"/>
                  </a:moveTo>
                  <a:cubicBezTo>
                    <a:pt x="348907" y="1093246"/>
                    <a:pt x="451731" y="1120798"/>
                    <a:pt x="554553" y="1148350"/>
                  </a:cubicBezTo>
                  <a:cubicBezTo>
                    <a:pt x="567146" y="1151724"/>
                    <a:pt x="574619" y="1164667"/>
                    <a:pt x="571245" y="1177260"/>
                  </a:cubicBezTo>
                  <a:lnTo>
                    <a:pt x="571244" y="1177258"/>
                  </a:lnTo>
                  <a:cubicBezTo>
                    <a:pt x="567870" y="1189851"/>
                    <a:pt x="554927" y="1197324"/>
                    <a:pt x="542334" y="1193950"/>
                  </a:cubicBezTo>
                  <a:lnTo>
                    <a:pt x="233865" y="1111296"/>
                  </a:lnTo>
                  <a:cubicBezTo>
                    <a:pt x="221273" y="1107922"/>
                    <a:pt x="213800" y="1094979"/>
                    <a:pt x="217174" y="1082386"/>
                  </a:cubicBezTo>
                  <a:cubicBezTo>
                    <a:pt x="220548" y="1069793"/>
                    <a:pt x="233492" y="1062320"/>
                    <a:pt x="246084" y="1065695"/>
                  </a:cubicBezTo>
                  <a:close/>
                  <a:moveTo>
                    <a:pt x="243961" y="960972"/>
                  </a:moveTo>
                  <a:lnTo>
                    <a:pt x="544383" y="1044914"/>
                  </a:lnTo>
                  <a:lnTo>
                    <a:pt x="541437" y="1111183"/>
                  </a:lnTo>
                  <a:lnTo>
                    <a:pt x="252797" y="1039023"/>
                  </a:lnTo>
                  <a:close/>
                  <a:moveTo>
                    <a:pt x="214660" y="864057"/>
                  </a:moveTo>
                  <a:cubicBezTo>
                    <a:pt x="338003" y="897106"/>
                    <a:pt x="461345" y="930157"/>
                    <a:pt x="584688" y="963206"/>
                  </a:cubicBezTo>
                  <a:cubicBezTo>
                    <a:pt x="597281" y="966581"/>
                    <a:pt x="604753" y="979524"/>
                    <a:pt x="601379" y="992116"/>
                  </a:cubicBezTo>
                  <a:lnTo>
                    <a:pt x="601378" y="992115"/>
                  </a:lnTo>
                  <a:cubicBezTo>
                    <a:pt x="598004" y="1004708"/>
                    <a:pt x="585061" y="1012181"/>
                    <a:pt x="572468" y="1008806"/>
                  </a:cubicBezTo>
                  <a:lnTo>
                    <a:pt x="202441" y="909658"/>
                  </a:lnTo>
                  <a:cubicBezTo>
                    <a:pt x="189849" y="906284"/>
                    <a:pt x="182376" y="893341"/>
                    <a:pt x="185750" y="880748"/>
                  </a:cubicBezTo>
                  <a:cubicBezTo>
                    <a:pt x="189124" y="868155"/>
                    <a:pt x="202068" y="860683"/>
                    <a:pt x="214660" y="864057"/>
                  </a:cubicBezTo>
                  <a:close/>
                  <a:moveTo>
                    <a:pt x="229235" y="773946"/>
                  </a:moveTo>
                  <a:lnTo>
                    <a:pt x="575139" y="774941"/>
                  </a:lnTo>
                  <a:cubicBezTo>
                    <a:pt x="601210" y="781291"/>
                    <a:pt x="592847" y="816679"/>
                    <a:pt x="565001" y="925630"/>
                  </a:cubicBezTo>
                  <a:lnTo>
                    <a:pt x="230707" y="835797"/>
                  </a:lnTo>
                  <a:cubicBezTo>
                    <a:pt x="221576" y="803542"/>
                    <a:pt x="204378" y="776283"/>
                    <a:pt x="229235" y="773946"/>
                  </a:cubicBezTo>
                  <a:close/>
                  <a:moveTo>
                    <a:pt x="580090" y="0"/>
                  </a:moveTo>
                  <a:lnTo>
                    <a:pt x="607027" y="465"/>
                  </a:lnTo>
                  <a:lnTo>
                    <a:pt x="635823" y="3252"/>
                  </a:lnTo>
                  <a:lnTo>
                    <a:pt x="666477" y="9289"/>
                  </a:lnTo>
                  <a:lnTo>
                    <a:pt x="686448" y="15791"/>
                  </a:lnTo>
                  <a:lnTo>
                    <a:pt x="705025" y="25080"/>
                  </a:lnTo>
                  <a:lnTo>
                    <a:pt x="721281" y="37156"/>
                  </a:lnTo>
                  <a:lnTo>
                    <a:pt x="735679" y="50625"/>
                  </a:lnTo>
                  <a:lnTo>
                    <a:pt x="748218" y="65022"/>
                  </a:lnTo>
                  <a:lnTo>
                    <a:pt x="758436" y="78491"/>
                  </a:lnTo>
                  <a:lnTo>
                    <a:pt x="766797" y="91960"/>
                  </a:lnTo>
                  <a:lnTo>
                    <a:pt x="772834" y="102643"/>
                  </a:lnTo>
                  <a:lnTo>
                    <a:pt x="777943" y="111931"/>
                  </a:lnTo>
                  <a:lnTo>
                    <a:pt x="780265" y="117968"/>
                  </a:lnTo>
                  <a:lnTo>
                    <a:pt x="781194" y="120755"/>
                  </a:lnTo>
                  <a:lnTo>
                    <a:pt x="782122" y="122149"/>
                  </a:lnTo>
                  <a:lnTo>
                    <a:pt x="784445" y="128187"/>
                  </a:lnTo>
                  <a:lnTo>
                    <a:pt x="788161" y="136547"/>
                  </a:lnTo>
                  <a:lnTo>
                    <a:pt x="791412" y="149086"/>
                  </a:lnTo>
                  <a:lnTo>
                    <a:pt x="795592" y="164413"/>
                  </a:lnTo>
                  <a:lnTo>
                    <a:pt x="800701" y="182062"/>
                  </a:lnTo>
                  <a:lnTo>
                    <a:pt x="803951" y="202497"/>
                  </a:lnTo>
                  <a:lnTo>
                    <a:pt x="807203" y="225255"/>
                  </a:lnTo>
                  <a:lnTo>
                    <a:pt x="809990" y="249870"/>
                  </a:lnTo>
                  <a:cubicBezTo>
                    <a:pt x="810299" y="258540"/>
                    <a:pt x="810609" y="267210"/>
                    <a:pt x="810918" y="275879"/>
                  </a:cubicBezTo>
                  <a:cubicBezTo>
                    <a:pt x="810609" y="285168"/>
                    <a:pt x="810299" y="294457"/>
                    <a:pt x="809990" y="303746"/>
                  </a:cubicBezTo>
                  <a:lnTo>
                    <a:pt x="807203" y="332541"/>
                  </a:lnTo>
                  <a:lnTo>
                    <a:pt x="802094" y="361337"/>
                  </a:lnTo>
                  <a:lnTo>
                    <a:pt x="797449" y="390133"/>
                  </a:lnTo>
                  <a:lnTo>
                    <a:pt x="790483" y="418463"/>
                  </a:lnTo>
                  <a:lnTo>
                    <a:pt x="783516" y="446330"/>
                  </a:lnTo>
                  <a:lnTo>
                    <a:pt x="776085" y="473732"/>
                  </a:lnTo>
                  <a:lnTo>
                    <a:pt x="768654" y="499741"/>
                  </a:lnTo>
                  <a:lnTo>
                    <a:pt x="760758" y="524356"/>
                  </a:lnTo>
                  <a:lnTo>
                    <a:pt x="754256" y="546185"/>
                  </a:lnTo>
                  <a:lnTo>
                    <a:pt x="747290" y="566621"/>
                  </a:lnTo>
                  <a:lnTo>
                    <a:pt x="741716" y="583340"/>
                  </a:lnTo>
                  <a:lnTo>
                    <a:pt x="736608" y="596810"/>
                  </a:lnTo>
                  <a:lnTo>
                    <a:pt x="732427" y="607956"/>
                  </a:lnTo>
                  <a:lnTo>
                    <a:pt x="729641" y="613529"/>
                  </a:lnTo>
                  <a:lnTo>
                    <a:pt x="728712" y="616316"/>
                  </a:lnTo>
                  <a:lnTo>
                    <a:pt x="727783" y="618174"/>
                  </a:lnTo>
                  <a:lnTo>
                    <a:pt x="726389" y="623748"/>
                  </a:lnTo>
                  <a:lnTo>
                    <a:pt x="723604" y="631643"/>
                  </a:lnTo>
                  <a:lnTo>
                    <a:pt x="720352" y="641396"/>
                  </a:lnTo>
                  <a:lnTo>
                    <a:pt x="717101" y="652542"/>
                  </a:lnTo>
                  <a:cubicBezTo>
                    <a:pt x="713206" y="662890"/>
                    <a:pt x="712104" y="668587"/>
                    <a:pt x="705417" y="683588"/>
                  </a:cubicBezTo>
                  <a:cubicBezTo>
                    <a:pt x="698709" y="694183"/>
                    <a:pt x="699154" y="694166"/>
                    <a:pt x="694180" y="701697"/>
                  </a:cubicBezTo>
                  <a:cubicBezTo>
                    <a:pt x="685701" y="712198"/>
                    <a:pt x="677222" y="717113"/>
                    <a:pt x="665952" y="719237"/>
                  </a:cubicBezTo>
                  <a:lnTo>
                    <a:pt x="142112" y="718306"/>
                  </a:lnTo>
                  <a:cubicBezTo>
                    <a:pt x="129474" y="717138"/>
                    <a:pt x="125210" y="711317"/>
                    <a:pt x="115363" y="700844"/>
                  </a:cubicBezTo>
                  <a:cubicBezTo>
                    <a:pt x="112702" y="696286"/>
                    <a:pt x="109021" y="687799"/>
                    <a:pt x="105972" y="682303"/>
                  </a:cubicBezTo>
                  <a:lnTo>
                    <a:pt x="91496" y="648363"/>
                  </a:lnTo>
                  <a:lnTo>
                    <a:pt x="85458" y="631643"/>
                  </a:lnTo>
                  <a:lnTo>
                    <a:pt x="81277" y="620496"/>
                  </a:lnTo>
                  <a:lnTo>
                    <a:pt x="77097" y="606099"/>
                  </a:lnTo>
                  <a:lnTo>
                    <a:pt x="71060" y="589378"/>
                  </a:lnTo>
                  <a:lnTo>
                    <a:pt x="65022" y="568943"/>
                  </a:lnTo>
                  <a:lnTo>
                    <a:pt x="57591" y="546185"/>
                  </a:lnTo>
                  <a:lnTo>
                    <a:pt x="49696" y="522498"/>
                  </a:lnTo>
                  <a:lnTo>
                    <a:pt x="42265" y="497419"/>
                  </a:lnTo>
                  <a:lnTo>
                    <a:pt x="34834" y="470017"/>
                  </a:lnTo>
                  <a:lnTo>
                    <a:pt x="27867" y="443079"/>
                  </a:lnTo>
                  <a:lnTo>
                    <a:pt x="20436" y="416142"/>
                  </a:lnTo>
                  <a:lnTo>
                    <a:pt x="13469" y="390133"/>
                  </a:lnTo>
                  <a:lnTo>
                    <a:pt x="7895" y="360408"/>
                  </a:lnTo>
                  <a:lnTo>
                    <a:pt x="3252" y="332541"/>
                  </a:lnTo>
                  <a:cubicBezTo>
                    <a:pt x="2787" y="323872"/>
                    <a:pt x="2323" y="315202"/>
                    <a:pt x="1858" y="306532"/>
                  </a:cubicBezTo>
                  <a:lnTo>
                    <a:pt x="0" y="281917"/>
                  </a:lnTo>
                  <a:lnTo>
                    <a:pt x="0" y="260553"/>
                  </a:lnTo>
                  <a:cubicBezTo>
                    <a:pt x="310" y="254360"/>
                    <a:pt x="619" y="248168"/>
                    <a:pt x="930" y="241975"/>
                  </a:cubicBezTo>
                  <a:cubicBezTo>
                    <a:pt x="1239" y="237021"/>
                    <a:pt x="1549" y="232067"/>
                    <a:pt x="1858" y="227113"/>
                  </a:cubicBezTo>
                  <a:lnTo>
                    <a:pt x="3252" y="215038"/>
                  </a:lnTo>
                  <a:lnTo>
                    <a:pt x="4180" y="208536"/>
                  </a:lnTo>
                  <a:lnTo>
                    <a:pt x="4180" y="205749"/>
                  </a:lnTo>
                  <a:lnTo>
                    <a:pt x="5109" y="203426"/>
                  </a:lnTo>
                  <a:lnTo>
                    <a:pt x="6038" y="195066"/>
                  </a:lnTo>
                  <a:lnTo>
                    <a:pt x="7895" y="182990"/>
                  </a:lnTo>
                  <a:lnTo>
                    <a:pt x="10218" y="167664"/>
                  </a:lnTo>
                  <a:lnTo>
                    <a:pt x="14398" y="150016"/>
                  </a:lnTo>
                  <a:lnTo>
                    <a:pt x="20436" y="130509"/>
                  </a:lnTo>
                  <a:lnTo>
                    <a:pt x="27867" y="110538"/>
                  </a:lnTo>
                  <a:lnTo>
                    <a:pt x="37156" y="90102"/>
                  </a:lnTo>
                  <a:lnTo>
                    <a:pt x="49696" y="70595"/>
                  </a:lnTo>
                  <a:lnTo>
                    <a:pt x="64093" y="52947"/>
                  </a:lnTo>
                  <a:lnTo>
                    <a:pt x="79420" y="40406"/>
                  </a:lnTo>
                  <a:lnTo>
                    <a:pt x="97069" y="29261"/>
                  </a:lnTo>
                  <a:lnTo>
                    <a:pt x="115647" y="20900"/>
                  </a:lnTo>
                  <a:lnTo>
                    <a:pt x="134224" y="14398"/>
                  </a:lnTo>
                  <a:lnTo>
                    <a:pt x="151873" y="9289"/>
                  </a:lnTo>
                  <a:lnTo>
                    <a:pt x="169058" y="5573"/>
                  </a:lnTo>
                  <a:lnTo>
                    <a:pt x="183455" y="3252"/>
                  </a:lnTo>
                  <a:lnTo>
                    <a:pt x="195067" y="2322"/>
                  </a:lnTo>
                  <a:lnTo>
                    <a:pt x="202962" y="1393"/>
                  </a:lnTo>
                  <a:lnTo>
                    <a:pt x="205284" y="1393"/>
                  </a:lnTo>
                  <a:lnTo>
                    <a:pt x="207606" y="1393"/>
                  </a:lnTo>
                  <a:lnTo>
                    <a:pt x="214573" y="1393"/>
                  </a:lnTo>
                  <a:lnTo>
                    <a:pt x="223862" y="2322"/>
                  </a:lnTo>
                  <a:lnTo>
                    <a:pt x="237331" y="3252"/>
                  </a:lnTo>
                  <a:lnTo>
                    <a:pt x="251729" y="4180"/>
                  </a:lnTo>
                  <a:lnTo>
                    <a:pt x="268449" y="6502"/>
                  </a:lnTo>
                  <a:lnTo>
                    <a:pt x="285633" y="9289"/>
                  </a:lnTo>
                  <a:lnTo>
                    <a:pt x="300495" y="11612"/>
                  </a:lnTo>
                  <a:lnTo>
                    <a:pt x="314893" y="14862"/>
                  </a:lnTo>
                  <a:lnTo>
                    <a:pt x="328361" y="18577"/>
                  </a:lnTo>
                  <a:lnTo>
                    <a:pt x="340438" y="21829"/>
                  </a:lnTo>
                  <a:lnTo>
                    <a:pt x="349726" y="25080"/>
                  </a:lnTo>
                  <a:lnTo>
                    <a:pt x="355764" y="26938"/>
                  </a:lnTo>
                  <a:lnTo>
                    <a:pt x="357157" y="27867"/>
                  </a:lnTo>
                  <a:lnTo>
                    <a:pt x="359944" y="28331"/>
                  </a:lnTo>
                  <a:lnTo>
                    <a:pt x="365052" y="31118"/>
                  </a:lnTo>
                  <a:lnTo>
                    <a:pt x="372484" y="33440"/>
                  </a:lnTo>
                  <a:lnTo>
                    <a:pt x="381773" y="37156"/>
                  </a:lnTo>
                  <a:lnTo>
                    <a:pt x="391991" y="39478"/>
                  </a:lnTo>
                  <a:lnTo>
                    <a:pt x="402208" y="40406"/>
                  </a:lnTo>
                  <a:lnTo>
                    <a:pt x="412890" y="39478"/>
                  </a:lnTo>
                  <a:lnTo>
                    <a:pt x="423108" y="37620"/>
                  </a:lnTo>
                  <a:lnTo>
                    <a:pt x="432397" y="35298"/>
                  </a:lnTo>
                  <a:lnTo>
                    <a:pt x="439364" y="32047"/>
                  </a:lnTo>
                  <a:lnTo>
                    <a:pt x="443544" y="30189"/>
                  </a:lnTo>
                  <a:lnTo>
                    <a:pt x="444937" y="29261"/>
                  </a:lnTo>
                  <a:lnTo>
                    <a:pt x="446795" y="28331"/>
                  </a:lnTo>
                  <a:lnTo>
                    <a:pt x="452833" y="26009"/>
                  </a:lnTo>
                  <a:lnTo>
                    <a:pt x="462121" y="21829"/>
                  </a:lnTo>
                  <a:lnTo>
                    <a:pt x="475590" y="17649"/>
                  </a:lnTo>
                  <a:lnTo>
                    <a:pt x="490917" y="13469"/>
                  </a:lnTo>
                  <a:lnTo>
                    <a:pt x="509959" y="8360"/>
                  </a:lnTo>
                  <a:lnTo>
                    <a:pt x="531323" y="4180"/>
                  </a:lnTo>
                  <a:lnTo>
                    <a:pt x="555010" y="139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</p:grpSp>
      <p:grpSp>
        <p:nvGrpSpPr>
          <p:cNvPr id="108" name="그룹 10">
            <a:extLst>
              <a:ext uri="{FF2B5EF4-FFF2-40B4-BE49-F238E27FC236}">
                <a16:creationId xmlns:a16="http://schemas.microsoft.com/office/drawing/2014/main" id="{CA56DE70-9DFE-4D33-B144-9F6FDBDF07C7}"/>
              </a:ext>
            </a:extLst>
          </p:cNvPr>
          <p:cNvGrpSpPr/>
          <p:nvPr/>
        </p:nvGrpSpPr>
        <p:grpSpPr>
          <a:xfrm>
            <a:off x="6635684" y="4855813"/>
            <a:ext cx="1082168" cy="1253603"/>
            <a:chOff x="5111681" y="4705697"/>
            <a:chExt cx="1260000" cy="1459607"/>
          </a:xfrm>
        </p:grpSpPr>
        <p:sp>
          <p:nvSpPr>
            <p:cNvPr id="109" name="Rounded Rectangle 76">
              <a:extLst>
                <a:ext uri="{FF2B5EF4-FFF2-40B4-BE49-F238E27FC236}">
                  <a16:creationId xmlns:a16="http://schemas.microsoft.com/office/drawing/2014/main" id="{CC83C70A-DEFE-4F05-BE40-6836B8E737CC}"/>
                </a:ext>
              </a:extLst>
            </p:cNvPr>
            <p:cNvSpPr/>
            <p:nvPr/>
          </p:nvSpPr>
          <p:spPr>
            <a:xfrm>
              <a:off x="5111681" y="5264541"/>
              <a:ext cx="1260000" cy="900763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85000"/>
                    <a:lumOff val="15000"/>
                  </a:schemeClr>
                </a:gs>
                <a:gs pos="100000">
                  <a:schemeClr val="accent4">
                    <a:lumMod val="15000"/>
                    <a:lumOff val="85000"/>
                  </a:schemeClr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B02389F-A861-4B79-9260-50D0B7CF46BC}"/>
                </a:ext>
              </a:extLst>
            </p:cNvPr>
            <p:cNvGrpSpPr/>
            <p:nvPr/>
          </p:nvGrpSpPr>
          <p:grpSpPr>
            <a:xfrm>
              <a:off x="5413195" y="4705697"/>
              <a:ext cx="672724" cy="1078824"/>
              <a:chOff x="2831157" y="1485296"/>
              <a:chExt cx="823515" cy="1320642"/>
            </a:xfrm>
          </p:grpSpPr>
          <p:sp>
            <p:nvSpPr>
              <p:cNvPr id="111" name="Freeform 9">
                <a:extLst>
                  <a:ext uri="{FF2B5EF4-FFF2-40B4-BE49-F238E27FC236}">
                    <a16:creationId xmlns:a16="http://schemas.microsoft.com/office/drawing/2014/main" id="{DAB97341-D335-45B9-A884-026A76338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157" y="1485296"/>
                <a:ext cx="823515" cy="1320642"/>
              </a:xfrm>
              <a:custGeom>
                <a:avLst/>
                <a:gdLst>
                  <a:gd name="T0" fmla="*/ 1478 w 1746"/>
                  <a:gd name="T1" fmla="*/ 34 h 2800"/>
                  <a:gd name="T2" fmla="*/ 1633 w 1746"/>
                  <a:gd name="T3" fmla="*/ 169 h 2800"/>
                  <a:gd name="T4" fmla="*/ 1682 w 1746"/>
                  <a:gd name="T5" fmla="*/ 260 h 2800"/>
                  <a:gd name="T6" fmla="*/ 1713 w 1746"/>
                  <a:gd name="T7" fmla="*/ 354 h 2800"/>
                  <a:gd name="T8" fmla="*/ 1746 w 1746"/>
                  <a:gd name="T9" fmla="*/ 594 h 2800"/>
                  <a:gd name="T10" fmla="*/ 1702 w 1746"/>
                  <a:gd name="T11" fmla="*/ 901 h 2800"/>
                  <a:gd name="T12" fmla="*/ 1624 w 1746"/>
                  <a:gd name="T13" fmla="*/ 1176 h 2800"/>
                  <a:gd name="T14" fmla="*/ 1571 w 1746"/>
                  <a:gd name="T15" fmla="*/ 1321 h 2800"/>
                  <a:gd name="T16" fmla="*/ 1551 w 1746"/>
                  <a:gd name="T17" fmla="*/ 1381 h 2800"/>
                  <a:gd name="T18" fmla="*/ 1529 w 1746"/>
                  <a:gd name="T19" fmla="*/ 1514 h 2800"/>
                  <a:gd name="T20" fmla="*/ 1524 w 1746"/>
                  <a:gd name="T21" fmla="*/ 1587 h 2800"/>
                  <a:gd name="T22" fmla="*/ 1487 w 1746"/>
                  <a:gd name="T23" fmla="*/ 1838 h 2800"/>
                  <a:gd name="T24" fmla="*/ 1429 w 1746"/>
                  <a:gd name="T25" fmla="*/ 2169 h 2800"/>
                  <a:gd name="T26" fmla="*/ 1346 w 1746"/>
                  <a:gd name="T27" fmla="*/ 2476 h 2800"/>
                  <a:gd name="T28" fmla="*/ 1277 w 1746"/>
                  <a:gd name="T29" fmla="*/ 2687 h 2800"/>
                  <a:gd name="T30" fmla="*/ 1255 w 1746"/>
                  <a:gd name="T31" fmla="*/ 2741 h 2800"/>
                  <a:gd name="T32" fmla="*/ 1182 w 1746"/>
                  <a:gd name="T33" fmla="*/ 2800 h 2800"/>
                  <a:gd name="T34" fmla="*/ 1118 w 1746"/>
                  <a:gd name="T35" fmla="*/ 2741 h 2800"/>
                  <a:gd name="T36" fmla="*/ 1111 w 1746"/>
                  <a:gd name="T37" fmla="*/ 2676 h 2800"/>
                  <a:gd name="T38" fmla="*/ 1093 w 1746"/>
                  <a:gd name="T39" fmla="*/ 2429 h 2800"/>
                  <a:gd name="T40" fmla="*/ 1058 w 1746"/>
                  <a:gd name="T41" fmla="*/ 2100 h 2800"/>
                  <a:gd name="T42" fmla="*/ 1002 w 1746"/>
                  <a:gd name="T43" fmla="*/ 1805 h 2800"/>
                  <a:gd name="T44" fmla="*/ 951 w 1746"/>
                  <a:gd name="T45" fmla="*/ 1660 h 2800"/>
                  <a:gd name="T46" fmla="*/ 917 w 1746"/>
                  <a:gd name="T47" fmla="*/ 1616 h 2800"/>
                  <a:gd name="T48" fmla="*/ 837 w 1746"/>
                  <a:gd name="T49" fmla="*/ 1605 h 2800"/>
                  <a:gd name="T50" fmla="*/ 795 w 1746"/>
                  <a:gd name="T51" fmla="*/ 1660 h 2800"/>
                  <a:gd name="T52" fmla="*/ 757 w 1746"/>
                  <a:gd name="T53" fmla="*/ 1763 h 2800"/>
                  <a:gd name="T54" fmla="*/ 689 w 1746"/>
                  <a:gd name="T55" fmla="*/ 2080 h 2800"/>
                  <a:gd name="T56" fmla="*/ 653 w 1746"/>
                  <a:gd name="T57" fmla="*/ 2381 h 2800"/>
                  <a:gd name="T58" fmla="*/ 629 w 1746"/>
                  <a:gd name="T59" fmla="*/ 2643 h 2800"/>
                  <a:gd name="T60" fmla="*/ 620 w 1746"/>
                  <a:gd name="T61" fmla="*/ 2731 h 2800"/>
                  <a:gd name="T62" fmla="*/ 578 w 1746"/>
                  <a:gd name="T63" fmla="*/ 2794 h 2800"/>
                  <a:gd name="T64" fmla="*/ 500 w 1746"/>
                  <a:gd name="T65" fmla="*/ 2769 h 2800"/>
                  <a:gd name="T66" fmla="*/ 478 w 1746"/>
                  <a:gd name="T67" fmla="*/ 2729 h 2800"/>
                  <a:gd name="T68" fmla="*/ 409 w 1746"/>
                  <a:gd name="T69" fmla="*/ 2541 h 2800"/>
                  <a:gd name="T70" fmla="*/ 311 w 1746"/>
                  <a:gd name="T71" fmla="*/ 2167 h 2800"/>
                  <a:gd name="T72" fmla="*/ 251 w 1746"/>
                  <a:gd name="T73" fmla="*/ 1800 h 2800"/>
                  <a:gd name="T74" fmla="*/ 224 w 1746"/>
                  <a:gd name="T75" fmla="*/ 1592 h 2800"/>
                  <a:gd name="T76" fmla="*/ 220 w 1746"/>
                  <a:gd name="T77" fmla="*/ 1531 h 2800"/>
                  <a:gd name="T78" fmla="*/ 202 w 1746"/>
                  <a:gd name="T79" fmla="*/ 1416 h 2800"/>
                  <a:gd name="T80" fmla="*/ 184 w 1746"/>
                  <a:gd name="T81" fmla="*/ 1360 h 2800"/>
                  <a:gd name="T82" fmla="*/ 124 w 1746"/>
                  <a:gd name="T83" fmla="*/ 1176 h 2800"/>
                  <a:gd name="T84" fmla="*/ 44 w 1746"/>
                  <a:gd name="T85" fmla="*/ 896 h 2800"/>
                  <a:gd name="T86" fmla="*/ 0 w 1746"/>
                  <a:gd name="T87" fmla="*/ 607 h 2800"/>
                  <a:gd name="T88" fmla="*/ 9 w 1746"/>
                  <a:gd name="T89" fmla="*/ 449 h 2800"/>
                  <a:gd name="T90" fmla="*/ 22 w 1746"/>
                  <a:gd name="T91" fmla="*/ 361 h 2800"/>
                  <a:gd name="T92" fmla="*/ 107 w 1746"/>
                  <a:gd name="T93" fmla="*/ 152 h 2800"/>
                  <a:gd name="T94" fmla="*/ 289 w 1746"/>
                  <a:gd name="T95" fmla="*/ 31 h 2800"/>
                  <a:gd name="T96" fmla="*/ 437 w 1746"/>
                  <a:gd name="T97" fmla="*/ 3 h 2800"/>
                  <a:gd name="T98" fmla="*/ 511 w 1746"/>
                  <a:gd name="T99" fmla="*/ 7 h 2800"/>
                  <a:gd name="T100" fmla="*/ 678 w 1746"/>
                  <a:gd name="T101" fmla="*/ 32 h 2800"/>
                  <a:gd name="T102" fmla="*/ 769 w 1746"/>
                  <a:gd name="T103" fmla="*/ 60 h 2800"/>
                  <a:gd name="T104" fmla="*/ 844 w 1746"/>
                  <a:gd name="T105" fmla="*/ 85 h 2800"/>
                  <a:gd name="T106" fmla="*/ 946 w 1746"/>
                  <a:gd name="T107" fmla="*/ 69 h 2800"/>
                  <a:gd name="T108" fmla="*/ 995 w 1746"/>
                  <a:gd name="T109" fmla="*/ 47 h 2800"/>
                  <a:gd name="T110" fmla="*/ 1195 w 1746"/>
                  <a:gd name="T111" fmla="*/ 3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6" h="2800">
                    <a:moveTo>
                      <a:pt x="1249" y="0"/>
                    </a:moveTo>
                    <a:lnTo>
                      <a:pt x="1307" y="1"/>
                    </a:lnTo>
                    <a:lnTo>
                      <a:pt x="1369" y="7"/>
                    </a:lnTo>
                    <a:lnTo>
                      <a:pt x="1435" y="20"/>
                    </a:lnTo>
                    <a:lnTo>
                      <a:pt x="1478" y="34"/>
                    </a:lnTo>
                    <a:lnTo>
                      <a:pt x="1518" y="54"/>
                    </a:lnTo>
                    <a:lnTo>
                      <a:pt x="1553" y="80"/>
                    </a:lnTo>
                    <a:lnTo>
                      <a:pt x="1584" y="109"/>
                    </a:lnTo>
                    <a:lnTo>
                      <a:pt x="1611" y="140"/>
                    </a:lnTo>
                    <a:lnTo>
                      <a:pt x="1633" y="169"/>
                    </a:lnTo>
                    <a:lnTo>
                      <a:pt x="1651" y="198"/>
                    </a:lnTo>
                    <a:lnTo>
                      <a:pt x="1664" y="221"/>
                    </a:lnTo>
                    <a:lnTo>
                      <a:pt x="1675" y="241"/>
                    </a:lnTo>
                    <a:lnTo>
                      <a:pt x="1680" y="254"/>
                    </a:lnTo>
                    <a:lnTo>
                      <a:pt x="1682" y="260"/>
                    </a:lnTo>
                    <a:lnTo>
                      <a:pt x="1684" y="263"/>
                    </a:lnTo>
                    <a:lnTo>
                      <a:pt x="1689" y="276"/>
                    </a:lnTo>
                    <a:lnTo>
                      <a:pt x="1697" y="294"/>
                    </a:lnTo>
                    <a:lnTo>
                      <a:pt x="1704" y="321"/>
                    </a:lnTo>
                    <a:lnTo>
                      <a:pt x="1713" y="354"/>
                    </a:lnTo>
                    <a:lnTo>
                      <a:pt x="1724" y="392"/>
                    </a:lnTo>
                    <a:lnTo>
                      <a:pt x="1731" y="436"/>
                    </a:lnTo>
                    <a:lnTo>
                      <a:pt x="1738" y="485"/>
                    </a:lnTo>
                    <a:lnTo>
                      <a:pt x="1744" y="538"/>
                    </a:lnTo>
                    <a:lnTo>
                      <a:pt x="1746" y="594"/>
                    </a:lnTo>
                    <a:lnTo>
                      <a:pt x="1744" y="654"/>
                    </a:lnTo>
                    <a:lnTo>
                      <a:pt x="1738" y="716"/>
                    </a:lnTo>
                    <a:lnTo>
                      <a:pt x="1727" y="778"/>
                    </a:lnTo>
                    <a:lnTo>
                      <a:pt x="1717" y="840"/>
                    </a:lnTo>
                    <a:lnTo>
                      <a:pt x="1702" y="901"/>
                    </a:lnTo>
                    <a:lnTo>
                      <a:pt x="1687" y="961"/>
                    </a:lnTo>
                    <a:lnTo>
                      <a:pt x="1671" y="1020"/>
                    </a:lnTo>
                    <a:lnTo>
                      <a:pt x="1655" y="1076"/>
                    </a:lnTo>
                    <a:lnTo>
                      <a:pt x="1638" y="1129"/>
                    </a:lnTo>
                    <a:lnTo>
                      <a:pt x="1624" y="1176"/>
                    </a:lnTo>
                    <a:lnTo>
                      <a:pt x="1609" y="1220"/>
                    </a:lnTo>
                    <a:lnTo>
                      <a:pt x="1597" y="1256"/>
                    </a:lnTo>
                    <a:lnTo>
                      <a:pt x="1586" y="1285"/>
                    </a:lnTo>
                    <a:lnTo>
                      <a:pt x="1577" y="1309"/>
                    </a:lnTo>
                    <a:lnTo>
                      <a:pt x="1571" y="1321"/>
                    </a:lnTo>
                    <a:lnTo>
                      <a:pt x="1569" y="1327"/>
                    </a:lnTo>
                    <a:lnTo>
                      <a:pt x="1567" y="1331"/>
                    </a:lnTo>
                    <a:lnTo>
                      <a:pt x="1564" y="1343"/>
                    </a:lnTo>
                    <a:lnTo>
                      <a:pt x="1558" y="1360"/>
                    </a:lnTo>
                    <a:lnTo>
                      <a:pt x="1551" y="1381"/>
                    </a:lnTo>
                    <a:lnTo>
                      <a:pt x="1544" y="1405"/>
                    </a:lnTo>
                    <a:lnTo>
                      <a:pt x="1538" y="1431"/>
                    </a:lnTo>
                    <a:lnTo>
                      <a:pt x="1533" y="1461"/>
                    </a:lnTo>
                    <a:lnTo>
                      <a:pt x="1531" y="1491"/>
                    </a:lnTo>
                    <a:lnTo>
                      <a:pt x="1529" y="1514"/>
                    </a:lnTo>
                    <a:lnTo>
                      <a:pt x="1529" y="1529"/>
                    </a:lnTo>
                    <a:lnTo>
                      <a:pt x="1529" y="1534"/>
                    </a:lnTo>
                    <a:lnTo>
                      <a:pt x="1529" y="1541"/>
                    </a:lnTo>
                    <a:lnTo>
                      <a:pt x="1527" y="1558"/>
                    </a:lnTo>
                    <a:lnTo>
                      <a:pt x="1524" y="1587"/>
                    </a:lnTo>
                    <a:lnTo>
                      <a:pt x="1518" y="1623"/>
                    </a:lnTo>
                    <a:lnTo>
                      <a:pt x="1513" y="1669"/>
                    </a:lnTo>
                    <a:lnTo>
                      <a:pt x="1506" y="1720"/>
                    </a:lnTo>
                    <a:lnTo>
                      <a:pt x="1497" y="1776"/>
                    </a:lnTo>
                    <a:lnTo>
                      <a:pt x="1487" y="1838"/>
                    </a:lnTo>
                    <a:lnTo>
                      <a:pt x="1478" y="1901"/>
                    </a:lnTo>
                    <a:lnTo>
                      <a:pt x="1467" y="1969"/>
                    </a:lnTo>
                    <a:lnTo>
                      <a:pt x="1455" y="2036"/>
                    </a:lnTo>
                    <a:lnTo>
                      <a:pt x="1442" y="2103"/>
                    </a:lnTo>
                    <a:lnTo>
                      <a:pt x="1429" y="2169"/>
                    </a:lnTo>
                    <a:lnTo>
                      <a:pt x="1413" y="2232"/>
                    </a:lnTo>
                    <a:lnTo>
                      <a:pt x="1397" y="2298"/>
                    </a:lnTo>
                    <a:lnTo>
                      <a:pt x="1380" y="2360"/>
                    </a:lnTo>
                    <a:lnTo>
                      <a:pt x="1364" y="2420"/>
                    </a:lnTo>
                    <a:lnTo>
                      <a:pt x="1346" y="2476"/>
                    </a:lnTo>
                    <a:lnTo>
                      <a:pt x="1329" y="2529"/>
                    </a:lnTo>
                    <a:lnTo>
                      <a:pt x="1315" y="2578"/>
                    </a:lnTo>
                    <a:lnTo>
                      <a:pt x="1300" y="2620"/>
                    </a:lnTo>
                    <a:lnTo>
                      <a:pt x="1287" y="2656"/>
                    </a:lnTo>
                    <a:lnTo>
                      <a:pt x="1277" y="2687"/>
                    </a:lnTo>
                    <a:lnTo>
                      <a:pt x="1269" y="2709"/>
                    </a:lnTo>
                    <a:lnTo>
                      <a:pt x="1264" y="2721"/>
                    </a:lnTo>
                    <a:lnTo>
                      <a:pt x="1262" y="2727"/>
                    </a:lnTo>
                    <a:lnTo>
                      <a:pt x="1260" y="2731"/>
                    </a:lnTo>
                    <a:lnTo>
                      <a:pt x="1255" y="2741"/>
                    </a:lnTo>
                    <a:lnTo>
                      <a:pt x="1247" y="2756"/>
                    </a:lnTo>
                    <a:lnTo>
                      <a:pt x="1235" y="2771"/>
                    </a:lnTo>
                    <a:lnTo>
                      <a:pt x="1220" y="2785"/>
                    </a:lnTo>
                    <a:lnTo>
                      <a:pt x="1202" y="2794"/>
                    </a:lnTo>
                    <a:lnTo>
                      <a:pt x="1182" y="2800"/>
                    </a:lnTo>
                    <a:lnTo>
                      <a:pt x="1162" y="2796"/>
                    </a:lnTo>
                    <a:lnTo>
                      <a:pt x="1146" y="2785"/>
                    </a:lnTo>
                    <a:lnTo>
                      <a:pt x="1135" y="2771"/>
                    </a:lnTo>
                    <a:lnTo>
                      <a:pt x="1124" y="2756"/>
                    </a:lnTo>
                    <a:lnTo>
                      <a:pt x="1118" y="2741"/>
                    </a:lnTo>
                    <a:lnTo>
                      <a:pt x="1115" y="2731"/>
                    </a:lnTo>
                    <a:lnTo>
                      <a:pt x="1115" y="2727"/>
                    </a:lnTo>
                    <a:lnTo>
                      <a:pt x="1113" y="2721"/>
                    </a:lnTo>
                    <a:lnTo>
                      <a:pt x="1113" y="2703"/>
                    </a:lnTo>
                    <a:lnTo>
                      <a:pt x="1111" y="2676"/>
                    </a:lnTo>
                    <a:lnTo>
                      <a:pt x="1107" y="2641"/>
                    </a:lnTo>
                    <a:lnTo>
                      <a:pt x="1106" y="2596"/>
                    </a:lnTo>
                    <a:lnTo>
                      <a:pt x="1102" y="2547"/>
                    </a:lnTo>
                    <a:lnTo>
                      <a:pt x="1097" y="2491"/>
                    </a:lnTo>
                    <a:lnTo>
                      <a:pt x="1093" y="2429"/>
                    </a:lnTo>
                    <a:lnTo>
                      <a:pt x="1086" y="2365"/>
                    </a:lnTo>
                    <a:lnTo>
                      <a:pt x="1080" y="2300"/>
                    </a:lnTo>
                    <a:lnTo>
                      <a:pt x="1073" y="2232"/>
                    </a:lnTo>
                    <a:lnTo>
                      <a:pt x="1066" y="2165"/>
                    </a:lnTo>
                    <a:lnTo>
                      <a:pt x="1058" y="2100"/>
                    </a:lnTo>
                    <a:lnTo>
                      <a:pt x="1049" y="2034"/>
                    </a:lnTo>
                    <a:lnTo>
                      <a:pt x="1040" y="1971"/>
                    </a:lnTo>
                    <a:lnTo>
                      <a:pt x="1027" y="1909"/>
                    </a:lnTo>
                    <a:lnTo>
                      <a:pt x="1015" y="1854"/>
                    </a:lnTo>
                    <a:lnTo>
                      <a:pt x="1002" y="1805"/>
                    </a:lnTo>
                    <a:lnTo>
                      <a:pt x="989" y="1761"/>
                    </a:lnTo>
                    <a:lnTo>
                      <a:pt x="977" y="1723"/>
                    </a:lnTo>
                    <a:lnTo>
                      <a:pt x="966" y="1694"/>
                    </a:lnTo>
                    <a:lnTo>
                      <a:pt x="957" y="1672"/>
                    </a:lnTo>
                    <a:lnTo>
                      <a:pt x="951" y="1660"/>
                    </a:lnTo>
                    <a:lnTo>
                      <a:pt x="949" y="1654"/>
                    </a:lnTo>
                    <a:lnTo>
                      <a:pt x="947" y="1652"/>
                    </a:lnTo>
                    <a:lnTo>
                      <a:pt x="940" y="1641"/>
                    </a:lnTo>
                    <a:lnTo>
                      <a:pt x="931" y="1629"/>
                    </a:lnTo>
                    <a:lnTo>
                      <a:pt x="917" y="1616"/>
                    </a:lnTo>
                    <a:lnTo>
                      <a:pt x="902" y="1603"/>
                    </a:lnTo>
                    <a:lnTo>
                      <a:pt x="886" y="1594"/>
                    </a:lnTo>
                    <a:lnTo>
                      <a:pt x="869" y="1591"/>
                    </a:lnTo>
                    <a:lnTo>
                      <a:pt x="853" y="1596"/>
                    </a:lnTo>
                    <a:lnTo>
                      <a:pt x="837" y="1605"/>
                    </a:lnTo>
                    <a:lnTo>
                      <a:pt x="824" y="1618"/>
                    </a:lnTo>
                    <a:lnTo>
                      <a:pt x="811" y="1632"/>
                    </a:lnTo>
                    <a:lnTo>
                      <a:pt x="802" y="1645"/>
                    </a:lnTo>
                    <a:lnTo>
                      <a:pt x="797" y="1656"/>
                    </a:lnTo>
                    <a:lnTo>
                      <a:pt x="795" y="1660"/>
                    </a:lnTo>
                    <a:lnTo>
                      <a:pt x="793" y="1663"/>
                    </a:lnTo>
                    <a:lnTo>
                      <a:pt x="787" y="1674"/>
                    </a:lnTo>
                    <a:lnTo>
                      <a:pt x="778" y="1696"/>
                    </a:lnTo>
                    <a:lnTo>
                      <a:pt x="767" y="1725"/>
                    </a:lnTo>
                    <a:lnTo>
                      <a:pt x="757" y="1763"/>
                    </a:lnTo>
                    <a:lnTo>
                      <a:pt x="742" y="1812"/>
                    </a:lnTo>
                    <a:lnTo>
                      <a:pt x="727" y="1872"/>
                    </a:lnTo>
                    <a:lnTo>
                      <a:pt x="713" y="1943"/>
                    </a:lnTo>
                    <a:lnTo>
                      <a:pt x="698" y="2027"/>
                    </a:lnTo>
                    <a:lnTo>
                      <a:pt x="689" y="2080"/>
                    </a:lnTo>
                    <a:lnTo>
                      <a:pt x="682" y="2136"/>
                    </a:lnTo>
                    <a:lnTo>
                      <a:pt x="675" y="2196"/>
                    </a:lnTo>
                    <a:lnTo>
                      <a:pt x="667" y="2256"/>
                    </a:lnTo>
                    <a:lnTo>
                      <a:pt x="660" y="2320"/>
                    </a:lnTo>
                    <a:lnTo>
                      <a:pt x="653" y="2381"/>
                    </a:lnTo>
                    <a:lnTo>
                      <a:pt x="647" y="2441"/>
                    </a:lnTo>
                    <a:lnTo>
                      <a:pt x="642" y="2498"/>
                    </a:lnTo>
                    <a:lnTo>
                      <a:pt x="637" y="2552"/>
                    </a:lnTo>
                    <a:lnTo>
                      <a:pt x="633" y="2601"/>
                    </a:lnTo>
                    <a:lnTo>
                      <a:pt x="629" y="2643"/>
                    </a:lnTo>
                    <a:lnTo>
                      <a:pt x="626" y="2678"/>
                    </a:lnTo>
                    <a:lnTo>
                      <a:pt x="624" y="2705"/>
                    </a:lnTo>
                    <a:lnTo>
                      <a:pt x="622" y="2721"/>
                    </a:lnTo>
                    <a:lnTo>
                      <a:pt x="622" y="2727"/>
                    </a:lnTo>
                    <a:lnTo>
                      <a:pt x="620" y="2731"/>
                    </a:lnTo>
                    <a:lnTo>
                      <a:pt x="617" y="2740"/>
                    </a:lnTo>
                    <a:lnTo>
                      <a:pt x="611" y="2754"/>
                    </a:lnTo>
                    <a:lnTo>
                      <a:pt x="602" y="2769"/>
                    </a:lnTo>
                    <a:lnTo>
                      <a:pt x="591" y="2783"/>
                    </a:lnTo>
                    <a:lnTo>
                      <a:pt x="578" y="2794"/>
                    </a:lnTo>
                    <a:lnTo>
                      <a:pt x="562" y="2800"/>
                    </a:lnTo>
                    <a:lnTo>
                      <a:pt x="542" y="2798"/>
                    </a:lnTo>
                    <a:lnTo>
                      <a:pt x="526" y="2791"/>
                    </a:lnTo>
                    <a:lnTo>
                      <a:pt x="511" y="2781"/>
                    </a:lnTo>
                    <a:lnTo>
                      <a:pt x="500" y="2769"/>
                    </a:lnTo>
                    <a:lnTo>
                      <a:pt x="493" y="2758"/>
                    </a:lnTo>
                    <a:lnTo>
                      <a:pt x="487" y="2751"/>
                    </a:lnTo>
                    <a:lnTo>
                      <a:pt x="486" y="2747"/>
                    </a:lnTo>
                    <a:lnTo>
                      <a:pt x="484" y="2743"/>
                    </a:lnTo>
                    <a:lnTo>
                      <a:pt x="478" y="2729"/>
                    </a:lnTo>
                    <a:lnTo>
                      <a:pt x="469" y="2709"/>
                    </a:lnTo>
                    <a:lnTo>
                      <a:pt x="457" y="2678"/>
                    </a:lnTo>
                    <a:lnTo>
                      <a:pt x="444" y="2640"/>
                    </a:lnTo>
                    <a:lnTo>
                      <a:pt x="427" y="2594"/>
                    </a:lnTo>
                    <a:lnTo>
                      <a:pt x="409" y="2541"/>
                    </a:lnTo>
                    <a:lnTo>
                      <a:pt x="389" y="2480"/>
                    </a:lnTo>
                    <a:lnTo>
                      <a:pt x="371" y="2412"/>
                    </a:lnTo>
                    <a:lnTo>
                      <a:pt x="351" y="2336"/>
                    </a:lnTo>
                    <a:lnTo>
                      <a:pt x="331" y="2254"/>
                    </a:lnTo>
                    <a:lnTo>
                      <a:pt x="311" y="2167"/>
                    </a:lnTo>
                    <a:lnTo>
                      <a:pt x="295" y="2071"/>
                    </a:lnTo>
                    <a:lnTo>
                      <a:pt x="282" y="1998"/>
                    </a:lnTo>
                    <a:lnTo>
                      <a:pt x="269" y="1927"/>
                    </a:lnTo>
                    <a:lnTo>
                      <a:pt x="260" y="1861"/>
                    </a:lnTo>
                    <a:lnTo>
                      <a:pt x="251" y="1800"/>
                    </a:lnTo>
                    <a:lnTo>
                      <a:pt x="244" y="1743"/>
                    </a:lnTo>
                    <a:lnTo>
                      <a:pt x="237" y="1694"/>
                    </a:lnTo>
                    <a:lnTo>
                      <a:pt x="231" y="1652"/>
                    </a:lnTo>
                    <a:lnTo>
                      <a:pt x="227" y="1618"/>
                    </a:lnTo>
                    <a:lnTo>
                      <a:pt x="224" y="1592"/>
                    </a:lnTo>
                    <a:lnTo>
                      <a:pt x="222" y="1576"/>
                    </a:lnTo>
                    <a:lnTo>
                      <a:pt x="222" y="1571"/>
                    </a:lnTo>
                    <a:lnTo>
                      <a:pt x="222" y="1565"/>
                    </a:lnTo>
                    <a:lnTo>
                      <a:pt x="222" y="1552"/>
                    </a:lnTo>
                    <a:lnTo>
                      <a:pt x="220" y="1531"/>
                    </a:lnTo>
                    <a:lnTo>
                      <a:pt x="218" y="1509"/>
                    </a:lnTo>
                    <a:lnTo>
                      <a:pt x="217" y="1485"/>
                    </a:lnTo>
                    <a:lnTo>
                      <a:pt x="215" y="1463"/>
                    </a:lnTo>
                    <a:lnTo>
                      <a:pt x="209" y="1438"/>
                    </a:lnTo>
                    <a:lnTo>
                      <a:pt x="202" y="1416"/>
                    </a:lnTo>
                    <a:lnTo>
                      <a:pt x="197" y="1396"/>
                    </a:lnTo>
                    <a:lnTo>
                      <a:pt x="191" y="1383"/>
                    </a:lnTo>
                    <a:lnTo>
                      <a:pt x="189" y="1380"/>
                    </a:lnTo>
                    <a:lnTo>
                      <a:pt x="187" y="1374"/>
                    </a:lnTo>
                    <a:lnTo>
                      <a:pt x="184" y="1360"/>
                    </a:lnTo>
                    <a:lnTo>
                      <a:pt x="175" y="1336"/>
                    </a:lnTo>
                    <a:lnTo>
                      <a:pt x="166" y="1305"/>
                    </a:lnTo>
                    <a:lnTo>
                      <a:pt x="153" y="1269"/>
                    </a:lnTo>
                    <a:lnTo>
                      <a:pt x="140" y="1225"/>
                    </a:lnTo>
                    <a:lnTo>
                      <a:pt x="124" y="1176"/>
                    </a:lnTo>
                    <a:lnTo>
                      <a:pt x="107" y="1125"/>
                    </a:lnTo>
                    <a:lnTo>
                      <a:pt x="91" y="1071"/>
                    </a:lnTo>
                    <a:lnTo>
                      <a:pt x="75" y="1012"/>
                    </a:lnTo>
                    <a:lnTo>
                      <a:pt x="60" y="954"/>
                    </a:lnTo>
                    <a:lnTo>
                      <a:pt x="44" y="896"/>
                    </a:lnTo>
                    <a:lnTo>
                      <a:pt x="29" y="840"/>
                    </a:lnTo>
                    <a:lnTo>
                      <a:pt x="17" y="776"/>
                    </a:lnTo>
                    <a:lnTo>
                      <a:pt x="7" y="716"/>
                    </a:lnTo>
                    <a:lnTo>
                      <a:pt x="4" y="660"/>
                    </a:lnTo>
                    <a:lnTo>
                      <a:pt x="0" y="607"/>
                    </a:lnTo>
                    <a:lnTo>
                      <a:pt x="0" y="561"/>
                    </a:lnTo>
                    <a:lnTo>
                      <a:pt x="2" y="521"/>
                    </a:lnTo>
                    <a:lnTo>
                      <a:pt x="4" y="489"/>
                    </a:lnTo>
                    <a:lnTo>
                      <a:pt x="7" y="463"/>
                    </a:lnTo>
                    <a:lnTo>
                      <a:pt x="9" y="449"/>
                    </a:lnTo>
                    <a:lnTo>
                      <a:pt x="9" y="443"/>
                    </a:lnTo>
                    <a:lnTo>
                      <a:pt x="11" y="438"/>
                    </a:lnTo>
                    <a:lnTo>
                      <a:pt x="13" y="420"/>
                    </a:lnTo>
                    <a:lnTo>
                      <a:pt x="17" y="394"/>
                    </a:lnTo>
                    <a:lnTo>
                      <a:pt x="22" y="361"/>
                    </a:lnTo>
                    <a:lnTo>
                      <a:pt x="31" y="323"/>
                    </a:lnTo>
                    <a:lnTo>
                      <a:pt x="44" y="281"/>
                    </a:lnTo>
                    <a:lnTo>
                      <a:pt x="60" y="238"/>
                    </a:lnTo>
                    <a:lnTo>
                      <a:pt x="80" y="194"/>
                    </a:lnTo>
                    <a:lnTo>
                      <a:pt x="107" y="152"/>
                    </a:lnTo>
                    <a:lnTo>
                      <a:pt x="138" y="114"/>
                    </a:lnTo>
                    <a:lnTo>
                      <a:pt x="171" y="87"/>
                    </a:lnTo>
                    <a:lnTo>
                      <a:pt x="209" y="63"/>
                    </a:lnTo>
                    <a:lnTo>
                      <a:pt x="249" y="45"/>
                    </a:lnTo>
                    <a:lnTo>
                      <a:pt x="289" y="31"/>
                    </a:lnTo>
                    <a:lnTo>
                      <a:pt x="327" y="20"/>
                    </a:lnTo>
                    <a:lnTo>
                      <a:pt x="364" y="12"/>
                    </a:lnTo>
                    <a:lnTo>
                      <a:pt x="395" y="7"/>
                    </a:lnTo>
                    <a:lnTo>
                      <a:pt x="420" y="5"/>
                    </a:lnTo>
                    <a:lnTo>
                      <a:pt x="437" y="3"/>
                    </a:lnTo>
                    <a:lnTo>
                      <a:pt x="442" y="3"/>
                    </a:lnTo>
                    <a:lnTo>
                      <a:pt x="447" y="3"/>
                    </a:lnTo>
                    <a:lnTo>
                      <a:pt x="462" y="3"/>
                    </a:lnTo>
                    <a:lnTo>
                      <a:pt x="482" y="5"/>
                    </a:lnTo>
                    <a:lnTo>
                      <a:pt x="511" y="7"/>
                    </a:lnTo>
                    <a:lnTo>
                      <a:pt x="542" y="9"/>
                    </a:lnTo>
                    <a:lnTo>
                      <a:pt x="578" y="14"/>
                    </a:lnTo>
                    <a:lnTo>
                      <a:pt x="615" y="20"/>
                    </a:lnTo>
                    <a:lnTo>
                      <a:pt x="647" y="25"/>
                    </a:lnTo>
                    <a:lnTo>
                      <a:pt x="678" y="32"/>
                    </a:lnTo>
                    <a:lnTo>
                      <a:pt x="707" y="40"/>
                    </a:lnTo>
                    <a:lnTo>
                      <a:pt x="733" y="47"/>
                    </a:lnTo>
                    <a:lnTo>
                      <a:pt x="753" y="54"/>
                    </a:lnTo>
                    <a:lnTo>
                      <a:pt x="766" y="58"/>
                    </a:lnTo>
                    <a:lnTo>
                      <a:pt x="769" y="60"/>
                    </a:lnTo>
                    <a:lnTo>
                      <a:pt x="775" y="61"/>
                    </a:lnTo>
                    <a:lnTo>
                      <a:pt x="786" y="67"/>
                    </a:lnTo>
                    <a:lnTo>
                      <a:pt x="802" y="72"/>
                    </a:lnTo>
                    <a:lnTo>
                      <a:pt x="822" y="80"/>
                    </a:lnTo>
                    <a:lnTo>
                      <a:pt x="844" y="85"/>
                    </a:lnTo>
                    <a:lnTo>
                      <a:pt x="866" y="87"/>
                    </a:lnTo>
                    <a:lnTo>
                      <a:pt x="889" y="85"/>
                    </a:lnTo>
                    <a:lnTo>
                      <a:pt x="911" y="81"/>
                    </a:lnTo>
                    <a:lnTo>
                      <a:pt x="931" y="76"/>
                    </a:lnTo>
                    <a:lnTo>
                      <a:pt x="946" y="69"/>
                    </a:lnTo>
                    <a:lnTo>
                      <a:pt x="955" y="65"/>
                    </a:lnTo>
                    <a:lnTo>
                      <a:pt x="958" y="63"/>
                    </a:lnTo>
                    <a:lnTo>
                      <a:pt x="962" y="61"/>
                    </a:lnTo>
                    <a:lnTo>
                      <a:pt x="975" y="56"/>
                    </a:lnTo>
                    <a:lnTo>
                      <a:pt x="995" y="47"/>
                    </a:lnTo>
                    <a:lnTo>
                      <a:pt x="1024" y="38"/>
                    </a:lnTo>
                    <a:lnTo>
                      <a:pt x="1057" y="29"/>
                    </a:lnTo>
                    <a:lnTo>
                      <a:pt x="1098" y="18"/>
                    </a:lnTo>
                    <a:lnTo>
                      <a:pt x="1144" y="9"/>
                    </a:lnTo>
                    <a:lnTo>
                      <a:pt x="1195" y="3"/>
                    </a:lnTo>
                    <a:lnTo>
                      <a:pt x="124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88900" dir="8100000" algn="tr" rotWithShape="0">
                  <a:prstClr val="black">
                    <a:alpha val="4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12" name="Freeform 9">
                <a:extLst>
                  <a:ext uri="{FF2B5EF4-FFF2-40B4-BE49-F238E27FC236}">
                    <a16:creationId xmlns:a16="http://schemas.microsoft.com/office/drawing/2014/main" id="{CD6EC9BA-F683-4055-9DAA-632EBEE4E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9832" y="1485296"/>
                <a:ext cx="569844" cy="192295"/>
              </a:xfrm>
              <a:custGeom>
                <a:avLst/>
                <a:gdLst/>
                <a:ahLst/>
                <a:cxnLst/>
                <a:rect l="l" t="t" r="r" b="b"/>
                <a:pathLst>
                  <a:path w="569844" h="192295">
                    <a:moveTo>
                      <a:pt x="357137" y="0"/>
                    </a:moveTo>
                    <a:lnTo>
                      <a:pt x="384493" y="472"/>
                    </a:lnTo>
                    <a:lnTo>
                      <a:pt x="413736" y="3302"/>
                    </a:lnTo>
                    <a:lnTo>
                      <a:pt x="444866" y="9433"/>
                    </a:lnTo>
                    <a:lnTo>
                      <a:pt x="465147" y="16036"/>
                    </a:lnTo>
                    <a:lnTo>
                      <a:pt x="484013" y="25470"/>
                    </a:lnTo>
                    <a:lnTo>
                      <a:pt x="500521" y="37733"/>
                    </a:lnTo>
                    <a:lnTo>
                      <a:pt x="515143" y="51411"/>
                    </a:lnTo>
                    <a:lnTo>
                      <a:pt x="527877" y="66032"/>
                    </a:lnTo>
                    <a:lnTo>
                      <a:pt x="538254" y="79710"/>
                    </a:lnTo>
                    <a:lnTo>
                      <a:pt x="546744" y="93388"/>
                    </a:lnTo>
                    <a:lnTo>
                      <a:pt x="552875" y="104237"/>
                    </a:lnTo>
                    <a:lnTo>
                      <a:pt x="558064" y="113670"/>
                    </a:lnTo>
                    <a:lnTo>
                      <a:pt x="560422" y="119801"/>
                    </a:lnTo>
                    <a:lnTo>
                      <a:pt x="561365" y="122631"/>
                    </a:lnTo>
                    <a:lnTo>
                      <a:pt x="562308" y="124046"/>
                    </a:lnTo>
                    <a:lnTo>
                      <a:pt x="564667" y="130178"/>
                    </a:lnTo>
                    <a:lnTo>
                      <a:pt x="568440" y="138668"/>
                    </a:lnTo>
                    <a:lnTo>
                      <a:pt x="569844" y="144084"/>
                    </a:lnTo>
                    <a:cubicBezTo>
                      <a:pt x="509869" y="175529"/>
                      <a:pt x="441519" y="192295"/>
                      <a:pt x="369252" y="192295"/>
                    </a:cubicBezTo>
                    <a:cubicBezTo>
                      <a:pt x="216986" y="192295"/>
                      <a:pt x="82106" y="117861"/>
                      <a:pt x="0" y="2677"/>
                    </a:cubicBezTo>
                    <a:lnTo>
                      <a:pt x="9054" y="3302"/>
                    </a:lnTo>
                    <a:lnTo>
                      <a:pt x="23675" y="4245"/>
                    </a:lnTo>
                    <a:lnTo>
                      <a:pt x="40655" y="6603"/>
                    </a:lnTo>
                    <a:lnTo>
                      <a:pt x="58106" y="9433"/>
                    </a:lnTo>
                    <a:lnTo>
                      <a:pt x="73199" y="11792"/>
                    </a:lnTo>
                    <a:lnTo>
                      <a:pt x="87820" y="15093"/>
                    </a:lnTo>
                    <a:lnTo>
                      <a:pt x="101498" y="18866"/>
                    </a:lnTo>
                    <a:lnTo>
                      <a:pt x="113762" y="22168"/>
                    </a:lnTo>
                    <a:lnTo>
                      <a:pt x="123195" y="25470"/>
                    </a:lnTo>
                    <a:lnTo>
                      <a:pt x="129326" y="27356"/>
                    </a:lnTo>
                    <a:lnTo>
                      <a:pt x="130741" y="28300"/>
                    </a:lnTo>
                    <a:lnTo>
                      <a:pt x="133571" y="28771"/>
                    </a:lnTo>
                    <a:lnTo>
                      <a:pt x="138759" y="31601"/>
                    </a:lnTo>
                    <a:lnTo>
                      <a:pt x="146306" y="33959"/>
                    </a:lnTo>
                    <a:lnTo>
                      <a:pt x="155739" y="37733"/>
                    </a:lnTo>
                    <a:lnTo>
                      <a:pt x="166116" y="40091"/>
                    </a:lnTo>
                    <a:lnTo>
                      <a:pt x="176492" y="41034"/>
                    </a:lnTo>
                    <a:lnTo>
                      <a:pt x="187340" y="40091"/>
                    </a:lnTo>
                    <a:lnTo>
                      <a:pt x="197717" y="38204"/>
                    </a:lnTo>
                    <a:lnTo>
                      <a:pt x="207150" y="35846"/>
                    </a:lnTo>
                    <a:lnTo>
                      <a:pt x="214225" y="32545"/>
                    </a:lnTo>
                    <a:lnTo>
                      <a:pt x="218470" y="30658"/>
                    </a:lnTo>
                    <a:lnTo>
                      <a:pt x="219885" y="29715"/>
                    </a:lnTo>
                    <a:lnTo>
                      <a:pt x="221771" y="28771"/>
                    </a:lnTo>
                    <a:lnTo>
                      <a:pt x="227903" y="26413"/>
                    </a:lnTo>
                    <a:lnTo>
                      <a:pt x="237336" y="22168"/>
                    </a:lnTo>
                    <a:lnTo>
                      <a:pt x="251014" y="17923"/>
                    </a:lnTo>
                    <a:lnTo>
                      <a:pt x="266579" y="13678"/>
                    </a:lnTo>
                    <a:lnTo>
                      <a:pt x="285917" y="8490"/>
                    </a:lnTo>
                    <a:lnTo>
                      <a:pt x="307613" y="4245"/>
                    </a:lnTo>
                    <a:lnTo>
                      <a:pt x="331668" y="1415"/>
                    </a:lnTo>
                    <a:close/>
                  </a:path>
                </a:pathLst>
              </a:custGeom>
              <a:gradFill flip="none" rotWithShape="1">
                <a:gsLst>
                  <a:gs pos="72000">
                    <a:schemeClr val="tx1">
                      <a:lumMod val="50000"/>
                      <a:lumOff val="50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88900" dir="8100000" algn="tr" rotWithShape="0">
                  <a:prstClr val="black">
                    <a:alpha val="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113" name="Isosceles Triangle 10246">
                <a:extLst>
                  <a:ext uri="{FF2B5EF4-FFF2-40B4-BE49-F238E27FC236}">
                    <a16:creationId xmlns:a16="http://schemas.microsoft.com/office/drawing/2014/main" id="{E63E0CB3-3E60-4700-B448-22AD8D1E04E2}"/>
                  </a:ext>
                </a:extLst>
              </p:cNvPr>
              <p:cNvSpPr/>
              <p:nvPr/>
            </p:nvSpPr>
            <p:spPr>
              <a:xfrm rot="2760000">
                <a:off x="3149818" y="1671922"/>
                <a:ext cx="186191" cy="576095"/>
              </a:xfrm>
              <a:custGeom>
                <a:avLst/>
                <a:gdLst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0 w 383406"/>
                  <a:gd name="connsiteY5" fmla="*/ 914400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45250 w 383406"/>
                  <a:gd name="connsiteY4" fmla="*/ 86888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75131 w 383406"/>
                  <a:gd name="connsiteY2" fmla="*/ 63677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406" h="1691846">
                    <a:moveTo>
                      <a:pt x="0" y="0"/>
                    </a:moveTo>
                    <a:lnTo>
                      <a:pt x="164938" y="634959"/>
                    </a:lnTo>
                    <a:lnTo>
                      <a:pt x="300199" y="538809"/>
                    </a:lnTo>
                    <a:cubicBezTo>
                      <a:pt x="321692" y="899409"/>
                      <a:pt x="380648" y="1340154"/>
                      <a:pt x="383406" y="1691846"/>
                    </a:cubicBezTo>
                    <a:lnTo>
                      <a:pt x="187172" y="903248"/>
                    </a:lnTo>
                    <a:lnTo>
                      <a:pt x="51909" y="10095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27000" dist="88900" dir="8100000" algn="tr" rotWithShape="0">
                  <a:prstClr val="black">
                    <a:alpha val="1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</p:grpSp>
      <p:grpSp>
        <p:nvGrpSpPr>
          <p:cNvPr id="114" name="그룹 7">
            <a:extLst>
              <a:ext uri="{FF2B5EF4-FFF2-40B4-BE49-F238E27FC236}">
                <a16:creationId xmlns:a16="http://schemas.microsoft.com/office/drawing/2014/main" id="{0DC7ADB3-DE36-4D5B-80F8-64CC17CF9008}"/>
              </a:ext>
            </a:extLst>
          </p:cNvPr>
          <p:cNvGrpSpPr/>
          <p:nvPr/>
        </p:nvGrpSpPr>
        <p:grpSpPr>
          <a:xfrm>
            <a:off x="6635684" y="1863440"/>
            <a:ext cx="1082170" cy="1208861"/>
            <a:chOff x="5111681" y="1485296"/>
            <a:chExt cx="1260000" cy="1407510"/>
          </a:xfrm>
        </p:grpSpPr>
        <p:sp>
          <p:nvSpPr>
            <p:cNvPr id="115" name="Rounded Rectangle 74">
              <a:extLst>
                <a:ext uri="{FF2B5EF4-FFF2-40B4-BE49-F238E27FC236}">
                  <a16:creationId xmlns:a16="http://schemas.microsoft.com/office/drawing/2014/main" id="{CD8F39B8-A868-41DD-87AC-ABB22A32001D}"/>
                </a:ext>
              </a:extLst>
            </p:cNvPr>
            <p:cNvSpPr/>
            <p:nvPr/>
          </p:nvSpPr>
          <p:spPr>
            <a:xfrm>
              <a:off x="5111681" y="1992043"/>
              <a:ext cx="1260000" cy="900763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85000"/>
                    <a:lumOff val="15000"/>
                  </a:schemeClr>
                </a:gs>
                <a:gs pos="100000">
                  <a:schemeClr val="accent4">
                    <a:lumMod val="15000"/>
                    <a:lumOff val="85000"/>
                  </a:schemeClr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16" name="Freeform 9">
              <a:extLst>
                <a:ext uri="{FF2B5EF4-FFF2-40B4-BE49-F238E27FC236}">
                  <a16:creationId xmlns:a16="http://schemas.microsoft.com/office/drawing/2014/main" id="{4937E8AD-D627-410F-9EB5-9D98AF7E3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195" y="1485296"/>
              <a:ext cx="672724" cy="1078824"/>
            </a:xfrm>
            <a:custGeom>
              <a:avLst/>
              <a:gdLst>
                <a:gd name="T0" fmla="*/ 1478 w 1746"/>
                <a:gd name="T1" fmla="*/ 34 h 2800"/>
                <a:gd name="T2" fmla="*/ 1633 w 1746"/>
                <a:gd name="T3" fmla="*/ 169 h 2800"/>
                <a:gd name="T4" fmla="*/ 1682 w 1746"/>
                <a:gd name="T5" fmla="*/ 260 h 2800"/>
                <a:gd name="T6" fmla="*/ 1713 w 1746"/>
                <a:gd name="T7" fmla="*/ 354 h 2800"/>
                <a:gd name="T8" fmla="*/ 1746 w 1746"/>
                <a:gd name="T9" fmla="*/ 594 h 2800"/>
                <a:gd name="T10" fmla="*/ 1702 w 1746"/>
                <a:gd name="T11" fmla="*/ 901 h 2800"/>
                <a:gd name="T12" fmla="*/ 1624 w 1746"/>
                <a:gd name="T13" fmla="*/ 1176 h 2800"/>
                <a:gd name="T14" fmla="*/ 1571 w 1746"/>
                <a:gd name="T15" fmla="*/ 1321 h 2800"/>
                <a:gd name="T16" fmla="*/ 1551 w 1746"/>
                <a:gd name="T17" fmla="*/ 1381 h 2800"/>
                <a:gd name="T18" fmla="*/ 1529 w 1746"/>
                <a:gd name="T19" fmla="*/ 1514 h 2800"/>
                <a:gd name="T20" fmla="*/ 1524 w 1746"/>
                <a:gd name="T21" fmla="*/ 1587 h 2800"/>
                <a:gd name="T22" fmla="*/ 1487 w 1746"/>
                <a:gd name="T23" fmla="*/ 1838 h 2800"/>
                <a:gd name="T24" fmla="*/ 1429 w 1746"/>
                <a:gd name="T25" fmla="*/ 2169 h 2800"/>
                <a:gd name="T26" fmla="*/ 1346 w 1746"/>
                <a:gd name="T27" fmla="*/ 2476 h 2800"/>
                <a:gd name="T28" fmla="*/ 1277 w 1746"/>
                <a:gd name="T29" fmla="*/ 2687 h 2800"/>
                <a:gd name="T30" fmla="*/ 1255 w 1746"/>
                <a:gd name="T31" fmla="*/ 2741 h 2800"/>
                <a:gd name="T32" fmla="*/ 1182 w 1746"/>
                <a:gd name="T33" fmla="*/ 2800 h 2800"/>
                <a:gd name="T34" fmla="*/ 1118 w 1746"/>
                <a:gd name="T35" fmla="*/ 2741 h 2800"/>
                <a:gd name="T36" fmla="*/ 1111 w 1746"/>
                <a:gd name="T37" fmla="*/ 2676 h 2800"/>
                <a:gd name="T38" fmla="*/ 1093 w 1746"/>
                <a:gd name="T39" fmla="*/ 2429 h 2800"/>
                <a:gd name="T40" fmla="*/ 1058 w 1746"/>
                <a:gd name="T41" fmla="*/ 2100 h 2800"/>
                <a:gd name="T42" fmla="*/ 1002 w 1746"/>
                <a:gd name="T43" fmla="*/ 1805 h 2800"/>
                <a:gd name="T44" fmla="*/ 951 w 1746"/>
                <a:gd name="T45" fmla="*/ 1660 h 2800"/>
                <a:gd name="T46" fmla="*/ 917 w 1746"/>
                <a:gd name="T47" fmla="*/ 1616 h 2800"/>
                <a:gd name="T48" fmla="*/ 837 w 1746"/>
                <a:gd name="T49" fmla="*/ 1605 h 2800"/>
                <a:gd name="T50" fmla="*/ 795 w 1746"/>
                <a:gd name="T51" fmla="*/ 1660 h 2800"/>
                <a:gd name="T52" fmla="*/ 757 w 1746"/>
                <a:gd name="T53" fmla="*/ 1763 h 2800"/>
                <a:gd name="T54" fmla="*/ 689 w 1746"/>
                <a:gd name="T55" fmla="*/ 2080 h 2800"/>
                <a:gd name="T56" fmla="*/ 653 w 1746"/>
                <a:gd name="T57" fmla="*/ 2381 h 2800"/>
                <a:gd name="T58" fmla="*/ 629 w 1746"/>
                <a:gd name="T59" fmla="*/ 2643 h 2800"/>
                <a:gd name="T60" fmla="*/ 620 w 1746"/>
                <a:gd name="T61" fmla="*/ 2731 h 2800"/>
                <a:gd name="T62" fmla="*/ 578 w 1746"/>
                <a:gd name="T63" fmla="*/ 2794 h 2800"/>
                <a:gd name="T64" fmla="*/ 500 w 1746"/>
                <a:gd name="T65" fmla="*/ 2769 h 2800"/>
                <a:gd name="T66" fmla="*/ 478 w 1746"/>
                <a:gd name="T67" fmla="*/ 2729 h 2800"/>
                <a:gd name="T68" fmla="*/ 409 w 1746"/>
                <a:gd name="T69" fmla="*/ 2541 h 2800"/>
                <a:gd name="T70" fmla="*/ 311 w 1746"/>
                <a:gd name="T71" fmla="*/ 2167 h 2800"/>
                <a:gd name="T72" fmla="*/ 251 w 1746"/>
                <a:gd name="T73" fmla="*/ 1800 h 2800"/>
                <a:gd name="T74" fmla="*/ 224 w 1746"/>
                <a:gd name="T75" fmla="*/ 1592 h 2800"/>
                <a:gd name="T76" fmla="*/ 220 w 1746"/>
                <a:gd name="T77" fmla="*/ 1531 h 2800"/>
                <a:gd name="T78" fmla="*/ 202 w 1746"/>
                <a:gd name="T79" fmla="*/ 1416 h 2800"/>
                <a:gd name="T80" fmla="*/ 184 w 1746"/>
                <a:gd name="T81" fmla="*/ 1360 h 2800"/>
                <a:gd name="T82" fmla="*/ 124 w 1746"/>
                <a:gd name="T83" fmla="*/ 1176 h 2800"/>
                <a:gd name="T84" fmla="*/ 44 w 1746"/>
                <a:gd name="T85" fmla="*/ 896 h 2800"/>
                <a:gd name="T86" fmla="*/ 0 w 1746"/>
                <a:gd name="T87" fmla="*/ 607 h 2800"/>
                <a:gd name="T88" fmla="*/ 9 w 1746"/>
                <a:gd name="T89" fmla="*/ 449 h 2800"/>
                <a:gd name="T90" fmla="*/ 22 w 1746"/>
                <a:gd name="T91" fmla="*/ 361 h 2800"/>
                <a:gd name="T92" fmla="*/ 107 w 1746"/>
                <a:gd name="T93" fmla="*/ 152 h 2800"/>
                <a:gd name="T94" fmla="*/ 289 w 1746"/>
                <a:gd name="T95" fmla="*/ 31 h 2800"/>
                <a:gd name="T96" fmla="*/ 437 w 1746"/>
                <a:gd name="T97" fmla="*/ 3 h 2800"/>
                <a:gd name="T98" fmla="*/ 511 w 1746"/>
                <a:gd name="T99" fmla="*/ 7 h 2800"/>
                <a:gd name="T100" fmla="*/ 678 w 1746"/>
                <a:gd name="T101" fmla="*/ 32 h 2800"/>
                <a:gd name="T102" fmla="*/ 769 w 1746"/>
                <a:gd name="T103" fmla="*/ 60 h 2800"/>
                <a:gd name="T104" fmla="*/ 844 w 1746"/>
                <a:gd name="T105" fmla="*/ 85 h 2800"/>
                <a:gd name="T106" fmla="*/ 946 w 1746"/>
                <a:gd name="T107" fmla="*/ 69 h 2800"/>
                <a:gd name="T108" fmla="*/ 995 w 1746"/>
                <a:gd name="T109" fmla="*/ 47 h 2800"/>
                <a:gd name="T110" fmla="*/ 1195 w 1746"/>
                <a:gd name="T111" fmla="*/ 3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6" h="2800">
                  <a:moveTo>
                    <a:pt x="1249" y="0"/>
                  </a:moveTo>
                  <a:lnTo>
                    <a:pt x="1307" y="1"/>
                  </a:lnTo>
                  <a:lnTo>
                    <a:pt x="1369" y="7"/>
                  </a:lnTo>
                  <a:lnTo>
                    <a:pt x="1435" y="20"/>
                  </a:lnTo>
                  <a:lnTo>
                    <a:pt x="1478" y="34"/>
                  </a:lnTo>
                  <a:lnTo>
                    <a:pt x="1518" y="54"/>
                  </a:lnTo>
                  <a:lnTo>
                    <a:pt x="1553" y="80"/>
                  </a:lnTo>
                  <a:lnTo>
                    <a:pt x="1584" y="109"/>
                  </a:lnTo>
                  <a:lnTo>
                    <a:pt x="1611" y="140"/>
                  </a:lnTo>
                  <a:lnTo>
                    <a:pt x="1633" y="169"/>
                  </a:lnTo>
                  <a:lnTo>
                    <a:pt x="1651" y="198"/>
                  </a:lnTo>
                  <a:lnTo>
                    <a:pt x="1664" y="221"/>
                  </a:lnTo>
                  <a:lnTo>
                    <a:pt x="1675" y="241"/>
                  </a:lnTo>
                  <a:lnTo>
                    <a:pt x="1680" y="254"/>
                  </a:lnTo>
                  <a:lnTo>
                    <a:pt x="1682" y="260"/>
                  </a:lnTo>
                  <a:lnTo>
                    <a:pt x="1684" y="263"/>
                  </a:lnTo>
                  <a:lnTo>
                    <a:pt x="1689" y="276"/>
                  </a:lnTo>
                  <a:lnTo>
                    <a:pt x="1697" y="294"/>
                  </a:lnTo>
                  <a:lnTo>
                    <a:pt x="1704" y="321"/>
                  </a:lnTo>
                  <a:lnTo>
                    <a:pt x="1713" y="354"/>
                  </a:lnTo>
                  <a:lnTo>
                    <a:pt x="1724" y="392"/>
                  </a:lnTo>
                  <a:lnTo>
                    <a:pt x="1731" y="436"/>
                  </a:lnTo>
                  <a:lnTo>
                    <a:pt x="1738" y="485"/>
                  </a:lnTo>
                  <a:lnTo>
                    <a:pt x="1744" y="538"/>
                  </a:lnTo>
                  <a:lnTo>
                    <a:pt x="1746" y="594"/>
                  </a:lnTo>
                  <a:lnTo>
                    <a:pt x="1744" y="654"/>
                  </a:lnTo>
                  <a:lnTo>
                    <a:pt x="1738" y="716"/>
                  </a:lnTo>
                  <a:lnTo>
                    <a:pt x="1727" y="778"/>
                  </a:lnTo>
                  <a:lnTo>
                    <a:pt x="1717" y="840"/>
                  </a:lnTo>
                  <a:lnTo>
                    <a:pt x="1702" y="901"/>
                  </a:lnTo>
                  <a:lnTo>
                    <a:pt x="1687" y="961"/>
                  </a:lnTo>
                  <a:lnTo>
                    <a:pt x="1671" y="1020"/>
                  </a:lnTo>
                  <a:lnTo>
                    <a:pt x="1655" y="1076"/>
                  </a:lnTo>
                  <a:lnTo>
                    <a:pt x="1638" y="1129"/>
                  </a:lnTo>
                  <a:lnTo>
                    <a:pt x="1624" y="1176"/>
                  </a:lnTo>
                  <a:lnTo>
                    <a:pt x="1609" y="1220"/>
                  </a:lnTo>
                  <a:lnTo>
                    <a:pt x="1597" y="1256"/>
                  </a:lnTo>
                  <a:lnTo>
                    <a:pt x="1586" y="1285"/>
                  </a:lnTo>
                  <a:lnTo>
                    <a:pt x="1577" y="1309"/>
                  </a:lnTo>
                  <a:lnTo>
                    <a:pt x="1571" y="1321"/>
                  </a:lnTo>
                  <a:lnTo>
                    <a:pt x="1569" y="1327"/>
                  </a:lnTo>
                  <a:lnTo>
                    <a:pt x="1567" y="1331"/>
                  </a:lnTo>
                  <a:lnTo>
                    <a:pt x="1564" y="1343"/>
                  </a:lnTo>
                  <a:lnTo>
                    <a:pt x="1558" y="1360"/>
                  </a:lnTo>
                  <a:lnTo>
                    <a:pt x="1551" y="1381"/>
                  </a:lnTo>
                  <a:lnTo>
                    <a:pt x="1544" y="1405"/>
                  </a:lnTo>
                  <a:lnTo>
                    <a:pt x="1538" y="1431"/>
                  </a:lnTo>
                  <a:lnTo>
                    <a:pt x="1533" y="1461"/>
                  </a:lnTo>
                  <a:lnTo>
                    <a:pt x="1531" y="1491"/>
                  </a:lnTo>
                  <a:lnTo>
                    <a:pt x="1529" y="1514"/>
                  </a:lnTo>
                  <a:lnTo>
                    <a:pt x="1529" y="1529"/>
                  </a:lnTo>
                  <a:lnTo>
                    <a:pt x="1529" y="1534"/>
                  </a:lnTo>
                  <a:lnTo>
                    <a:pt x="1529" y="1541"/>
                  </a:lnTo>
                  <a:lnTo>
                    <a:pt x="1527" y="1558"/>
                  </a:lnTo>
                  <a:lnTo>
                    <a:pt x="1524" y="1587"/>
                  </a:lnTo>
                  <a:lnTo>
                    <a:pt x="1518" y="1623"/>
                  </a:lnTo>
                  <a:lnTo>
                    <a:pt x="1513" y="1669"/>
                  </a:lnTo>
                  <a:lnTo>
                    <a:pt x="1506" y="1720"/>
                  </a:lnTo>
                  <a:lnTo>
                    <a:pt x="1497" y="1776"/>
                  </a:lnTo>
                  <a:lnTo>
                    <a:pt x="1487" y="1838"/>
                  </a:lnTo>
                  <a:lnTo>
                    <a:pt x="1478" y="1901"/>
                  </a:lnTo>
                  <a:lnTo>
                    <a:pt x="1467" y="1969"/>
                  </a:lnTo>
                  <a:lnTo>
                    <a:pt x="1455" y="2036"/>
                  </a:lnTo>
                  <a:lnTo>
                    <a:pt x="1442" y="2103"/>
                  </a:lnTo>
                  <a:lnTo>
                    <a:pt x="1429" y="2169"/>
                  </a:lnTo>
                  <a:lnTo>
                    <a:pt x="1413" y="2232"/>
                  </a:lnTo>
                  <a:lnTo>
                    <a:pt x="1397" y="2298"/>
                  </a:lnTo>
                  <a:lnTo>
                    <a:pt x="1380" y="2360"/>
                  </a:lnTo>
                  <a:lnTo>
                    <a:pt x="1364" y="2420"/>
                  </a:lnTo>
                  <a:lnTo>
                    <a:pt x="1346" y="2476"/>
                  </a:lnTo>
                  <a:lnTo>
                    <a:pt x="1329" y="2529"/>
                  </a:lnTo>
                  <a:lnTo>
                    <a:pt x="1315" y="2578"/>
                  </a:lnTo>
                  <a:lnTo>
                    <a:pt x="1300" y="2620"/>
                  </a:lnTo>
                  <a:lnTo>
                    <a:pt x="1287" y="2656"/>
                  </a:lnTo>
                  <a:lnTo>
                    <a:pt x="1277" y="2687"/>
                  </a:lnTo>
                  <a:lnTo>
                    <a:pt x="1269" y="2709"/>
                  </a:lnTo>
                  <a:lnTo>
                    <a:pt x="1264" y="2721"/>
                  </a:lnTo>
                  <a:lnTo>
                    <a:pt x="1262" y="2727"/>
                  </a:lnTo>
                  <a:lnTo>
                    <a:pt x="1260" y="2731"/>
                  </a:lnTo>
                  <a:lnTo>
                    <a:pt x="1255" y="2741"/>
                  </a:lnTo>
                  <a:lnTo>
                    <a:pt x="1247" y="2756"/>
                  </a:lnTo>
                  <a:lnTo>
                    <a:pt x="1235" y="2771"/>
                  </a:lnTo>
                  <a:lnTo>
                    <a:pt x="1220" y="2785"/>
                  </a:lnTo>
                  <a:lnTo>
                    <a:pt x="1202" y="2794"/>
                  </a:lnTo>
                  <a:lnTo>
                    <a:pt x="1182" y="2800"/>
                  </a:lnTo>
                  <a:lnTo>
                    <a:pt x="1162" y="2796"/>
                  </a:lnTo>
                  <a:lnTo>
                    <a:pt x="1146" y="2785"/>
                  </a:lnTo>
                  <a:lnTo>
                    <a:pt x="1135" y="2771"/>
                  </a:lnTo>
                  <a:lnTo>
                    <a:pt x="1124" y="2756"/>
                  </a:lnTo>
                  <a:lnTo>
                    <a:pt x="1118" y="2741"/>
                  </a:lnTo>
                  <a:lnTo>
                    <a:pt x="1115" y="2731"/>
                  </a:lnTo>
                  <a:lnTo>
                    <a:pt x="1115" y="2727"/>
                  </a:lnTo>
                  <a:lnTo>
                    <a:pt x="1113" y="2721"/>
                  </a:lnTo>
                  <a:lnTo>
                    <a:pt x="1113" y="2703"/>
                  </a:lnTo>
                  <a:lnTo>
                    <a:pt x="1111" y="2676"/>
                  </a:lnTo>
                  <a:lnTo>
                    <a:pt x="1107" y="2641"/>
                  </a:lnTo>
                  <a:lnTo>
                    <a:pt x="1106" y="2596"/>
                  </a:lnTo>
                  <a:lnTo>
                    <a:pt x="1102" y="2547"/>
                  </a:lnTo>
                  <a:lnTo>
                    <a:pt x="1097" y="2491"/>
                  </a:lnTo>
                  <a:lnTo>
                    <a:pt x="1093" y="2429"/>
                  </a:lnTo>
                  <a:lnTo>
                    <a:pt x="1086" y="2365"/>
                  </a:lnTo>
                  <a:lnTo>
                    <a:pt x="1080" y="2300"/>
                  </a:lnTo>
                  <a:lnTo>
                    <a:pt x="1073" y="2232"/>
                  </a:lnTo>
                  <a:lnTo>
                    <a:pt x="1066" y="2165"/>
                  </a:lnTo>
                  <a:lnTo>
                    <a:pt x="1058" y="2100"/>
                  </a:lnTo>
                  <a:lnTo>
                    <a:pt x="1049" y="2034"/>
                  </a:lnTo>
                  <a:lnTo>
                    <a:pt x="1040" y="1971"/>
                  </a:lnTo>
                  <a:lnTo>
                    <a:pt x="1027" y="1909"/>
                  </a:lnTo>
                  <a:lnTo>
                    <a:pt x="1015" y="1854"/>
                  </a:lnTo>
                  <a:lnTo>
                    <a:pt x="1002" y="1805"/>
                  </a:lnTo>
                  <a:lnTo>
                    <a:pt x="989" y="1761"/>
                  </a:lnTo>
                  <a:lnTo>
                    <a:pt x="977" y="1723"/>
                  </a:lnTo>
                  <a:lnTo>
                    <a:pt x="966" y="1694"/>
                  </a:lnTo>
                  <a:lnTo>
                    <a:pt x="957" y="1672"/>
                  </a:lnTo>
                  <a:lnTo>
                    <a:pt x="951" y="1660"/>
                  </a:lnTo>
                  <a:lnTo>
                    <a:pt x="949" y="1654"/>
                  </a:lnTo>
                  <a:lnTo>
                    <a:pt x="947" y="1652"/>
                  </a:lnTo>
                  <a:lnTo>
                    <a:pt x="940" y="1641"/>
                  </a:lnTo>
                  <a:lnTo>
                    <a:pt x="931" y="1629"/>
                  </a:lnTo>
                  <a:lnTo>
                    <a:pt x="917" y="1616"/>
                  </a:lnTo>
                  <a:lnTo>
                    <a:pt x="902" y="1603"/>
                  </a:lnTo>
                  <a:lnTo>
                    <a:pt x="886" y="1594"/>
                  </a:lnTo>
                  <a:lnTo>
                    <a:pt x="869" y="1591"/>
                  </a:lnTo>
                  <a:lnTo>
                    <a:pt x="853" y="1596"/>
                  </a:lnTo>
                  <a:lnTo>
                    <a:pt x="837" y="1605"/>
                  </a:lnTo>
                  <a:lnTo>
                    <a:pt x="824" y="1618"/>
                  </a:lnTo>
                  <a:lnTo>
                    <a:pt x="811" y="1632"/>
                  </a:lnTo>
                  <a:lnTo>
                    <a:pt x="802" y="1645"/>
                  </a:lnTo>
                  <a:lnTo>
                    <a:pt x="797" y="1656"/>
                  </a:lnTo>
                  <a:lnTo>
                    <a:pt x="795" y="1660"/>
                  </a:lnTo>
                  <a:lnTo>
                    <a:pt x="793" y="1663"/>
                  </a:lnTo>
                  <a:lnTo>
                    <a:pt x="787" y="1674"/>
                  </a:lnTo>
                  <a:lnTo>
                    <a:pt x="778" y="1696"/>
                  </a:lnTo>
                  <a:lnTo>
                    <a:pt x="767" y="1725"/>
                  </a:lnTo>
                  <a:lnTo>
                    <a:pt x="757" y="1763"/>
                  </a:lnTo>
                  <a:lnTo>
                    <a:pt x="742" y="1812"/>
                  </a:lnTo>
                  <a:lnTo>
                    <a:pt x="727" y="1872"/>
                  </a:lnTo>
                  <a:lnTo>
                    <a:pt x="713" y="1943"/>
                  </a:lnTo>
                  <a:lnTo>
                    <a:pt x="698" y="2027"/>
                  </a:lnTo>
                  <a:lnTo>
                    <a:pt x="689" y="2080"/>
                  </a:lnTo>
                  <a:lnTo>
                    <a:pt x="682" y="2136"/>
                  </a:lnTo>
                  <a:lnTo>
                    <a:pt x="675" y="2196"/>
                  </a:lnTo>
                  <a:lnTo>
                    <a:pt x="667" y="2256"/>
                  </a:lnTo>
                  <a:lnTo>
                    <a:pt x="660" y="2320"/>
                  </a:lnTo>
                  <a:lnTo>
                    <a:pt x="653" y="2381"/>
                  </a:lnTo>
                  <a:lnTo>
                    <a:pt x="647" y="2441"/>
                  </a:lnTo>
                  <a:lnTo>
                    <a:pt x="642" y="2498"/>
                  </a:lnTo>
                  <a:lnTo>
                    <a:pt x="637" y="2552"/>
                  </a:lnTo>
                  <a:lnTo>
                    <a:pt x="633" y="2601"/>
                  </a:lnTo>
                  <a:lnTo>
                    <a:pt x="629" y="2643"/>
                  </a:lnTo>
                  <a:lnTo>
                    <a:pt x="626" y="2678"/>
                  </a:lnTo>
                  <a:lnTo>
                    <a:pt x="624" y="2705"/>
                  </a:lnTo>
                  <a:lnTo>
                    <a:pt x="622" y="2721"/>
                  </a:lnTo>
                  <a:lnTo>
                    <a:pt x="622" y="2727"/>
                  </a:lnTo>
                  <a:lnTo>
                    <a:pt x="620" y="2731"/>
                  </a:lnTo>
                  <a:lnTo>
                    <a:pt x="617" y="2740"/>
                  </a:lnTo>
                  <a:lnTo>
                    <a:pt x="611" y="2754"/>
                  </a:lnTo>
                  <a:lnTo>
                    <a:pt x="602" y="2769"/>
                  </a:lnTo>
                  <a:lnTo>
                    <a:pt x="591" y="2783"/>
                  </a:lnTo>
                  <a:lnTo>
                    <a:pt x="578" y="2794"/>
                  </a:lnTo>
                  <a:lnTo>
                    <a:pt x="562" y="2800"/>
                  </a:lnTo>
                  <a:lnTo>
                    <a:pt x="542" y="2798"/>
                  </a:lnTo>
                  <a:lnTo>
                    <a:pt x="526" y="2791"/>
                  </a:lnTo>
                  <a:lnTo>
                    <a:pt x="511" y="2781"/>
                  </a:lnTo>
                  <a:lnTo>
                    <a:pt x="500" y="2769"/>
                  </a:lnTo>
                  <a:lnTo>
                    <a:pt x="493" y="2758"/>
                  </a:lnTo>
                  <a:lnTo>
                    <a:pt x="487" y="2751"/>
                  </a:lnTo>
                  <a:lnTo>
                    <a:pt x="486" y="2747"/>
                  </a:lnTo>
                  <a:lnTo>
                    <a:pt x="484" y="2743"/>
                  </a:lnTo>
                  <a:lnTo>
                    <a:pt x="478" y="2729"/>
                  </a:lnTo>
                  <a:lnTo>
                    <a:pt x="469" y="2709"/>
                  </a:lnTo>
                  <a:lnTo>
                    <a:pt x="457" y="2678"/>
                  </a:lnTo>
                  <a:lnTo>
                    <a:pt x="444" y="2640"/>
                  </a:lnTo>
                  <a:lnTo>
                    <a:pt x="427" y="2594"/>
                  </a:lnTo>
                  <a:lnTo>
                    <a:pt x="409" y="2541"/>
                  </a:lnTo>
                  <a:lnTo>
                    <a:pt x="389" y="2480"/>
                  </a:lnTo>
                  <a:lnTo>
                    <a:pt x="371" y="2412"/>
                  </a:lnTo>
                  <a:lnTo>
                    <a:pt x="351" y="2336"/>
                  </a:lnTo>
                  <a:lnTo>
                    <a:pt x="331" y="2254"/>
                  </a:lnTo>
                  <a:lnTo>
                    <a:pt x="311" y="2167"/>
                  </a:lnTo>
                  <a:lnTo>
                    <a:pt x="295" y="2071"/>
                  </a:lnTo>
                  <a:lnTo>
                    <a:pt x="282" y="1998"/>
                  </a:lnTo>
                  <a:lnTo>
                    <a:pt x="269" y="1927"/>
                  </a:lnTo>
                  <a:lnTo>
                    <a:pt x="260" y="1861"/>
                  </a:lnTo>
                  <a:lnTo>
                    <a:pt x="251" y="1800"/>
                  </a:lnTo>
                  <a:lnTo>
                    <a:pt x="244" y="1743"/>
                  </a:lnTo>
                  <a:lnTo>
                    <a:pt x="237" y="1694"/>
                  </a:lnTo>
                  <a:lnTo>
                    <a:pt x="231" y="1652"/>
                  </a:lnTo>
                  <a:lnTo>
                    <a:pt x="227" y="1618"/>
                  </a:lnTo>
                  <a:lnTo>
                    <a:pt x="224" y="1592"/>
                  </a:lnTo>
                  <a:lnTo>
                    <a:pt x="222" y="1576"/>
                  </a:lnTo>
                  <a:lnTo>
                    <a:pt x="222" y="1571"/>
                  </a:lnTo>
                  <a:lnTo>
                    <a:pt x="222" y="1565"/>
                  </a:lnTo>
                  <a:lnTo>
                    <a:pt x="222" y="1552"/>
                  </a:lnTo>
                  <a:lnTo>
                    <a:pt x="220" y="1531"/>
                  </a:lnTo>
                  <a:lnTo>
                    <a:pt x="218" y="1509"/>
                  </a:lnTo>
                  <a:lnTo>
                    <a:pt x="217" y="1485"/>
                  </a:lnTo>
                  <a:lnTo>
                    <a:pt x="215" y="1463"/>
                  </a:lnTo>
                  <a:lnTo>
                    <a:pt x="209" y="1438"/>
                  </a:lnTo>
                  <a:lnTo>
                    <a:pt x="202" y="1416"/>
                  </a:lnTo>
                  <a:lnTo>
                    <a:pt x="197" y="1396"/>
                  </a:lnTo>
                  <a:lnTo>
                    <a:pt x="191" y="1383"/>
                  </a:lnTo>
                  <a:lnTo>
                    <a:pt x="189" y="1380"/>
                  </a:lnTo>
                  <a:lnTo>
                    <a:pt x="187" y="1374"/>
                  </a:lnTo>
                  <a:lnTo>
                    <a:pt x="184" y="1360"/>
                  </a:lnTo>
                  <a:lnTo>
                    <a:pt x="175" y="1336"/>
                  </a:lnTo>
                  <a:lnTo>
                    <a:pt x="166" y="1305"/>
                  </a:lnTo>
                  <a:lnTo>
                    <a:pt x="153" y="1269"/>
                  </a:lnTo>
                  <a:lnTo>
                    <a:pt x="140" y="1225"/>
                  </a:lnTo>
                  <a:lnTo>
                    <a:pt x="124" y="1176"/>
                  </a:lnTo>
                  <a:lnTo>
                    <a:pt x="107" y="1125"/>
                  </a:lnTo>
                  <a:lnTo>
                    <a:pt x="91" y="1071"/>
                  </a:lnTo>
                  <a:lnTo>
                    <a:pt x="75" y="1012"/>
                  </a:lnTo>
                  <a:lnTo>
                    <a:pt x="60" y="954"/>
                  </a:lnTo>
                  <a:lnTo>
                    <a:pt x="44" y="896"/>
                  </a:lnTo>
                  <a:lnTo>
                    <a:pt x="29" y="840"/>
                  </a:lnTo>
                  <a:lnTo>
                    <a:pt x="17" y="776"/>
                  </a:lnTo>
                  <a:lnTo>
                    <a:pt x="7" y="716"/>
                  </a:lnTo>
                  <a:lnTo>
                    <a:pt x="4" y="660"/>
                  </a:lnTo>
                  <a:lnTo>
                    <a:pt x="0" y="607"/>
                  </a:lnTo>
                  <a:lnTo>
                    <a:pt x="0" y="561"/>
                  </a:lnTo>
                  <a:lnTo>
                    <a:pt x="2" y="521"/>
                  </a:lnTo>
                  <a:lnTo>
                    <a:pt x="4" y="489"/>
                  </a:lnTo>
                  <a:lnTo>
                    <a:pt x="7" y="463"/>
                  </a:lnTo>
                  <a:lnTo>
                    <a:pt x="9" y="449"/>
                  </a:lnTo>
                  <a:lnTo>
                    <a:pt x="9" y="443"/>
                  </a:lnTo>
                  <a:lnTo>
                    <a:pt x="11" y="438"/>
                  </a:lnTo>
                  <a:lnTo>
                    <a:pt x="13" y="420"/>
                  </a:lnTo>
                  <a:lnTo>
                    <a:pt x="17" y="394"/>
                  </a:lnTo>
                  <a:lnTo>
                    <a:pt x="22" y="361"/>
                  </a:lnTo>
                  <a:lnTo>
                    <a:pt x="31" y="323"/>
                  </a:lnTo>
                  <a:lnTo>
                    <a:pt x="44" y="281"/>
                  </a:lnTo>
                  <a:lnTo>
                    <a:pt x="60" y="238"/>
                  </a:lnTo>
                  <a:lnTo>
                    <a:pt x="80" y="194"/>
                  </a:lnTo>
                  <a:lnTo>
                    <a:pt x="107" y="152"/>
                  </a:lnTo>
                  <a:lnTo>
                    <a:pt x="138" y="114"/>
                  </a:lnTo>
                  <a:lnTo>
                    <a:pt x="171" y="87"/>
                  </a:lnTo>
                  <a:lnTo>
                    <a:pt x="209" y="63"/>
                  </a:lnTo>
                  <a:lnTo>
                    <a:pt x="249" y="45"/>
                  </a:lnTo>
                  <a:lnTo>
                    <a:pt x="289" y="31"/>
                  </a:lnTo>
                  <a:lnTo>
                    <a:pt x="327" y="20"/>
                  </a:lnTo>
                  <a:lnTo>
                    <a:pt x="364" y="12"/>
                  </a:lnTo>
                  <a:lnTo>
                    <a:pt x="395" y="7"/>
                  </a:lnTo>
                  <a:lnTo>
                    <a:pt x="420" y="5"/>
                  </a:lnTo>
                  <a:lnTo>
                    <a:pt x="437" y="3"/>
                  </a:lnTo>
                  <a:lnTo>
                    <a:pt x="442" y="3"/>
                  </a:lnTo>
                  <a:lnTo>
                    <a:pt x="447" y="3"/>
                  </a:lnTo>
                  <a:lnTo>
                    <a:pt x="462" y="3"/>
                  </a:lnTo>
                  <a:lnTo>
                    <a:pt x="482" y="5"/>
                  </a:lnTo>
                  <a:lnTo>
                    <a:pt x="511" y="7"/>
                  </a:lnTo>
                  <a:lnTo>
                    <a:pt x="542" y="9"/>
                  </a:lnTo>
                  <a:lnTo>
                    <a:pt x="578" y="14"/>
                  </a:lnTo>
                  <a:lnTo>
                    <a:pt x="615" y="20"/>
                  </a:lnTo>
                  <a:lnTo>
                    <a:pt x="647" y="25"/>
                  </a:lnTo>
                  <a:lnTo>
                    <a:pt x="678" y="32"/>
                  </a:lnTo>
                  <a:lnTo>
                    <a:pt x="707" y="40"/>
                  </a:lnTo>
                  <a:lnTo>
                    <a:pt x="733" y="47"/>
                  </a:lnTo>
                  <a:lnTo>
                    <a:pt x="753" y="54"/>
                  </a:lnTo>
                  <a:lnTo>
                    <a:pt x="766" y="58"/>
                  </a:lnTo>
                  <a:lnTo>
                    <a:pt x="769" y="60"/>
                  </a:lnTo>
                  <a:lnTo>
                    <a:pt x="775" y="61"/>
                  </a:lnTo>
                  <a:lnTo>
                    <a:pt x="786" y="67"/>
                  </a:lnTo>
                  <a:lnTo>
                    <a:pt x="802" y="72"/>
                  </a:lnTo>
                  <a:lnTo>
                    <a:pt x="822" y="80"/>
                  </a:lnTo>
                  <a:lnTo>
                    <a:pt x="844" y="85"/>
                  </a:lnTo>
                  <a:lnTo>
                    <a:pt x="866" y="87"/>
                  </a:lnTo>
                  <a:lnTo>
                    <a:pt x="889" y="85"/>
                  </a:lnTo>
                  <a:lnTo>
                    <a:pt x="911" y="81"/>
                  </a:lnTo>
                  <a:lnTo>
                    <a:pt x="931" y="76"/>
                  </a:lnTo>
                  <a:lnTo>
                    <a:pt x="946" y="69"/>
                  </a:lnTo>
                  <a:lnTo>
                    <a:pt x="955" y="65"/>
                  </a:lnTo>
                  <a:lnTo>
                    <a:pt x="958" y="63"/>
                  </a:lnTo>
                  <a:lnTo>
                    <a:pt x="962" y="61"/>
                  </a:lnTo>
                  <a:lnTo>
                    <a:pt x="975" y="56"/>
                  </a:lnTo>
                  <a:lnTo>
                    <a:pt x="995" y="47"/>
                  </a:lnTo>
                  <a:lnTo>
                    <a:pt x="1024" y="38"/>
                  </a:lnTo>
                  <a:lnTo>
                    <a:pt x="1057" y="29"/>
                  </a:lnTo>
                  <a:lnTo>
                    <a:pt x="1098" y="18"/>
                  </a:lnTo>
                  <a:lnTo>
                    <a:pt x="1144" y="9"/>
                  </a:lnTo>
                  <a:lnTo>
                    <a:pt x="1195" y="3"/>
                  </a:lnTo>
                  <a:lnTo>
                    <a:pt x="12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27398F65-6B11-4267-A374-C1DB779D09E0}"/>
              </a:ext>
            </a:extLst>
          </p:cNvPr>
          <p:cNvSpPr txBox="1"/>
          <p:nvPr/>
        </p:nvSpPr>
        <p:spPr>
          <a:xfrm>
            <a:off x="7978772" y="1844939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DD2D0CB-06AF-4FBD-B7E7-7913AB6AC4AA}"/>
              </a:ext>
            </a:extLst>
          </p:cNvPr>
          <p:cNvGrpSpPr/>
          <p:nvPr/>
        </p:nvGrpSpPr>
        <p:grpSpPr>
          <a:xfrm>
            <a:off x="7978772" y="2264304"/>
            <a:ext cx="3428602" cy="760839"/>
            <a:chOff x="6565695" y="2005884"/>
            <a:chExt cx="2055606" cy="76083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21B35A9-BC73-4340-A348-A2716E984E1C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465CAA8-487B-4DB8-A67F-3B9379B5C654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CA95AE55-6FF9-4D9A-817F-4EFC961004A9}"/>
              </a:ext>
            </a:extLst>
          </p:cNvPr>
          <p:cNvSpPr txBox="1"/>
          <p:nvPr/>
        </p:nvSpPr>
        <p:spPr>
          <a:xfrm>
            <a:off x="7978772" y="3351492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148982A-E94F-4D19-A18E-153D30FFA1F0}"/>
              </a:ext>
            </a:extLst>
          </p:cNvPr>
          <p:cNvGrpSpPr/>
          <p:nvPr/>
        </p:nvGrpSpPr>
        <p:grpSpPr>
          <a:xfrm>
            <a:off x="7978772" y="3770858"/>
            <a:ext cx="3428602" cy="760839"/>
            <a:chOff x="6565695" y="2005884"/>
            <a:chExt cx="2055606" cy="76083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87785C1-842C-49BD-AE07-E0FD951071D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E755B92-1897-496A-8423-8512A2A7248E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A1DCA123-1775-406A-A340-AEA606FA9016}"/>
              </a:ext>
            </a:extLst>
          </p:cNvPr>
          <p:cNvSpPr txBox="1"/>
          <p:nvPr/>
        </p:nvSpPr>
        <p:spPr>
          <a:xfrm>
            <a:off x="7978772" y="4858046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D0A35CC-7B40-4FAC-8616-D4ABFDD3AF67}"/>
              </a:ext>
            </a:extLst>
          </p:cNvPr>
          <p:cNvGrpSpPr/>
          <p:nvPr/>
        </p:nvGrpSpPr>
        <p:grpSpPr>
          <a:xfrm>
            <a:off x="7978772" y="5277411"/>
            <a:ext cx="3428602" cy="760839"/>
            <a:chOff x="6565695" y="2005884"/>
            <a:chExt cx="2055606" cy="76083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23F5F1B-FEB0-4DDE-867A-961B1950CC9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99ED212-CB83-49F0-BED0-E7C308A947A4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F0426AA4-133B-4BBE-83BC-710C0C5C1A36}"/>
              </a:ext>
            </a:extLst>
          </p:cNvPr>
          <p:cNvSpPr txBox="1"/>
          <p:nvPr/>
        </p:nvSpPr>
        <p:spPr>
          <a:xfrm>
            <a:off x="1004310" y="3851680"/>
            <a:ext cx="2688139" cy="92333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Quality Professional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5A8F030-FDAE-4665-A635-A579D53341B9}"/>
              </a:ext>
            </a:extLst>
          </p:cNvPr>
          <p:cNvSpPr txBox="1"/>
          <p:nvPr/>
        </p:nvSpPr>
        <p:spPr>
          <a:xfrm>
            <a:off x="932299" y="4806067"/>
            <a:ext cx="5163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You can simply impress your audience and add a unique zing and appeal to your Presentations. 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155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2019-01-07T07:51:16Z</dcterms:modified>
</cp:coreProperties>
</file>