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6FF6220F-7BC7-4C91-8CA9-82174ED0E3FE}"/>
              </a:ext>
            </a:extLst>
          </p:cNvPr>
          <p:cNvSpPr/>
          <p:nvPr/>
        </p:nvSpPr>
        <p:spPr>
          <a:xfrm>
            <a:off x="8376000" y="0"/>
            <a:ext cx="381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EA4C245-2E4D-4BAE-9068-FC8809D06C16}"/>
              </a:ext>
            </a:extLst>
          </p:cNvPr>
          <p:cNvSpPr/>
          <p:nvPr/>
        </p:nvSpPr>
        <p:spPr>
          <a:xfrm>
            <a:off x="0" y="0"/>
            <a:ext cx="381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94992" y="200177"/>
            <a:ext cx="4396154" cy="1136634"/>
          </a:xfrm>
        </p:spPr>
        <p:txBody>
          <a:bodyPr>
            <a:normAutofit/>
          </a:bodyPr>
          <a:lstStyle/>
          <a:p>
            <a:r>
              <a:rPr lang="en-US" sz="3200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004896" y="1349046"/>
            <a:ext cx="4176346" cy="419379"/>
          </a:xfrm>
        </p:spPr>
        <p:txBody>
          <a:bodyPr/>
          <a:lstStyle/>
          <a:p>
            <a:r>
              <a:rPr lang="en-US" sz="1600" dirty="0"/>
              <a:t>You can download professional PowerPoint diagrams for free</a:t>
            </a:r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639503D7-503C-460C-ABAB-312487CC9B73}"/>
              </a:ext>
            </a:extLst>
          </p:cNvPr>
          <p:cNvGrpSpPr/>
          <p:nvPr/>
        </p:nvGrpSpPr>
        <p:grpSpPr>
          <a:xfrm>
            <a:off x="3814713" y="2457849"/>
            <a:ext cx="2620383" cy="2039491"/>
            <a:chOff x="2449560" y="2117248"/>
            <a:chExt cx="2425508" cy="1887816"/>
          </a:xfrm>
        </p:grpSpPr>
        <p:sp>
          <p:nvSpPr>
            <p:cNvPr id="153" name="Oval 11">
              <a:extLst>
                <a:ext uri="{FF2B5EF4-FFF2-40B4-BE49-F238E27FC236}">
                  <a16:creationId xmlns:a16="http://schemas.microsoft.com/office/drawing/2014/main" id="{B36C3786-D8D6-44F4-BF14-85DF58084E1B}"/>
                </a:ext>
              </a:extLst>
            </p:cNvPr>
            <p:cNvSpPr/>
            <p:nvPr/>
          </p:nvSpPr>
          <p:spPr>
            <a:xfrm>
              <a:off x="3794947" y="2117248"/>
              <a:ext cx="1080121" cy="1458790"/>
            </a:xfrm>
            <a:custGeom>
              <a:avLst/>
              <a:gdLst/>
              <a:ahLst/>
              <a:cxnLst/>
              <a:rect l="l" t="t" r="r" b="b"/>
              <a:pathLst>
                <a:path w="1080121" h="1458790">
                  <a:moveTo>
                    <a:pt x="648073" y="0"/>
                  </a:moveTo>
                  <a:cubicBezTo>
                    <a:pt x="886687" y="0"/>
                    <a:pt x="1080121" y="193434"/>
                    <a:pt x="1080121" y="432048"/>
                  </a:cubicBezTo>
                  <a:cubicBezTo>
                    <a:pt x="1080121" y="670662"/>
                    <a:pt x="886687" y="864096"/>
                    <a:pt x="648073" y="864096"/>
                  </a:cubicBezTo>
                  <a:lnTo>
                    <a:pt x="589468" y="858188"/>
                  </a:lnTo>
                  <a:lnTo>
                    <a:pt x="242710" y="1458790"/>
                  </a:lnTo>
                  <a:lnTo>
                    <a:pt x="0" y="1318662"/>
                  </a:lnTo>
                  <a:lnTo>
                    <a:pt x="338413" y="732515"/>
                  </a:lnTo>
                  <a:cubicBezTo>
                    <a:pt x="262504" y="655123"/>
                    <a:pt x="216025" y="549014"/>
                    <a:pt x="216025" y="432048"/>
                  </a:cubicBezTo>
                  <a:cubicBezTo>
                    <a:pt x="216025" y="193434"/>
                    <a:pt x="409459" y="0"/>
                    <a:pt x="6480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4" name="Freeform 2">
              <a:extLst>
                <a:ext uri="{FF2B5EF4-FFF2-40B4-BE49-F238E27FC236}">
                  <a16:creationId xmlns:a16="http://schemas.microsoft.com/office/drawing/2014/main" id="{802566B2-B440-4ABE-BB53-8D665FA8E1F3}"/>
                </a:ext>
              </a:extLst>
            </p:cNvPr>
            <p:cNvSpPr/>
            <p:nvPr/>
          </p:nvSpPr>
          <p:spPr>
            <a:xfrm>
              <a:off x="3500604" y="3200401"/>
              <a:ext cx="781148" cy="804663"/>
            </a:xfrm>
            <a:custGeom>
              <a:avLst/>
              <a:gdLst>
                <a:gd name="connsiteX0" fmla="*/ 543464 w 1086928"/>
                <a:gd name="connsiteY0" fmla="*/ 0 h 1000664"/>
                <a:gd name="connsiteX1" fmla="*/ 0 w 1086928"/>
                <a:gd name="connsiteY1" fmla="*/ 276045 h 1000664"/>
                <a:gd name="connsiteX2" fmla="*/ 0 w 1086928"/>
                <a:gd name="connsiteY2" fmla="*/ 862641 h 1000664"/>
                <a:gd name="connsiteX3" fmla="*/ 362309 w 1086928"/>
                <a:gd name="connsiteY3" fmla="*/ 974784 h 1000664"/>
                <a:gd name="connsiteX4" fmla="*/ 923026 w 1086928"/>
                <a:gd name="connsiteY4" fmla="*/ 1000664 h 1000664"/>
                <a:gd name="connsiteX5" fmla="*/ 974785 w 1086928"/>
                <a:gd name="connsiteY5" fmla="*/ 793630 h 1000664"/>
                <a:gd name="connsiteX6" fmla="*/ 1017917 w 1086928"/>
                <a:gd name="connsiteY6" fmla="*/ 621101 h 1000664"/>
                <a:gd name="connsiteX7" fmla="*/ 1086928 w 1086928"/>
                <a:gd name="connsiteY7" fmla="*/ 439947 h 1000664"/>
                <a:gd name="connsiteX8" fmla="*/ 1069675 w 1086928"/>
                <a:gd name="connsiteY8" fmla="*/ 224286 h 1000664"/>
                <a:gd name="connsiteX9" fmla="*/ 974785 w 1086928"/>
                <a:gd name="connsiteY9" fmla="*/ 181154 h 1000664"/>
                <a:gd name="connsiteX10" fmla="*/ 491706 w 1086928"/>
                <a:gd name="connsiteY10" fmla="*/ 189781 h 1000664"/>
                <a:gd name="connsiteX11" fmla="*/ 543464 w 1086928"/>
                <a:gd name="connsiteY11" fmla="*/ 0 h 1000664"/>
                <a:gd name="connsiteX0" fmla="*/ 543464 w 1086928"/>
                <a:gd name="connsiteY0" fmla="*/ 0 h 1000664"/>
                <a:gd name="connsiteX1" fmla="*/ 0 w 1086928"/>
                <a:gd name="connsiteY1" fmla="*/ 276045 h 1000664"/>
                <a:gd name="connsiteX2" fmla="*/ 0 w 1086928"/>
                <a:gd name="connsiteY2" fmla="*/ 862641 h 1000664"/>
                <a:gd name="connsiteX3" fmla="*/ 362309 w 1086928"/>
                <a:gd name="connsiteY3" fmla="*/ 974784 h 1000664"/>
                <a:gd name="connsiteX4" fmla="*/ 923026 w 1086928"/>
                <a:gd name="connsiteY4" fmla="*/ 1000664 h 1000664"/>
                <a:gd name="connsiteX5" fmla="*/ 974785 w 1086928"/>
                <a:gd name="connsiteY5" fmla="*/ 793630 h 1000664"/>
                <a:gd name="connsiteX6" fmla="*/ 1017917 w 1086928"/>
                <a:gd name="connsiteY6" fmla="*/ 621101 h 1000664"/>
                <a:gd name="connsiteX7" fmla="*/ 1086928 w 1086928"/>
                <a:gd name="connsiteY7" fmla="*/ 439947 h 1000664"/>
                <a:gd name="connsiteX8" fmla="*/ 1069675 w 1086928"/>
                <a:gd name="connsiteY8" fmla="*/ 224286 h 1000664"/>
                <a:gd name="connsiteX9" fmla="*/ 974785 w 1086928"/>
                <a:gd name="connsiteY9" fmla="*/ 181154 h 1000664"/>
                <a:gd name="connsiteX10" fmla="*/ 491706 w 1086928"/>
                <a:gd name="connsiteY10" fmla="*/ 189781 h 1000664"/>
                <a:gd name="connsiteX11" fmla="*/ 543464 w 1086928"/>
                <a:gd name="connsiteY11" fmla="*/ 0 h 1000664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980502"/>
                <a:gd name="connsiteX1" fmla="*/ 0 w 1086928"/>
                <a:gd name="connsiteY1" fmla="*/ 267418 h 980502"/>
                <a:gd name="connsiteX2" fmla="*/ 0 w 1086928"/>
                <a:gd name="connsiteY2" fmla="*/ 854014 h 980502"/>
                <a:gd name="connsiteX3" fmla="*/ 362309 w 1086928"/>
                <a:gd name="connsiteY3" fmla="*/ 966157 h 980502"/>
                <a:gd name="connsiteX4" fmla="*/ 934932 w 1086928"/>
                <a:gd name="connsiteY4" fmla="*/ 946794 h 980502"/>
                <a:gd name="connsiteX5" fmla="*/ 974785 w 1086928"/>
                <a:gd name="connsiteY5" fmla="*/ 785003 h 980502"/>
                <a:gd name="connsiteX6" fmla="*/ 1017917 w 1086928"/>
                <a:gd name="connsiteY6" fmla="*/ 612474 h 980502"/>
                <a:gd name="connsiteX7" fmla="*/ 1086928 w 1086928"/>
                <a:gd name="connsiteY7" fmla="*/ 431320 h 980502"/>
                <a:gd name="connsiteX8" fmla="*/ 1069675 w 1086928"/>
                <a:gd name="connsiteY8" fmla="*/ 215659 h 980502"/>
                <a:gd name="connsiteX9" fmla="*/ 974785 w 1086928"/>
                <a:gd name="connsiteY9" fmla="*/ 172527 h 980502"/>
                <a:gd name="connsiteX10" fmla="*/ 491706 w 1086928"/>
                <a:gd name="connsiteY10" fmla="*/ 181154 h 980502"/>
                <a:gd name="connsiteX11" fmla="*/ 595223 w 1086928"/>
                <a:gd name="connsiteY11" fmla="*/ 0 h 980502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74785 w 1086928"/>
                <a:gd name="connsiteY5" fmla="*/ 785003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74785 w 1086928"/>
                <a:gd name="connsiteY5" fmla="*/ 785003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81929 w 1086928"/>
                <a:gd name="connsiteY5" fmla="*/ 820721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925407 w 1086928"/>
                <a:gd name="connsiteY0" fmla="*/ 996801 h 1088241"/>
                <a:gd name="connsiteX1" fmla="*/ 981929 w 1086928"/>
                <a:gd name="connsiteY1" fmla="*/ 820721 h 1088241"/>
                <a:gd name="connsiteX2" fmla="*/ 1017917 w 1086928"/>
                <a:gd name="connsiteY2" fmla="*/ 612474 h 1088241"/>
                <a:gd name="connsiteX3" fmla="*/ 1086928 w 1086928"/>
                <a:gd name="connsiteY3" fmla="*/ 431320 h 1088241"/>
                <a:gd name="connsiteX4" fmla="*/ 1069675 w 1086928"/>
                <a:gd name="connsiteY4" fmla="*/ 215659 h 1088241"/>
                <a:gd name="connsiteX5" fmla="*/ 974785 w 1086928"/>
                <a:gd name="connsiteY5" fmla="*/ 172527 h 1088241"/>
                <a:gd name="connsiteX6" fmla="*/ 491706 w 1086928"/>
                <a:gd name="connsiteY6" fmla="*/ 181154 h 1088241"/>
                <a:gd name="connsiteX7" fmla="*/ 595223 w 1086928"/>
                <a:gd name="connsiteY7" fmla="*/ 0 h 1088241"/>
                <a:gd name="connsiteX8" fmla="*/ 0 w 1086928"/>
                <a:gd name="connsiteY8" fmla="*/ 267418 h 1088241"/>
                <a:gd name="connsiteX9" fmla="*/ 0 w 1086928"/>
                <a:gd name="connsiteY9" fmla="*/ 854014 h 1088241"/>
                <a:gd name="connsiteX10" fmla="*/ 362309 w 1086928"/>
                <a:gd name="connsiteY10" fmla="*/ 966157 h 1088241"/>
                <a:gd name="connsiteX11" fmla="*/ 1016847 w 1086928"/>
                <a:gd name="connsiteY11" fmla="*/ 1088241 h 1088241"/>
                <a:gd name="connsiteX0" fmla="*/ 925407 w 1086928"/>
                <a:gd name="connsiteY0" fmla="*/ 996801 h 1088241"/>
                <a:gd name="connsiteX1" fmla="*/ 981929 w 1086928"/>
                <a:gd name="connsiteY1" fmla="*/ 820721 h 1088241"/>
                <a:gd name="connsiteX2" fmla="*/ 1017917 w 1086928"/>
                <a:gd name="connsiteY2" fmla="*/ 612474 h 1088241"/>
                <a:gd name="connsiteX3" fmla="*/ 1086928 w 1086928"/>
                <a:gd name="connsiteY3" fmla="*/ 431320 h 1088241"/>
                <a:gd name="connsiteX4" fmla="*/ 1069675 w 1086928"/>
                <a:gd name="connsiteY4" fmla="*/ 215659 h 1088241"/>
                <a:gd name="connsiteX5" fmla="*/ 974785 w 1086928"/>
                <a:gd name="connsiteY5" fmla="*/ 172527 h 1088241"/>
                <a:gd name="connsiteX6" fmla="*/ 491706 w 1086928"/>
                <a:gd name="connsiteY6" fmla="*/ 181154 h 1088241"/>
                <a:gd name="connsiteX7" fmla="*/ 595223 w 1086928"/>
                <a:gd name="connsiteY7" fmla="*/ 0 h 1088241"/>
                <a:gd name="connsiteX8" fmla="*/ 0 w 1086928"/>
                <a:gd name="connsiteY8" fmla="*/ 267418 h 1088241"/>
                <a:gd name="connsiteX9" fmla="*/ 0 w 1086928"/>
                <a:gd name="connsiteY9" fmla="*/ 854014 h 1088241"/>
                <a:gd name="connsiteX10" fmla="*/ 362309 w 1086928"/>
                <a:gd name="connsiteY10" fmla="*/ 966157 h 1088241"/>
                <a:gd name="connsiteX11" fmla="*/ 1016847 w 1086928"/>
                <a:gd name="connsiteY11" fmla="*/ 1088241 h 108824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11" fmla="*/ 925407 w 1086928"/>
                <a:gd name="connsiteY11" fmla="*/ 996801 h 996801"/>
                <a:gd name="connsiteX0" fmla="*/ 925407 w 1086928"/>
                <a:gd name="connsiteY0" fmla="*/ 996801 h 1038224"/>
                <a:gd name="connsiteX1" fmla="*/ 981929 w 1086928"/>
                <a:gd name="connsiteY1" fmla="*/ 820721 h 1038224"/>
                <a:gd name="connsiteX2" fmla="*/ 1017917 w 1086928"/>
                <a:gd name="connsiteY2" fmla="*/ 612474 h 1038224"/>
                <a:gd name="connsiteX3" fmla="*/ 1086928 w 1086928"/>
                <a:gd name="connsiteY3" fmla="*/ 431320 h 1038224"/>
                <a:gd name="connsiteX4" fmla="*/ 1069675 w 1086928"/>
                <a:gd name="connsiteY4" fmla="*/ 215659 h 1038224"/>
                <a:gd name="connsiteX5" fmla="*/ 974785 w 1086928"/>
                <a:gd name="connsiteY5" fmla="*/ 172527 h 1038224"/>
                <a:gd name="connsiteX6" fmla="*/ 491706 w 1086928"/>
                <a:gd name="connsiteY6" fmla="*/ 181154 h 1038224"/>
                <a:gd name="connsiteX7" fmla="*/ 595223 w 1086928"/>
                <a:gd name="connsiteY7" fmla="*/ 0 h 1038224"/>
                <a:gd name="connsiteX8" fmla="*/ 0 w 1086928"/>
                <a:gd name="connsiteY8" fmla="*/ 267418 h 1038224"/>
                <a:gd name="connsiteX9" fmla="*/ 0 w 1086928"/>
                <a:gd name="connsiteY9" fmla="*/ 854014 h 1038224"/>
                <a:gd name="connsiteX10" fmla="*/ 362309 w 1086928"/>
                <a:gd name="connsiteY10" fmla="*/ 966157 h 1038224"/>
                <a:gd name="connsiteX11" fmla="*/ 743220 w 1086928"/>
                <a:gd name="connsiteY11" fmla="*/ 1038224 h 1038224"/>
                <a:gd name="connsiteX12" fmla="*/ 925407 w 1086928"/>
                <a:gd name="connsiteY12" fmla="*/ 996801 h 1038224"/>
                <a:gd name="connsiteX0" fmla="*/ 925407 w 1086928"/>
                <a:gd name="connsiteY0" fmla="*/ 996801 h 1038224"/>
                <a:gd name="connsiteX1" fmla="*/ 981929 w 1086928"/>
                <a:gd name="connsiteY1" fmla="*/ 820721 h 1038224"/>
                <a:gd name="connsiteX2" fmla="*/ 1017917 w 1086928"/>
                <a:gd name="connsiteY2" fmla="*/ 612474 h 1038224"/>
                <a:gd name="connsiteX3" fmla="*/ 1086928 w 1086928"/>
                <a:gd name="connsiteY3" fmla="*/ 431320 h 1038224"/>
                <a:gd name="connsiteX4" fmla="*/ 1069675 w 1086928"/>
                <a:gd name="connsiteY4" fmla="*/ 215659 h 1038224"/>
                <a:gd name="connsiteX5" fmla="*/ 974785 w 1086928"/>
                <a:gd name="connsiteY5" fmla="*/ 172527 h 1038224"/>
                <a:gd name="connsiteX6" fmla="*/ 491706 w 1086928"/>
                <a:gd name="connsiteY6" fmla="*/ 181154 h 1038224"/>
                <a:gd name="connsiteX7" fmla="*/ 595223 w 1086928"/>
                <a:gd name="connsiteY7" fmla="*/ 0 h 1038224"/>
                <a:gd name="connsiteX8" fmla="*/ 0 w 1086928"/>
                <a:gd name="connsiteY8" fmla="*/ 267418 h 1038224"/>
                <a:gd name="connsiteX9" fmla="*/ 0 w 1086928"/>
                <a:gd name="connsiteY9" fmla="*/ 854014 h 1038224"/>
                <a:gd name="connsiteX10" fmla="*/ 362309 w 1086928"/>
                <a:gd name="connsiteY10" fmla="*/ 966157 h 1038224"/>
                <a:gd name="connsiteX11" fmla="*/ 743220 w 1086928"/>
                <a:gd name="connsiteY11" fmla="*/ 1038224 h 1038224"/>
                <a:gd name="connsiteX12" fmla="*/ 925407 w 1086928"/>
                <a:gd name="connsiteY12" fmla="*/ 996801 h 1038224"/>
                <a:gd name="connsiteX0" fmla="*/ 925407 w 1086928"/>
                <a:gd name="connsiteY0" fmla="*/ 996801 h 1005589"/>
                <a:gd name="connsiteX1" fmla="*/ 981929 w 1086928"/>
                <a:gd name="connsiteY1" fmla="*/ 820721 h 1005589"/>
                <a:gd name="connsiteX2" fmla="*/ 1017917 w 1086928"/>
                <a:gd name="connsiteY2" fmla="*/ 612474 h 1005589"/>
                <a:gd name="connsiteX3" fmla="*/ 1086928 w 1086928"/>
                <a:gd name="connsiteY3" fmla="*/ 431320 h 1005589"/>
                <a:gd name="connsiteX4" fmla="*/ 1069675 w 1086928"/>
                <a:gd name="connsiteY4" fmla="*/ 215659 h 1005589"/>
                <a:gd name="connsiteX5" fmla="*/ 974785 w 1086928"/>
                <a:gd name="connsiteY5" fmla="*/ 172527 h 1005589"/>
                <a:gd name="connsiteX6" fmla="*/ 491706 w 1086928"/>
                <a:gd name="connsiteY6" fmla="*/ 181154 h 1005589"/>
                <a:gd name="connsiteX7" fmla="*/ 595223 w 1086928"/>
                <a:gd name="connsiteY7" fmla="*/ 0 h 1005589"/>
                <a:gd name="connsiteX8" fmla="*/ 0 w 1086928"/>
                <a:gd name="connsiteY8" fmla="*/ 267418 h 1005589"/>
                <a:gd name="connsiteX9" fmla="*/ 0 w 1086928"/>
                <a:gd name="connsiteY9" fmla="*/ 854014 h 1005589"/>
                <a:gd name="connsiteX10" fmla="*/ 362309 w 1086928"/>
                <a:gd name="connsiteY10" fmla="*/ 966157 h 1005589"/>
                <a:gd name="connsiteX11" fmla="*/ 925407 w 1086928"/>
                <a:gd name="connsiteY11" fmla="*/ 996801 h 1005589"/>
                <a:gd name="connsiteX0" fmla="*/ 925407 w 1086928"/>
                <a:gd name="connsiteY0" fmla="*/ 996801 h 1013821"/>
                <a:gd name="connsiteX1" fmla="*/ 981929 w 1086928"/>
                <a:gd name="connsiteY1" fmla="*/ 820721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81929 w 1086928"/>
                <a:gd name="connsiteY1" fmla="*/ 820721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91454 w 1086928"/>
                <a:gd name="connsiteY1" fmla="*/ 823103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91454 w 1086928"/>
                <a:gd name="connsiteY1" fmla="*/ 823103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12" fmla="*/ 991454 w 1086928"/>
                <a:gd name="connsiteY12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12" fmla="*/ 991454 w 1086928"/>
                <a:gd name="connsiteY12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27442 w 1086928"/>
                <a:gd name="connsiteY1" fmla="*/ 638668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27442 w 1086928"/>
                <a:gd name="connsiteY1" fmla="*/ 638668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69675"/>
                <a:gd name="connsiteY0" fmla="*/ 825484 h 1013821"/>
                <a:gd name="connsiteX1" fmla="*/ 1027442 w 1069675"/>
                <a:gd name="connsiteY1" fmla="*/ 638668 h 1013821"/>
                <a:gd name="connsiteX2" fmla="*/ 1051209 w 1069675"/>
                <a:gd name="connsiteY2" fmla="*/ 447988 h 1013821"/>
                <a:gd name="connsiteX3" fmla="*/ 1069675 w 1069675"/>
                <a:gd name="connsiteY3" fmla="*/ 215659 h 1013821"/>
                <a:gd name="connsiteX4" fmla="*/ 974785 w 1069675"/>
                <a:gd name="connsiteY4" fmla="*/ 172527 h 1013821"/>
                <a:gd name="connsiteX5" fmla="*/ 491706 w 1069675"/>
                <a:gd name="connsiteY5" fmla="*/ 181154 h 1013821"/>
                <a:gd name="connsiteX6" fmla="*/ 595223 w 1069675"/>
                <a:gd name="connsiteY6" fmla="*/ 0 h 1013821"/>
                <a:gd name="connsiteX7" fmla="*/ 0 w 1069675"/>
                <a:gd name="connsiteY7" fmla="*/ 267418 h 1013821"/>
                <a:gd name="connsiteX8" fmla="*/ 0 w 1069675"/>
                <a:gd name="connsiteY8" fmla="*/ 854014 h 1013821"/>
                <a:gd name="connsiteX9" fmla="*/ 362309 w 1069675"/>
                <a:gd name="connsiteY9" fmla="*/ 966157 h 1013821"/>
                <a:gd name="connsiteX10" fmla="*/ 925407 w 1069675"/>
                <a:gd name="connsiteY10" fmla="*/ 996801 h 1013821"/>
                <a:gd name="connsiteX11" fmla="*/ 977167 w 1069675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53006 w 1083772"/>
                <a:gd name="connsiteY3" fmla="*/ 182321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107851"/>
                <a:gd name="connsiteY0" fmla="*/ 825484 h 1013821"/>
                <a:gd name="connsiteX1" fmla="*/ 1027442 w 1107851"/>
                <a:gd name="connsiteY1" fmla="*/ 638668 h 1013821"/>
                <a:gd name="connsiteX2" fmla="*/ 1051209 w 1107851"/>
                <a:gd name="connsiteY2" fmla="*/ 447988 h 1013821"/>
                <a:gd name="connsiteX3" fmla="*/ 1053006 w 1107851"/>
                <a:gd name="connsiteY3" fmla="*/ 182321 h 1013821"/>
                <a:gd name="connsiteX4" fmla="*/ 974785 w 1107851"/>
                <a:gd name="connsiteY4" fmla="*/ 172527 h 1013821"/>
                <a:gd name="connsiteX5" fmla="*/ 491706 w 1107851"/>
                <a:gd name="connsiteY5" fmla="*/ 181154 h 1013821"/>
                <a:gd name="connsiteX6" fmla="*/ 595223 w 1107851"/>
                <a:gd name="connsiteY6" fmla="*/ 0 h 1013821"/>
                <a:gd name="connsiteX7" fmla="*/ 0 w 1107851"/>
                <a:gd name="connsiteY7" fmla="*/ 267418 h 1013821"/>
                <a:gd name="connsiteX8" fmla="*/ 0 w 1107851"/>
                <a:gd name="connsiteY8" fmla="*/ 854014 h 1013821"/>
                <a:gd name="connsiteX9" fmla="*/ 362309 w 1107851"/>
                <a:gd name="connsiteY9" fmla="*/ 966157 h 1013821"/>
                <a:gd name="connsiteX10" fmla="*/ 925407 w 1107851"/>
                <a:gd name="connsiteY10" fmla="*/ 996801 h 1013821"/>
                <a:gd name="connsiteX11" fmla="*/ 977167 w 1107851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86692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86692 w 1109996"/>
                <a:gd name="connsiteY11" fmla="*/ 825484 h 1013821"/>
                <a:gd name="connsiteX0" fmla="*/ 986692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86692 w 1109996"/>
                <a:gd name="connsiteY11" fmla="*/ 825484 h 1013821"/>
                <a:gd name="connsiteX0" fmla="*/ 986692 w 1109996"/>
                <a:gd name="connsiteY0" fmla="*/ 825484 h 996152"/>
                <a:gd name="connsiteX1" fmla="*/ 1027442 w 1109996"/>
                <a:gd name="connsiteY1" fmla="*/ 638668 h 996152"/>
                <a:gd name="connsiteX2" fmla="*/ 1055972 w 1109996"/>
                <a:gd name="connsiteY2" fmla="*/ 407507 h 996152"/>
                <a:gd name="connsiteX3" fmla="*/ 1053006 w 1109996"/>
                <a:gd name="connsiteY3" fmla="*/ 182321 h 996152"/>
                <a:gd name="connsiteX4" fmla="*/ 974785 w 1109996"/>
                <a:gd name="connsiteY4" fmla="*/ 172527 h 996152"/>
                <a:gd name="connsiteX5" fmla="*/ 491706 w 1109996"/>
                <a:gd name="connsiteY5" fmla="*/ 181154 h 996152"/>
                <a:gd name="connsiteX6" fmla="*/ 595223 w 1109996"/>
                <a:gd name="connsiteY6" fmla="*/ 0 h 996152"/>
                <a:gd name="connsiteX7" fmla="*/ 0 w 1109996"/>
                <a:gd name="connsiteY7" fmla="*/ 267418 h 996152"/>
                <a:gd name="connsiteX8" fmla="*/ 0 w 1109996"/>
                <a:gd name="connsiteY8" fmla="*/ 854014 h 996152"/>
                <a:gd name="connsiteX9" fmla="*/ 362309 w 1109996"/>
                <a:gd name="connsiteY9" fmla="*/ 966157 h 996152"/>
                <a:gd name="connsiteX10" fmla="*/ 880164 w 1109996"/>
                <a:gd name="connsiteY10" fmla="*/ 972989 h 996152"/>
                <a:gd name="connsiteX11" fmla="*/ 986692 w 1109996"/>
                <a:gd name="connsiteY11" fmla="*/ 825484 h 996152"/>
                <a:gd name="connsiteX0" fmla="*/ 986692 w 1109996"/>
                <a:gd name="connsiteY0" fmla="*/ 825484 h 996152"/>
                <a:gd name="connsiteX1" fmla="*/ 1027442 w 1109996"/>
                <a:gd name="connsiteY1" fmla="*/ 638668 h 996152"/>
                <a:gd name="connsiteX2" fmla="*/ 1055972 w 1109996"/>
                <a:gd name="connsiteY2" fmla="*/ 407507 h 996152"/>
                <a:gd name="connsiteX3" fmla="*/ 1053006 w 1109996"/>
                <a:gd name="connsiteY3" fmla="*/ 182321 h 996152"/>
                <a:gd name="connsiteX4" fmla="*/ 974785 w 1109996"/>
                <a:gd name="connsiteY4" fmla="*/ 172527 h 996152"/>
                <a:gd name="connsiteX5" fmla="*/ 491706 w 1109996"/>
                <a:gd name="connsiteY5" fmla="*/ 181154 h 996152"/>
                <a:gd name="connsiteX6" fmla="*/ 595223 w 1109996"/>
                <a:gd name="connsiteY6" fmla="*/ 0 h 996152"/>
                <a:gd name="connsiteX7" fmla="*/ 0 w 1109996"/>
                <a:gd name="connsiteY7" fmla="*/ 267418 h 996152"/>
                <a:gd name="connsiteX8" fmla="*/ 0 w 1109996"/>
                <a:gd name="connsiteY8" fmla="*/ 854014 h 996152"/>
                <a:gd name="connsiteX9" fmla="*/ 362309 w 1109996"/>
                <a:gd name="connsiteY9" fmla="*/ 966157 h 996152"/>
                <a:gd name="connsiteX10" fmla="*/ 880164 w 1109996"/>
                <a:gd name="connsiteY10" fmla="*/ 972989 h 996152"/>
                <a:gd name="connsiteX11" fmla="*/ 986692 w 1109996"/>
                <a:gd name="connsiteY11" fmla="*/ 825484 h 996152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95044"/>
                <a:gd name="connsiteX1" fmla="*/ 1027442 w 1109996"/>
                <a:gd name="connsiteY1" fmla="*/ 638668 h 995044"/>
                <a:gd name="connsiteX2" fmla="*/ 1055972 w 1109996"/>
                <a:gd name="connsiteY2" fmla="*/ 407507 h 995044"/>
                <a:gd name="connsiteX3" fmla="*/ 1053006 w 1109996"/>
                <a:gd name="connsiteY3" fmla="*/ 182321 h 995044"/>
                <a:gd name="connsiteX4" fmla="*/ 974785 w 1109996"/>
                <a:gd name="connsiteY4" fmla="*/ 172527 h 995044"/>
                <a:gd name="connsiteX5" fmla="*/ 491706 w 1109996"/>
                <a:gd name="connsiteY5" fmla="*/ 181154 h 995044"/>
                <a:gd name="connsiteX6" fmla="*/ 595223 w 1109996"/>
                <a:gd name="connsiteY6" fmla="*/ 0 h 995044"/>
                <a:gd name="connsiteX7" fmla="*/ 0 w 1109996"/>
                <a:gd name="connsiteY7" fmla="*/ 267418 h 995044"/>
                <a:gd name="connsiteX8" fmla="*/ 0 w 1109996"/>
                <a:gd name="connsiteY8" fmla="*/ 854014 h 995044"/>
                <a:gd name="connsiteX9" fmla="*/ 362309 w 1109996"/>
                <a:gd name="connsiteY9" fmla="*/ 966157 h 995044"/>
                <a:gd name="connsiteX10" fmla="*/ 884927 w 1109996"/>
                <a:gd name="connsiteY10" fmla="*/ 984895 h 995044"/>
                <a:gd name="connsiteX11" fmla="*/ 986692 w 1109996"/>
                <a:gd name="connsiteY11" fmla="*/ 825484 h 995044"/>
                <a:gd name="connsiteX0" fmla="*/ 986692 w 1109996"/>
                <a:gd name="connsiteY0" fmla="*/ 825484 h 995044"/>
                <a:gd name="connsiteX1" fmla="*/ 1027442 w 1109996"/>
                <a:gd name="connsiteY1" fmla="*/ 638668 h 995044"/>
                <a:gd name="connsiteX2" fmla="*/ 1055972 w 1109996"/>
                <a:gd name="connsiteY2" fmla="*/ 407507 h 995044"/>
                <a:gd name="connsiteX3" fmla="*/ 1053006 w 1109996"/>
                <a:gd name="connsiteY3" fmla="*/ 182321 h 995044"/>
                <a:gd name="connsiteX4" fmla="*/ 974785 w 1109996"/>
                <a:gd name="connsiteY4" fmla="*/ 172527 h 995044"/>
                <a:gd name="connsiteX5" fmla="*/ 491706 w 1109996"/>
                <a:gd name="connsiteY5" fmla="*/ 181154 h 995044"/>
                <a:gd name="connsiteX6" fmla="*/ 595223 w 1109996"/>
                <a:gd name="connsiteY6" fmla="*/ 0 h 995044"/>
                <a:gd name="connsiteX7" fmla="*/ 0 w 1109996"/>
                <a:gd name="connsiteY7" fmla="*/ 267418 h 995044"/>
                <a:gd name="connsiteX8" fmla="*/ 0 w 1109996"/>
                <a:gd name="connsiteY8" fmla="*/ 854014 h 995044"/>
                <a:gd name="connsiteX9" fmla="*/ 362309 w 1109996"/>
                <a:gd name="connsiteY9" fmla="*/ 966157 h 995044"/>
                <a:gd name="connsiteX10" fmla="*/ 884927 w 1109996"/>
                <a:gd name="connsiteY10" fmla="*/ 984895 h 995044"/>
                <a:gd name="connsiteX11" fmla="*/ 986692 w 1109996"/>
                <a:gd name="connsiteY11" fmla="*/ 825484 h 995044"/>
                <a:gd name="connsiteX0" fmla="*/ 986692 w 1109996"/>
                <a:gd name="connsiteY0" fmla="*/ 825484 h 988698"/>
                <a:gd name="connsiteX1" fmla="*/ 1027442 w 1109996"/>
                <a:gd name="connsiteY1" fmla="*/ 638668 h 988698"/>
                <a:gd name="connsiteX2" fmla="*/ 1055972 w 1109996"/>
                <a:gd name="connsiteY2" fmla="*/ 407507 h 988698"/>
                <a:gd name="connsiteX3" fmla="*/ 1053006 w 1109996"/>
                <a:gd name="connsiteY3" fmla="*/ 182321 h 988698"/>
                <a:gd name="connsiteX4" fmla="*/ 974785 w 1109996"/>
                <a:gd name="connsiteY4" fmla="*/ 172527 h 988698"/>
                <a:gd name="connsiteX5" fmla="*/ 491706 w 1109996"/>
                <a:gd name="connsiteY5" fmla="*/ 181154 h 988698"/>
                <a:gd name="connsiteX6" fmla="*/ 595223 w 1109996"/>
                <a:gd name="connsiteY6" fmla="*/ 0 h 988698"/>
                <a:gd name="connsiteX7" fmla="*/ 0 w 1109996"/>
                <a:gd name="connsiteY7" fmla="*/ 267418 h 988698"/>
                <a:gd name="connsiteX8" fmla="*/ 0 w 1109996"/>
                <a:gd name="connsiteY8" fmla="*/ 854014 h 988698"/>
                <a:gd name="connsiteX9" fmla="*/ 362309 w 1109996"/>
                <a:gd name="connsiteY9" fmla="*/ 966157 h 988698"/>
                <a:gd name="connsiteX10" fmla="*/ 884927 w 1109996"/>
                <a:gd name="connsiteY10" fmla="*/ 984895 h 988698"/>
                <a:gd name="connsiteX11" fmla="*/ 986692 w 1109996"/>
                <a:gd name="connsiteY11" fmla="*/ 825484 h 988698"/>
                <a:gd name="connsiteX0" fmla="*/ 986692 w 1109996"/>
                <a:gd name="connsiteY0" fmla="*/ 825484 h 988698"/>
                <a:gd name="connsiteX1" fmla="*/ 1027442 w 1109996"/>
                <a:gd name="connsiteY1" fmla="*/ 638668 h 988698"/>
                <a:gd name="connsiteX2" fmla="*/ 1055972 w 1109996"/>
                <a:gd name="connsiteY2" fmla="*/ 407507 h 988698"/>
                <a:gd name="connsiteX3" fmla="*/ 1053006 w 1109996"/>
                <a:gd name="connsiteY3" fmla="*/ 182321 h 988698"/>
                <a:gd name="connsiteX4" fmla="*/ 974785 w 1109996"/>
                <a:gd name="connsiteY4" fmla="*/ 172527 h 988698"/>
                <a:gd name="connsiteX5" fmla="*/ 491706 w 1109996"/>
                <a:gd name="connsiteY5" fmla="*/ 181154 h 988698"/>
                <a:gd name="connsiteX6" fmla="*/ 595223 w 1109996"/>
                <a:gd name="connsiteY6" fmla="*/ 0 h 988698"/>
                <a:gd name="connsiteX7" fmla="*/ 0 w 1109996"/>
                <a:gd name="connsiteY7" fmla="*/ 267418 h 988698"/>
                <a:gd name="connsiteX8" fmla="*/ 0 w 1109996"/>
                <a:gd name="connsiteY8" fmla="*/ 854014 h 988698"/>
                <a:gd name="connsiteX9" fmla="*/ 362309 w 1109996"/>
                <a:gd name="connsiteY9" fmla="*/ 966157 h 988698"/>
                <a:gd name="connsiteX10" fmla="*/ 884927 w 1109996"/>
                <a:gd name="connsiteY10" fmla="*/ 984895 h 988698"/>
                <a:gd name="connsiteX11" fmla="*/ 986692 w 1109996"/>
                <a:gd name="connsiteY11" fmla="*/ 825484 h 98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09996" h="988698">
                  <a:moveTo>
                    <a:pt x="986692" y="825484"/>
                  </a:moveTo>
                  <a:cubicBezTo>
                    <a:pt x="1020437" y="795631"/>
                    <a:pt x="1117840" y="750947"/>
                    <a:pt x="1027442" y="638668"/>
                  </a:cubicBezTo>
                  <a:cubicBezTo>
                    <a:pt x="1094896" y="605270"/>
                    <a:pt x="1129012" y="471861"/>
                    <a:pt x="1055972" y="407507"/>
                  </a:cubicBezTo>
                  <a:cubicBezTo>
                    <a:pt x="1119277" y="346733"/>
                    <a:pt x="1137338" y="257382"/>
                    <a:pt x="1053006" y="182321"/>
                  </a:cubicBezTo>
                  <a:cubicBezTo>
                    <a:pt x="1003120" y="171912"/>
                    <a:pt x="1000859" y="175792"/>
                    <a:pt x="974785" y="172527"/>
                  </a:cubicBezTo>
                  <a:lnTo>
                    <a:pt x="491706" y="181154"/>
                  </a:lnTo>
                  <a:lnTo>
                    <a:pt x="595223" y="0"/>
                  </a:lnTo>
                  <a:cubicBezTo>
                    <a:pt x="276045" y="48883"/>
                    <a:pt x="181155" y="175403"/>
                    <a:pt x="0" y="267418"/>
                  </a:cubicBezTo>
                  <a:lnTo>
                    <a:pt x="0" y="854014"/>
                  </a:lnTo>
                  <a:cubicBezTo>
                    <a:pt x="69011" y="856889"/>
                    <a:pt x="189780" y="946029"/>
                    <a:pt x="362309" y="966157"/>
                  </a:cubicBezTo>
                  <a:cubicBezTo>
                    <a:pt x="516544" y="989955"/>
                    <a:pt x="753082" y="992465"/>
                    <a:pt x="884927" y="984895"/>
                  </a:cubicBezTo>
                  <a:cubicBezTo>
                    <a:pt x="1065985" y="980499"/>
                    <a:pt x="1049459" y="866918"/>
                    <a:pt x="986692" y="825484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65330BE5-1DCF-40CD-A653-049A86D82061}"/>
                </a:ext>
              </a:extLst>
            </p:cNvPr>
            <p:cNvSpPr/>
            <p:nvPr/>
          </p:nvSpPr>
          <p:spPr>
            <a:xfrm>
              <a:off x="2449560" y="3373797"/>
              <a:ext cx="804683" cy="63126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B51455EC-64E3-4862-819A-E09139942C21}"/>
                </a:ext>
              </a:extLst>
            </p:cNvPr>
            <p:cNvSpPr/>
            <p:nvPr/>
          </p:nvSpPr>
          <p:spPr>
            <a:xfrm>
              <a:off x="3254243" y="3402854"/>
              <a:ext cx="246361" cy="50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A593A94B-D4B4-4E61-A863-9774189C08ED}"/>
                </a:ext>
              </a:extLst>
            </p:cNvPr>
            <p:cNvSpPr/>
            <p:nvPr/>
          </p:nvSpPr>
          <p:spPr>
            <a:xfrm>
              <a:off x="3314041" y="376854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FD384AFA-9DBA-49E3-9F8B-7008FEA3E23C}"/>
              </a:ext>
            </a:extLst>
          </p:cNvPr>
          <p:cNvGrpSpPr/>
          <p:nvPr/>
        </p:nvGrpSpPr>
        <p:grpSpPr>
          <a:xfrm>
            <a:off x="5925702" y="3783726"/>
            <a:ext cx="2450299" cy="2087314"/>
            <a:chOff x="4403558" y="3344522"/>
            <a:chExt cx="2268073" cy="1932082"/>
          </a:xfrm>
        </p:grpSpPr>
        <p:sp>
          <p:nvSpPr>
            <p:cNvPr id="159" name="Rectangle 18">
              <a:extLst>
                <a:ext uri="{FF2B5EF4-FFF2-40B4-BE49-F238E27FC236}">
                  <a16:creationId xmlns:a16="http://schemas.microsoft.com/office/drawing/2014/main" id="{C71E1424-C022-47B5-B7B8-A59AAF3444BB}"/>
                </a:ext>
              </a:extLst>
            </p:cNvPr>
            <p:cNvSpPr/>
            <p:nvPr/>
          </p:nvSpPr>
          <p:spPr>
            <a:xfrm rot="12600000">
              <a:off x="4403558" y="3752618"/>
              <a:ext cx="864239" cy="1523986"/>
            </a:xfrm>
            <a:custGeom>
              <a:avLst/>
              <a:gdLst/>
              <a:ahLst/>
              <a:cxnLst/>
              <a:rect l="l" t="t" r="r" b="b"/>
              <a:pathLst>
                <a:path w="864239" h="1523986">
                  <a:moveTo>
                    <a:pt x="594436" y="1523986"/>
                  </a:moveTo>
                  <a:lnTo>
                    <a:pt x="314179" y="1523986"/>
                  </a:lnTo>
                  <a:lnTo>
                    <a:pt x="314179" y="847162"/>
                  </a:lnTo>
                  <a:cubicBezTo>
                    <a:pt x="209744" y="818094"/>
                    <a:pt x="116437" y="749439"/>
                    <a:pt x="57955" y="648144"/>
                  </a:cubicBezTo>
                  <a:cubicBezTo>
                    <a:pt x="-61352" y="441498"/>
                    <a:pt x="9449" y="177262"/>
                    <a:pt x="216095" y="57955"/>
                  </a:cubicBezTo>
                  <a:cubicBezTo>
                    <a:pt x="422741" y="-61352"/>
                    <a:pt x="686977" y="9450"/>
                    <a:pt x="806284" y="216096"/>
                  </a:cubicBezTo>
                  <a:cubicBezTo>
                    <a:pt x="925591" y="422742"/>
                    <a:pt x="854789" y="686978"/>
                    <a:pt x="648143" y="806285"/>
                  </a:cubicBezTo>
                  <a:lnTo>
                    <a:pt x="594435" y="83047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60" name="Freeform 19">
              <a:extLst>
                <a:ext uri="{FF2B5EF4-FFF2-40B4-BE49-F238E27FC236}">
                  <a16:creationId xmlns:a16="http://schemas.microsoft.com/office/drawing/2014/main" id="{C3E9BB7C-C9DB-4EA7-B770-5EDB28DC0D9C}"/>
                </a:ext>
              </a:extLst>
            </p:cNvPr>
            <p:cNvSpPr/>
            <p:nvPr/>
          </p:nvSpPr>
          <p:spPr>
            <a:xfrm rot="10800000">
              <a:off x="4840635" y="3344522"/>
              <a:ext cx="781148" cy="804663"/>
            </a:xfrm>
            <a:custGeom>
              <a:avLst/>
              <a:gdLst>
                <a:gd name="connsiteX0" fmla="*/ 543464 w 1086928"/>
                <a:gd name="connsiteY0" fmla="*/ 0 h 1000664"/>
                <a:gd name="connsiteX1" fmla="*/ 0 w 1086928"/>
                <a:gd name="connsiteY1" fmla="*/ 276045 h 1000664"/>
                <a:gd name="connsiteX2" fmla="*/ 0 w 1086928"/>
                <a:gd name="connsiteY2" fmla="*/ 862641 h 1000664"/>
                <a:gd name="connsiteX3" fmla="*/ 362309 w 1086928"/>
                <a:gd name="connsiteY3" fmla="*/ 974784 h 1000664"/>
                <a:gd name="connsiteX4" fmla="*/ 923026 w 1086928"/>
                <a:gd name="connsiteY4" fmla="*/ 1000664 h 1000664"/>
                <a:gd name="connsiteX5" fmla="*/ 974785 w 1086928"/>
                <a:gd name="connsiteY5" fmla="*/ 793630 h 1000664"/>
                <a:gd name="connsiteX6" fmla="*/ 1017917 w 1086928"/>
                <a:gd name="connsiteY6" fmla="*/ 621101 h 1000664"/>
                <a:gd name="connsiteX7" fmla="*/ 1086928 w 1086928"/>
                <a:gd name="connsiteY7" fmla="*/ 439947 h 1000664"/>
                <a:gd name="connsiteX8" fmla="*/ 1069675 w 1086928"/>
                <a:gd name="connsiteY8" fmla="*/ 224286 h 1000664"/>
                <a:gd name="connsiteX9" fmla="*/ 974785 w 1086928"/>
                <a:gd name="connsiteY9" fmla="*/ 181154 h 1000664"/>
                <a:gd name="connsiteX10" fmla="*/ 491706 w 1086928"/>
                <a:gd name="connsiteY10" fmla="*/ 189781 h 1000664"/>
                <a:gd name="connsiteX11" fmla="*/ 543464 w 1086928"/>
                <a:gd name="connsiteY11" fmla="*/ 0 h 1000664"/>
                <a:gd name="connsiteX0" fmla="*/ 543464 w 1086928"/>
                <a:gd name="connsiteY0" fmla="*/ 0 h 1000664"/>
                <a:gd name="connsiteX1" fmla="*/ 0 w 1086928"/>
                <a:gd name="connsiteY1" fmla="*/ 276045 h 1000664"/>
                <a:gd name="connsiteX2" fmla="*/ 0 w 1086928"/>
                <a:gd name="connsiteY2" fmla="*/ 862641 h 1000664"/>
                <a:gd name="connsiteX3" fmla="*/ 362309 w 1086928"/>
                <a:gd name="connsiteY3" fmla="*/ 974784 h 1000664"/>
                <a:gd name="connsiteX4" fmla="*/ 923026 w 1086928"/>
                <a:gd name="connsiteY4" fmla="*/ 1000664 h 1000664"/>
                <a:gd name="connsiteX5" fmla="*/ 974785 w 1086928"/>
                <a:gd name="connsiteY5" fmla="*/ 793630 h 1000664"/>
                <a:gd name="connsiteX6" fmla="*/ 1017917 w 1086928"/>
                <a:gd name="connsiteY6" fmla="*/ 621101 h 1000664"/>
                <a:gd name="connsiteX7" fmla="*/ 1086928 w 1086928"/>
                <a:gd name="connsiteY7" fmla="*/ 439947 h 1000664"/>
                <a:gd name="connsiteX8" fmla="*/ 1069675 w 1086928"/>
                <a:gd name="connsiteY8" fmla="*/ 224286 h 1000664"/>
                <a:gd name="connsiteX9" fmla="*/ 974785 w 1086928"/>
                <a:gd name="connsiteY9" fmla="*/ 181154 h 1000664"/>
                <a:gd name="connsiteX10" fmla="*/ 491706 w 1086928"/>
                <a:gd name="connsiteY10" fmla="*/ 189781 h 1000664"/>
                <a:gd name="connsiteX11" fmla="*/ 543464 w 1086928"/>
                <a:gd name="connsiteY11" fmla="*/ 0 h 1000664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992037"/>
                <a:gd name="connsiteX1" fmla="*/ 0 w 1086928"/>
                <a:gd name="connsiteY1" fmla="*/ 267418 h 992037"/>
                <a:gd name="connsiteX2" fmla="*/ 0 w 1086928"/>
                <a:gd name="connsiteY2" fmla="*/ 854014 h 992037"/>
                <a:gd name="connsiteX3" fmla="*/ 362309 w 1086928"/>
                <a:gd name="connsiteY3" fmla="*/ 966157 h 992037"/>
                <a:gd name="connsiteX4" fmla="*/ 923026 w 1086928"/>
                <a:gd name="connsiteY4" fmla="*/ 992037 h 992037"/>
                <a:gd name="connsiteX5" fmla="*/ 974785 w 1086928"/>
                <a:gd name="connsiteY5" fmla="*/ 785003 h 992037"/>
                <a:gd name="connsiteX6" fmla="*/ 1017917 w 1086928"/>
                <a:gd name="connsiteY6" fmla="*/ 612474 h 992037"/>
                <a:gd name="connsiteX7" fmla="*/ 1086928 w 1086928"/>
                <a:gd name="connsiteY7" fmla="*/ 431320 h 992037"/>
                <a:gd name="connsiteX8" fmla="*/ 1069675 w 1086928"/>
                <a:gd name="connsiteY8" fmla="*/ 215659 h 992037"/>
                <a:gd name="connsiteX9" fmla="*/ 974785 w 1086928"/>
                <a:gd name="connsiteY9" fmla="*/ 172527 h 992037"/>
                <a:gd name="connsiteX10" fmla="*/ 491706 w 1086928"/>
                <a:gd name="connsiteY10" fmla="*/ 181154 h 992037"/>
                <a:gd name="connsiteX11" fmla="*/ 595223 w 1086928"/>
                <a:gd name="connsiteY11" fmla="*/ 0 h 992037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1006555"/>
                <a:gd name="connsiteX1" fmla="*/ 0 w 1086928"/>
                <a:gd name="connsiteY1" fmla="*/ 267418 h 1006555"/>
                <a:gd name="connsiteX2" fmla="*/ 0 w 1086928"/>
                <a:gd name="connsiteY2" fmla="*/ 854014 h 1006555"/>
                <a:gd name="connsiteX3" fmla="*/ 362309 w 1086928"/>
                <a:gd name="connsiteY3" fmla="*/ 966157 h 1006555"/>
                <a:gd name="connsiteX4" fmla="*/ 923026 w 1086928"/>
                <a:gd name="connsiteY4" fmla="*/ 992037 h 1006555"/>
                <a:gd name="connsiteX5" fmla="*/ 974785 w 1086928"/>
                <a:gd name="connsiteY5" fmla="*/ 785003 h 1006555"/>
                <a:gd name="connsiteX6" fmla="*/ 1017917 w 1086928"/>
                <a:gd name="connsiteY6" fmla="*/ 612474 h 1006555"/>
                <a:gd name="connsiteX7" fmla="*/ 1086928 w 1086928"/>
                <a:gd name="connsiteY7" fmla="*/ 431320 h 1006555"/>
                <a:gd name="connsiteX8" fmla="*/ 1069675 w 1086928"/>
                <a:gd name="connsiteY8" fmla="*/ 215659 h 1006555"/>
                <a:gd name="connsiteX9" fmla="*/ 974785 w 1086928"/>
                <a:gd name="connsiteY9" fmla="*/ 172527 h 1006555"/>
                <a:gd name="connsiteX10" fmla="*/ 491706 w 1086928"/>
                <a:gd name="connsiteY10" fmla="*/ 181154 h 1006555"/>
                <a:gd name="connsiteX11" fmla="*/ 595223 w 1086928"/>
                <a:gd name="connsiteY11" fmla="*/ 0 h 1006555"/>
                <a:gd name="connsiteX0" fmla="*/ 595223 w 1086928"/>
                <a:gd name="connsiteY0" fmla="*/ 0 h 980502"/>
                <a:gd name="connsiteX1" fmla="*/ 0 w 1086928"/>
                <a:gd name="connsiteY1" fmla="*/ 267418 h 980502"/>
                <a:gd name="connsiteX2" fmla="*/ 0 w 1086928"/>
                <a:gd name="connsiteY2" fmla="*/ 854014 h 980502"/>
                <a:gd name="connsiteX3" fmla="*/ 362309 w 1086928"/>
                <a:gd name="connsiteY3" fmla="*/ 966157 h 980502"/>
                <a:gd name="connsiteX4" fmla="*/ 934932 w 1086928"/>
                <a:gd name="connsiteY4" fmla="*/ 946794 h 980502"/>
                <a:gd name="connsiteX5" fmla="*/ 974785 w 1086928"/>
                <a:gd name="connsiteY5" fmla="*/ 785003 h 980502"/>
                <a:gd name="connsiteX6" fmla="*/ 1017917 w 1086928"/>
                <a:gd name="connsiteY6" fmla="*/ 612474 h 980502"/>
                <a:gd name="connsiteX7" fmla="*/ 1086928 w 1086928"/>
                <a:gd name="connsiteY7" fmla="*/ 431320 h 980502"/>
                <a:gd name="connsiteX8" fmla="*/ 1069675 w 1086928"/>
                <a:gd name="connsiteY8" fmla="*/ 215659 h 980502"/>
                <a:gd name="connsiteX9" fmla="*/ 974785 w 1086928"/>
                <a:gd name="connsiteY9" fmla="*/ 172527 h 980502"/>
                <a:gd name="connsiteX10" fmla="*/ 491706 w 1086928"/>
                <a:gd name="connsiteY10" fmla="*/ 181154 h 980502"/>
                <a:gd name="connsiteX11" fmla="*/ 595223 w 1086928"/>
                <a:gd name="connsiteY11" fmla="*/ 0 h 980502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74785 w 1086928"/>
                <a:gd name="connsiteY5" fmla="*/ 785003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74785 w 1086928"/>
                <a:gd name="connsiteY5" fmla="*/ 785003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595223 w 1086928"/>
                <a:gd name="connsiteY0" fmla="*/ 0 h 1010346"/>
                <a:gd name="connsiteX1" fmla="*/ 0 w 1086928"/>
                <a:gd name="connsiteY1" fmla="*/ 267418 h 1010346"/>
                <a:gd name="connsiteX2" fmla="*/ 0 w 1086928"/>
                <a:gd name="connsiteY2" fmla="*/ 854014 h 1010346"/>
                <a:gd name="connsiteX3" fmla="*/ 362309 w 1086928"/>
                <a:gd name="connsiteY3" fmla="*/ 966157 h 1010346"/>
                <a:gd name="connsiteX4" fmla="*/ 925407 w 1086928"/>
                <a:gd name="connsiteY4" fmla="*/ 996801 h 1010346"/>
                <a:gd name="connsiteX5" fmla="*/ 981929 w 1086928"/>
                <a:gd name="connsiteY5" fmla="*/ 820721 h 1010346"/>
                <a:gd name="connsiteX6" fmla="*/ 1017917 w 1086928"/>
                <a:gd name="connsiteY6" fmla="*/ 612474 h 1010346"/>
                <a:gd name="connsiteX7" fmla="*/ 1086928 w 1086928"/>
                <a:gd name="connsiteY7" fmla="*/ 431320 h 1010346"/>
                <a:gd name="connsiteX8" fmla="*/ 1069675 w 1086928"/>
                <a:gd name="connsiteY8" fmla="*/ 215659 h 1010346"/>
                <a:gd name="connsiteX9" fmla="*/ 974785 w 1086928"/>
                <a:gd name="connsiteY9" fmla="*/ 172527 h 1010346"/>
                <a:gd name="connsiteX10" fmla="*/ 491706 w 1086928"/>
                <a:gd name="connsiteY10" fmla="*/ 181154 h 1010346"/>
                <a:gd name="connsiteX11" fmla="*/ 595223 w 1086928"/>
                <a:gd name="connsiteY11" fmla="*/ 0 h 1010346"/>
                <a:gd name="connsiteX0" fmla="*/ 925407 w 1086928"/>
                <a:gd name="connsiteY0" fmla="*/ 996801 h 1088241"/>
                <a:gd name="connsiteX1" fmla="*/ 981929 w 1086928"/>
                <a:gd name="connsiteY1" fmla="*/ 820721 h 1088241"/>
                <a:gd name="connsiteX2" fmla="*/ 1017917 w 1086928"/>
                <a:gd name="connsiteY2" fmla="*/ 612474 h 1088241"/>
                <a:gd name="connsiteX3" fmla="*/ 1086928 w 1086928"/>
                <a:gd name="connsiteY3" fmla="*/ 431320 h 1088241"/>
                <a:gd name="connsiteX4" fmla="*/ 1069675 w 1086928"/>
                <a:gd name="connsiteY4" fmla="*/ 215659 h 1088241"/>
                <a:gd name="connsiteX5" fmla="*/ 974785 w 1086928"/>
                <a:gd name="connsiteY5" fmla="*/ 172527 h 1088241"/>
                <a:gd name="connsiteX6" fmla="*/ 491706 w 1086928"/>
                <a:gd name="connsiteY6" fmla="*/ 181154 h 1088241"/>
                <a:gd name="connsiteX7" fmla="*/ 595223 w 1086928"/>
                <a:gd name="connsiteY7" fmla="*/ 0 h 1088241"/>
                <a:gd name="connsiteX8" fmla="*/ 0 w 1086928"/>
                <a:gd name="connsiteY8" fmla="*/ 267418 h 1088241"/>
                <a:gd name="connsiteX9" fmla="*/ 0 w 1086928"/>
                <a:gd name="connsiteY9" fmla="*/ 854014 h 1088241"/>
                <a:gd name="connsiteX10" fmla="*/ 362309 w 1086928"/>
                <a:gd name="connsiteY10" fmla="*/ 966157 h 1088241"/>
                <a:gd name="connsiteX11" fmla="*/ 1016847 w 1086928"/>
                <a:gd name="connsiteY11" fmla="*/ 1088241 h 1088241"/>
                <a:gd name="connsiteX0" fmla="*/ 925407 w 1086928"/>
                <a:gd name="connsiteY0" fmla="*/ 996801 h 1088241"/>
                <a:gd name="connsiteX1" fmla="*/ 981929 w 1086928"/>
                <a:gd name="connsiteY1" fmla="*/ 820721 h 1088241"/>
                <a:gd name="connsiteX2" fmla="*/ 1017917 w 1086928"/>
                <a:gd name="connsiteY2" fmla="*/ 612474 h 1088241"/>
                <a:gd name="connsiteX3" fmla="*/ 1086928 w 1086928"/>
                <a:gd name="connsiteY3" fmla="*/ 431320 h 1088241"/>
                <a:gd name="connsiteX4" fmla="*/ 1069675 w 1086928"/>
                <a:gd name="connsiteY4" fmla="*/ 215659 h 1088241"/>
                <a:gd name="connsiteX5" fmla="*/ 974785 w 1086928"/>
                <a:gd name="connsiteY5" fmla="*/ 172527 h 1088241"/>
                <a:gd name="connsiteX6" fmla="*/ 491706 w 1086928"/>
                <a:gd name="connsiteY6" fmla="*/ 181154 h 1088241"/>
                <a:gd name="connsiteX7" fmla="*/ 595223 w 1086928"/>
                <a:gd name="connsiteY7" fmla="*/ 0 h 1088241"/>
                <a:gd name="connsiteX8" fmla="*/ 0 w 1086928"/>
                <a:gd name="connsiteY8" fmla="*/ 267418 h 1088241"/>
                <a:gd name="connsiteX9" fmla="*/ 0 w 1086928"/>
                <a:gd name="connsiteY9" fmla="*/ 854014 h 1088241"/>
                <a:gd name="connsiteX10" fmla="*/ 362309 w 1086928"/>
                <a:gd name="connsiteY10" fmla="*/ 966157 h 1088241"/>
                <a:gd name="connsiteX11" fmla="*/ 1016847 w 1086928"/>
                <a:gd name="connsiteY11" fmla="*/ 1088241 h 108824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0" fmla="*/ 925407 w 1086928"/>
                <a:gd name="connsiteY0" fmla="*/ 996801 h 996801"/>
                <a:gd name="connsiteX1" fmla="*/ 981929 w 1086928"/>
                <a:gd name="connsiteY1" fmla="*/ 820721 h 996801"/>
                <a:gd name="connsiteX2" fmla="*/ 1017917 w 1086928"/>
                <a:gd name="connsiteY2" fmla="*/ 612474 h 996801"/>
                <a:gd name="connsiteX3" fmla="*/ 1086928 w 1086928"/>
                <a:gd name="connsiteY3" fmla="*/ 431320 h 996801"/>
                <a:gd name="connsiteX4" fmla="*/ 1069675 w 1086928"/>
                <a:gd name="connsiteY4" fmla="*/ 215659 h 996801"/>
                <a:gd name="connsiteX5" fmla="*/ 974785 w 1086928"/>
                <a:gd name="connsiteY5" fmla="*/ 172527 h 996801"/>
                <a:gd name="connsiteX6" fmla="*/ 491706 w 1086928"/>
                <a:gd name="connsiteY6" fmla="*/ 181154 h 996801"/>
                <a:gd name="connsiteX7" fmla="*/ 595223 w 1086928"/>
                <a:gd name="connsiteY7" fmla="*/ 0 h 996801"/>
                <a:gd name="connsiteX8" fmla="*/ 0 w 1086928"/>
                <a:gd name="connsiteY8" fmla="*/ 267418 h 996801"/>
                <a:gd name="connsiteX9" fmla="*/ 0 w 1086928"/>
                <a:gd name="connsiteY9" fmla="*/ 854014 h 996801"/>
                <a:gd name="connsiteX10" fmla="*/ 362309 w 1086928"/>
                <a:gd name="connsiteY10" fmla="*/ 966157 h 996801"/>
                <a:gd name="connsiteX11" fmla="*/ 925407 w 1086928"/>
                <a:gd name="connsiteY11" fmla="*/ 996801 h 996801"/>
                <a:gd name="connsiteX0" fmla="*/ 925407 w 1086928"/>
                <a:gd name="connsiteY0" fmla="*/ 996801 h 1038224"/>
                <a:gd name="connsiteX1" fmla="*/ 981929 w 1086928"/>
                <a:gd name="connsiteY1" fmla="*/ 820721 h 1038224"/>
                <a:gd name="connsiteX2" fmla="*/ 1017917 w 1086928"/>
                <a:gd name="connsiteY2" fmla="*/ 612474 h 1038224"/>
                <a:gd name="connsiteX3" fmla="*/ 1086928 w 1086928"/>
                <a:gd name="connsiteY3" fmla="*/ 431320 h 1038224"/>
                <a:gd name="connsiteX4" fmla="*/ 1069675 w 1086928"/>
                <a:gd name="connsiteY4" fmla="*/ 215659 h 1038224"/>
                <a:gd name="connsiteX5" fmla="*/ 974785 w 1086928"/>
                <a:gd name="connsiteY5" fmla="*/ 172527 h 1038224"/>
                <a:gd name="connsiteX6" fmla="*/ 491706 w 1086928"/>
                <a:gd name="connsiteY6" fmla="*/ 181154 h 1038224"/>
                <a:gd name="connsiteX7" fmla="*/ 595223 w 1086928"/>
                <a:gd name="connsiteY7" fmla="*/ 0 h 1038224"/>
                <a:gd name="connsiteX8" fmla="*/ 0 w 1086928"/>
                <a:gd name="connsiteY8" fmla="*/ 267418 h 1038224"/>
                <a:gd name="connsiteX9" fmla="*/ 0 w 1086928"/>
                <a:gd name="connsiteY9" fmla="*/ 854014 h 1038224"/>
                <a:gd name="connsiteX10" fmla="*/ 362309 w 1086928"/>
                <a:gd name="connsiteY10" fmla="*/ 966157 h 1038224"/>
                <a:gd name="connsiteX11" fmla="*/ 743220 w 1086928"/>
                <a:gd name="connsiteY11" fmla="*/ 1038224 h 1038224"/>
                <a:gd name="connsiteX12" fmla="*/ 925407 w 1086928"/>
                <a:gd name="connsiteY12" fmla="*/ 996801 h 1038224"/>
                <a:gd name="connsiteX0" fmla="*/ 925407 w 1086928"/>
                <a:gd name="connsiteY0" fmla="*/ 996801 h 1038224"/>
                <a:gd name="connsiteX1" fmla="*/ 981929 w 1086928"/>
                <a:gd name="connsiteY1" fmla="*/ 820721 h 1038224"/>
                <a:gd name="connsiteX2" fmla="*/ 1017917 w 1086928"/>
                <a:gd name="connsiteY2" fmla="*/ 612474 h 1038224"/>
                <a:gd name="connsiteX3" fmla="*/ 1086928 w 1086928"/>
                <a:gd name="connsiteY3" fmla="*/ 431320 h 1038224"/>
                <a:gd name="connsiteX4" fmla="*/ 1069675 w 1086928"/>
                <a:gd name="connsiteY4" fmla="*/ 215659 h 1038224"/>
                <a:gd name="connsiteX5" fmla="*/ 974785 w 1086928"/>
                <a:gd name="connsiteY5" fmla="*/ 172527 h 1038224"/>
                <a:gd name="connsiteX6" fmla="*/ 491706 w 1086928"/>
                <a:gd name="connsiteY6" fmla="*/ 181154 h 1038224"/>
                <a:gd name="connsiteX7" fmla="*/ 595223 w 1086928"/>
                <a:gd name="connsiteY7" fmla="*/ 0 h 1038224"/>
                <a:gd name="connsiteX8" fmla="*/ 0 w 1086928"/>
                <a:gd name="connsiteY8" fmla="*/ 267418 h 1038224"/>
                <a:gd name="connsiteX9" fmla="*/ 0 w 1086928"/>
                <a:gd name="connsiteY9" fmla="*/ 854014 h 1038224"/>
                <a:gd name="connsiteX10" fmla="*/ 362309 w 1086928"/>
                <a:gd name="connsiteY10" fmla="*/ 966157 h 1038224"/>
                <a:gd name="connsiteX11" fmla="*/ 743220 w 1086928"/>
                <a:gd name="connsiteY11" fmla="*/ 1038224 h 1038224"/>
                <a:gd name="connsiteX12" fmla="*/ 925407 w 1086928"/>
                <a:gd name="connsiteY12" fmla="*/ 996801 h 1038224"/>
                <a:gd name="connsiteX0" fmla="*/ 925407 w 1086928"/>
                <a:gd name="connsiteY0" fmla="*/ 996801 h 1005589"/>
                <a:gd name="connsiteX1" fmla="*/ 981929 w 1086928"/>
                <a:gd name="connsiteY1" fmla="*/ 820721 h 1005589"/>
                <a:gd name="connsiteX2" fmla="*/ 1017917 w 1086928"/>
                <a:gd name="connsiteY2" fmla="*/ 612474 h 1005589"/>
                <a:gd name="connsiteX3" fmla="*/ 1086928 w 1086928"/>
                <a:gd name="connsiteY3" fmla="*/ 431320 h 1005589"/>
                <a:gd name="connsiteX4" fmla="*/ 1069675 w 1086928"/>
                <a:gd name="connsiteY4" fmla="*/ 215659 h 1005589"/>
                <a:gd name="connsiteX5" fmla="*/ 974785 w 1086928"/>
                <a:gd name="connsiteY5" fmla="*/ 172527 h 1005589"/>
                <a:gd name="connsiteX6" fmla="*/ 491706 w 1086928"/>
                <a:gd name="connsiteY6" fmla="*/ 181154 h 1005589"/>
                <a:gd name="connsiteX7" fmla="*/ 595223 w 1086928"/>
                <a:gd name="connsiteY7" fmla="*/ 0 h 1005589"/>
                <a:gd name="connsiteX8" fmla="*/ 0 w 1086928"/>
                <a:gd name="connsiteY8" fmla="*/ 267418 h 1005589"/>
                <a:gd name="connsiteX9" fmla="*/ 0 w 1086928"/>
                <a:gd name="connsiteY9" fmla="*/ 854014 h 1005589"/>
                <a:gd name="connsiteX10" fmla="*/ 362309 w 1086928"/>
                <a:gd name="connsiteY10" fmla="*/ 966157 h 1005589"/>
                <a:gd name="connsiteX11" fmla="*/ 925407 w 1086928"/>
                <a:gd name="connsiteY11" fmla="*/ 996801 h 1005589"/>
                <a:gd name="connsiteX0" fmla="*/ 925407 w 1086928"/>
                <a:gd name="connsiteY0" fmla="*/ 996801 h 1013821"/>
                <a:gd name="connsiteX1" fmla="*/ 981929 w 1086928"/>
                <a:gd name="connsiteY1" fmla="*/ 820721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81929 w 1086928"/>
                <a:gd name="connsiteY1" fmla="*/ 820721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91454 w 1086928"/>
                <a:gd name="connsiteY1" fmla="*/ 823103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25407 w 1086928"/>
                <a:gd name="connsiteY0" fmla="*/ 996801 h 1013821"/>
                <a:gd name="connsiteX1" fmla="*/ 991454 w 1086928"/>
                <a:gd name="connsiteY1" fmla="*/ 823103 h 1013821"/>
                <a:gd name="connsiteX2" fmla="*/ 1017917 w 1086928"/>
                <a:gd name="connsiteY2" fmla="*/ 612474 h 1013821"/>
                <a:gd name="connsiteX3" fmla="*/ 1086928 w 1086928"/>
                <a:gd name="connsiteY3" fmla="*/ 431320 h 1013821"/>
                <a:gd name="connsiteX4" fmla="*/ 1069675 w 1086928"/>
                <a:gd name="connsiteY4" fmla="*/ 215659 h 1013821"/>
                <a:gd name="connsiteX5" fmla="*/ 974785 w 1086928"/>
                <a:gd name="connsiteY5" fmla="*/ 172527 h 1013821"/>
                <a:gd name="connsiteX6" fmla="*/ 491706 w 1086928"/>
                <a:gd name="connsiteY6" fmla="*/ 181154 h 1013821"/>
                <a:gd name="connsiteX7" fmla="*/ 595223 w 1086928"/>
                <a:gd name="connsiteY7" fmla="*/ 0 h 1013821"/>
                <a:gd name="connsiteX8" fmla="*/ 0 w 1086928"/>
                <a:gd name="connsiteY8" fmla="*/ 267418 h 1013821"/>
                <a:gd name="connsiteX9" fmla="*/ 0 w 1086928"/>
                <a:gd name="connsiteY9" fmla="*/ 854014 h 1013821"/>
                <a:gd name="connsiteX10" fmla="*/ 362309 w 1086928"/>
                <a:gd name="connsiteY10" fmla="*/ 966157 h 1013821"/>
                <a:gd name="connsiteX11" fmla="*/ 925407 w 1086928"/>
                <a:gd name="connsiteY11" fmla="*/ 996801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12" fmla="*/ 991454 w 1086928"/>
                <a:gd name="connsiteY12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1082894 w 1086928"/>
                <a:gd name="connsiteY11" fmla="*/ 914543 h 1013821"/>
                <a:gd name="connsiteX12" fmla="*/ 991454 w 1086928"/>
                <a:gd name="connsiteY12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91454 w 1086928"/>
                <a:gd name="connsiteY0" fmla="*/ 823103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91454 w 1086928"/>
                <a:gd name="connsiteY11" fmla="*/ 823103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17917 w 1086928"/>
                <a:gd name="connsiteY1" fmla="*/ 612474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88488 w 1086928"/>
                <a:gd name="connsiteY11" fmla="*/ 833437 h 1013821"/>
                <a:gd name="connsiteX12" fmla="*/ 977167 w 1086928"/>
                <a:gd name="connsiteY12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34586 w 1086928"/>
                <a:gd name="connsiteY1" fmla="*/ 633905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27442 w 1086928"/>
                <a:gd name="connsiteY1" fmla="*/ 638668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86928"/>
                <a:gd name="connsiteY0" fmla="*/ 825484 h 1013821"/>
                <a:gd name="connsiteX1" fmla="*/ 1027442 w 1086928"/>
                <a:gd name="connsiteY1" fmla="*/ 638668 h 1013821"/>
                <a:gd name="connsiteX2" fmla="*/ 1086928 w 1086928"/>
                <a:gd name="connsiteY2" fmla="*/ 431320 h 1013821"/>
                <a:gd name="connsiteX3" fmla="*/ 1069675 w 1086928"/>
                <a:gd name="connsiteY3" fmla="*/ 215659 h 1013821"/>
                <a:gd name="connsiteX4" fmla="*/ 974785 w 1086928"/>
                <a:gd name="connsiteY4" fmla="*/ 172527 h 1013821"/>
                <a:gd name="connsiteX5" fmla="*/ 491706 w 1086928"/>
                <a:gd name="connsiteY5" fmla="*/ 181154 h 1013821"/>
                <a:gd name="connsiteX6" fmla="*/ 595223 w 1086928"/>
                <a:gd name="connsiteY6" fmla="*/ 0 h 1013821"/>
                <a:gd name="connsiteX7" fmla="*/ 0 w 1086928"/>
                <a:gd name="connsiteY7" fmla="*/ 267418 h 1013821"/>
                <a:gd name="connsiteX8" fmla="*/ 0 w 1086928"/>
                <a:gd name="connsiteY8" fmla="*/ 854014 h 1013821"/>
                <a:gd name="connsiteX9" fmla="*/ 362309 w 1086928"/>
                <a:gd name="connsiteY9" fmla="*/ 966157 h 1013821"/>
                <a:gd name="connsiteX10" fmla="*/ 925407 w 1086928"/>
                <a:gd name="connsiteY10" fmla="*/ 996801 h 1013821"/>
                <a:gd name="connsiteX11" fmla="*/ 977167 w 1086928"/>
                <a:gd name="connsiteY11" fmla="*/ 825484 h 1013821"/>
                <a:gd name="connsiteX0" fmla="*/ 977167 w 1069675"/>
                <a:gd name="connsiteY0" fmla="*/ 825484 h 1013821"/>
                <a:gd name="connsiteX1" fmla="*/ 1027442 w 1069675"/>
                <a:gd name="connsiteY1" fmla="*/ 638668 h 1013821"/>
                <a:gd name="connsiteX2" fmla="*/ 1051209 w 1069675"/>
                <a:gd name="connsiteY2" fmla="*/ 447988 h 1013821"/>
                <a:gd name="connsiteX3" fmla="*/ 1069675 w 1069675"/>
                <a:gd name="connsiteY3" fmla="*/ 215659 h 1013821"/>
                <a:gd name="connsiteX4" fmla="*/ 974785 w 1069675"/>
                <a:gd name="connsiteY4" fmla="*/ 172527 h 1013821"/>
                <a:gd name="connsiteX5" fmla="*/ 491706 w 1069675"/>
                <a:gd name="connsiteY5" fmla="*/ 181154 h 1013821"/>
                <a:gd name="connsiteX6" fmla="*/ 595223 w 1069675"/>
                <a:gd name="connsiteY6" fmla="*/ 0 h 1013821"/>
                <a:gd name="connsiteX7" fmla="*/ 0 w 1069675"/>
                <a:gd name="connsiteY7" fmla="*/ 267418 h 1013821"/>
                <a:gd name="connsiteX8" fmla="*/ 0 w 1069675"/>
                <a:gd name="connsiteY8" fmla="*/ 854014 h 1013821"/>
                <a:gd name="connsiteX9" fmla="*/ 362309 w 1069675"/>
                <a:gd name="connsiteY9" fmla="*/ 966157 h 1013821"/>
                <a:gd name="connsiteX10" fmla="*/ 925407 w 1069675"/>
                <a:gd name="connsiteY10" fmla="*/ 996801 h 1013821"/>
                <a:gd name="connsiteX11" fmla="*/ 977167 w 1069675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69675 w 1083772"/>
                <a:gd name="connsiteY3" fmla="*/ 215659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083772"/>
                <a:gd name="connsiteY0" fmla="*/ 825484 h 1013821"/>
                <a:gd name="connsiteX1" fmla="*/ 1027442 w 1083772"/>
                <a:gd name="connsiteY1" fmla="*/ 638668 h 1013821"/>
                <a:gd name="connsiteX2" fmla="*/ 1051209 w 1083772"/>
                <a:gd name="connsiteY2" fmla="*/ 447988 h 1013821"/>
                <a:gd name="connsiteX3" fmla="*/ 1053006 w 1083772"/>
                <a:gd name="connsiteY3" fmla="*/ 182321 h 1013821"/>
                <a:gd name="connsiteX4" fmla="*/ 974785 w 1083772"/>
                <a:gd name="connsiteY4" fmla="*/ 172527 h 1013821"/>
                <a:gd name="connsiteX5" fmla="*/ 491706 w 1083772"/>
                <a:gd name="connsiteY5" fmla="*/ 181154 h 1013821"/>
                <a:gd name="connsiteX6" fmla="*/ 595223 w 1083772"/>
                <a:gd name="connsiteY6" fmla="*/ 0 h 1013821"/>
                <a:gd name="connsiteX7" fmla="*/ 0 w 1083772"/>
                <a:gd name="connsiteY7" fmla="*/ 267418 h 1013821"/>
                <a:gd name="connsiteX8" fmla="*/ 0 w 1083772"/>
                <a:gd name="connsiteY8" fmla="*/ 854014 h 1013821"/>
                <a:gd name="connsiteX9" fmla="*/ 362309 w 1083772"/>
                <a:gd name="connsiteY9" fmla="*/ 966157 h 1013821"/>
                <a:gd name="connsiteX10" fmla="*/ 925407 w 1083772"/>
                <a:gd name="connsiteY10" fmla="*/ 996801 h 1013821"/>
                <a:gd name="connsiteX11" fmla="*/ 977167 w 1083772"/>
                <a:gd name="connsiteY11" fmla="*/ 825484 h 1013821"/>
                <a:gd name="connsiteX0" fmla="*/ 977167 w 1107851"/>
                <a:gd name="connsiteY0" fmla="*/ 825484 h 1013821"/>
                <a:gd name="connsiteX1" fmla="*/ 1027442 w 1107851"/>
                <a:gd name="connsiteY1" fmla="*/ 638668 h 1013821"/>
                <a:gd name="connsiteX2" fmla="*/ 1051209 w 1107851"/>
                <a:gd name="connsiteY2" fmla="*/ 447988 h 1013821"/>
                <a:gd name="connsiteX3" fmla="*/ 1053006 w 1107851"/>
                <a:gd name="connsiteY3" fmla="*/ 182321 h 1013821"/>
                <a:gd name="connsiteX4" fmla="*/ 974785 w 1107851"/>
                <a:gd name="connsiteY4" fmla="*/ 172527 h 1013821"/>
                <a:gd name="connsiteX5" fmla="*/ 491706 w 1107851"/>
                <a:gd name="connsiteY5" fmla="*/ 181154 h 1013821"/>
                <a:gd name="connsiteX6" fmla="*/ 595223 w 1107851"/>
                <a:gd name="connsiteY6" fmla="*/ 0 h 1013821"/>
                <a:gd name="connsiteX7" fmla="*/ 0 w 1107851"/>
                <a:gd name="connsiteY7" fmla="*/ 267418 h 1013821"/>
                <a:gd name="connsiteX8" fmla="*/ 0 w 1107851"/>
                <a:gd name="connsiteY8" fmla="*/ 854014 h 1013821"/>
                <a:gd name="connsiteX9" fmla="*/ 362309 w 1107851"/>
                <a:gd name="connsiteY9" fmla="*/ 966157 h 1013821"/>
                <a:gd name="connsiteX10" fmla="*/ 925407 w 1107851"/>
                <a:gd name="connsiteY10" fmla="*/ 996801 h 1013821"/>
                <a:gd name="connsiteX11" fmla="*/ 977167 w 1107851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77167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77167 w 1109996"/>
                <a:gd name="connsiteY11" fmla="*/ 825484 h 1013821"/>
                <a:gd name="connsiteX0" fmla="*/ 986692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86692 w 1109996"/>
                <a:gd name="connsiteY11" fmla="*/ 825484 h 1013821"/>
                <a:gd name="connsiteX0" fmla="*/ 986692 w 1109996"/>
                <a:gd name="connsiteY0" fmla="*/ 825484 h 1013821"/>
                <a:gd name="connsiteX1" fmla="*/ 1027442 w 1109996"/>
                <a:gd name="connsiteY1" fmla="*/ 638668 h 1013821"/>
                <a:gd name="connsiteX2" fmla="*/ 1055972 w 1109996"/>
                <a:gd name="connsiteY2" fmla="*/ 407507 h 1013821"/>
                <a:gd name="connsiteX3" fmla="*/ 1053006 w 1109996"/>
                <a:gd name="connsiteY3" fmla="*/ 182321 h 1013821"/>
                <a:gd name="connsiteX4" fmla="*/ 974785 w 1109996"/>
                <a:gd name="connsiteY4" fmla="*/ 172527 h 1013821"/>
                <a:gd name="connsiteX5" fmla="*/ 491706 w 1109996"/>
                <a:gd name="connsiteY5" fmla="*/ 181154 h 1013821"/>
                <a:gd name="connsiteX6" fmla="*/ 595223 w 1109996"/>
                <a:gd name="connsiteY6" fmla="*/ 0 h 1013821"/>
                <a:gd name="connsiteX7" fmla="*/ 0 w 1109996"/>
                <a:gd name="connsiteY7" fmla="*/ 267418 h 1013821"/>
                <a:gd name="connsiteX8" fmla="*/ 0 w 1109996"/>
                <a:gd name="connsiteY8" fmla="*/ 854014 h 1013821"/>
                <a:gd name="connsiteX9" fmla="*/ 362309 w 1109996"/>
                <a:gd name="connsiteY9" fmla="*/ 966157 h 1013821"/>
                <a:gd name="connsiteX10" fmla="*/ 925407 w 1109996"/>
                <a:gd name="connsiteY10" fmla="*/ 996801 h 1013821"/>
                <a:gd name="connsiteX11" fmla="*/ 986692 w 1109996"/>
                <a:gd name="connsiteY11" fmla="*/ 825484 h 1013821"/>
                <a:gd name="connsiteX0" fmla="*/ 986692 w 1109996"/>
                <a:gd name="connsiteY0" fmla="*/ 825484 h 996152"/>
                <a:gd name="connsiteX1" fmla="*/ 1027442 w 1109996"/>
                <a:gd name="connsiteY1" fmla="*/ 638668 h 996152"/>
                <a:gd name="connsiteX2" fmla="*/ 1055972 w 1109996"/>
                <a:gd name="connsiteY2" fmla="*/ 407507 h 996152"/>
                <a:gd name="connsiteX3" fmla="*/ 1053006 w 1109996"/>
                <a:gd name="connsiteY3" fmla="*/ 182321 h 996152"/>
                <a:gd name="connsiteX4" fmla="*/ 974785 w 1109996"/>
                <a:gd name="connsiteY4" fmla="*/ 172527 h 996152"/>
                <a:gd name="connsiteX5" fmla="*/ 491706 w 1109996"/>
                <a:gd name="connsiteY5" fmla="*/ 181154 h 996152"/>
                <a:gd name="connsiteX6" fmla="*/ 595223 w 1109996"/>
                <a:gd name="connsiteY6" fmla="*/ 0 h 996152"/>
                <a:gd name="connsiteX7" fmla="*/ 0 w 1109996"/>
                <a:gd name="connsiteY7" fmla="*/ 267418 h 996152"/>
                <a:gd name="connsiteX8" fmla="*/ 0 w 1109996"/>
                <a:gd name="connsiteY8" fmla="*/ 854014 h 996152"/>
                <a:gd name="connsiteX9" fmla="*/ 362309 w 1109996"/>
                <a:gd name="connsiteY9" fmla="*/ 966157 h 996152"/>
                <a:gd name="connsiteX10" fmla="*/ 880164 w 1109996"/>
                <a:gd name="connsiteY10" fmla="*/ 972989 h 996152"/>
                <a:gd name="connsiteX11" fmla="*/ 986692 w 1109996"/>
                <a:gd name="connsiteY11" fmla="*/ 825484 h 996152"/>
                <a:gd name="connsiteX0" fmla="*/ 986692 w 1109996"/>
                <a:gd name="connsiteY0" fmla="*/ 825484 h 996152"/>
                <a:gd name="connsiteX1" fmla="*/ 1027442 w 1109996"/>
                <a:gd name="connsiteY1" fmla="*/ 638668 h 996152"/>
                <a:gd name="connsiteX2" fmla="*/ 1055972 w 1109996"/>
                <a:gd name="connsiteY2" fmla="*/ 407507 h 996152"/>
                <a:gd name="connsiteX3" fmla="*/ 1053006 w 1109996"/>
                <a:gd name="connsiteY3" fmla="*/ 182321 h 996152"/>
                <a:gd name="connsiteX4" fmla="*/ 974785 w 1109996"/>
                <a:gd name="connsiteY4" fmla="*/ 172527 h 996152"/>
                <a:gd name="connsiteX5" fmla="*/ 491706 w 1109996"/>
                <a:gd name="connsiteY5" fmla="*/ 181154 h 996152"/>
                <a:gd name="connsiteX6" fmla="*/ 595223 w 1109996"/>
                <a:gd name="connsiteY6" fmla="*/ 0 h 996152"/>
                <a:gd name="connsiteX7" fmla="*/ 0 w 1109996"/>
                <a:gd name="connsiteY7" fmla="*/ 267418 h 996152"/>
                <a:gd name="connsiteX8" fmla="*/ 0 w 1109996"/>
                <a:gd name="connsiteY8" fmla="*/ 854014 h 996152"/>
                <a:gd name="connsiteX9" fmla="*/ 362309 w 1109996"/>
                <a:gd name="connsiteY9" fmla="*/ 966157 h 996152"/>
                <a:gd name="connsiteX10" fmla="*/ 880164 w 1109996"/>
                <a:gd name="connsiteY10" fmla="*/ 972989 h 996152"/>
                <a:gd name="connsiteX11" fmla="*/ 986692 w 1109996"/>
                <a:gd name="connsiteY11" fmla="*/ 825484 h 996152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86974"/>
                <a:gd name="connsiteX1" fmla="*/ 1027442 w 1109996"/>
                <a:gd name="connsiteY1" fmla="*/ 638668 h 986974"/>
                <a:gd name="connsiteX2" fmla="*/ 1055972 w 1109996"/>
                <a:gd name="connsiteY2" fmla="*/ 407507 h 986974"/>
                <a:gd name="connsiteX3" fmla="*/ 1053006 w 1109996"/>
                <a:gd name="connsiteY3" fmla="*/ 182321 h 986974"/>
                <a:gd name="connsiteX4" fmla="*/ 974785 w 1109996"/>
                <a:gd name="connsiteY4" fmla="*/ 172527 h 986974"/>
                <a:gd name="connsiteX5" fmla="*/ 491706 w 1109996"/>
                <a:gd name="connsiteY5" fmla="*/ 181154 h 986974"/>
                <a:gd name="connsiteX6" fmla="*/ 595223 w 1109996"/>
                <a:gd name="connsiteY6" fmla="*/ 0 h 986974"/>
                <a:gd name="connsiteX7" fmla="*/ 0 w 1109996"/>
                <a:gd name="connsiteY7" fmla="*/ 267418 h 986974"/>
                <a:gd name="connsiteX8" fmla="*/ 0 w 1109996"/>
                <a:gd name="connsiteY8" fmla="*/ 854014 h 986974"/>
                <a:gd name="connsiteX9" fmla="*/ 362309 w 1109996"/>
                <a:gd name="connsiteY9" fmla="*/ 966157 h 986974"/>
                <a:gd name="connsiteX10" fmla="*/ 880164 w 1109996"/>
                <a:gd name="connsiteY10" fmla="*/ 972989 h 986974"/>
                <a:gd name="connsiteX11" fmla="*/ 986692 w 1109996"/>
                <a:gd name="connsiteY11" fmla="*/ 825484 h 986974"/>
                <a:gd name="connsiteX0" fmla="*/ 986692 w 1109996"/>
                <a:gd name="connsiteY0" fmla="*/ 825484 h 995044"/>
                <a:gd name="connsiteX1" fmla="*/ 1027442 w 1109996"/>
                <a:gd name="connsiteY1" fmla="*/ 638668 h 995044"/>
                <a:gd name="connsiteX2" fmla="*/ 1055972 w 1109996"/>
                <a:gd name="connsiteY2" fmla="*/ 407507 h 995044"/>
                <a:gd name="connsiteX3" fmla="*/ 1053006 w 1109996"/>
                <a:gd name="connsiteY3" fmla="*/ 182321 h 995044"/>
                <a:gd name="connsiteX4" fmla="*/ 974785 w 1109996"/>
                <a:gd name="connsiteY4" fmla="*/ 172527 h 995044"/>
                <a:gd name="connsiteX5" fmla="*/ 491706 w 1109996"/>
                <a:gd name="connsiteY5" fmla="*/ 181154 h 995044"/>
                <a:gd name="connsiteX6" fmla="*/ 595223 w 1109996"/>
                <a:gd name="connsiteY6" fmla="*/ 0 h 995044"/>
                <a:gd name="connsiteX7" fmla="*/ 0 w 1109996"/>
                <a:gd name="connsiteY7" fmla="*/ 267418 h 995044"/>
                <a:gd name="connsiteX8" fmla="*/ 0 w 1109996"/>
                <a:gd name="connsiteY8" fmla="*/ 854014 h 995044"/>
                <a:gd name="connsiteX9" fmla="*/ 362309 w 1109996"/>
                <a:gd name="connsiteY9" fmla="*/ 966157 h 995044"/>
                <a:gd name="connsiteX10" fmla="*/ 884927 w 1109996"/>
                <a:gd name="connsiteY10" fmla="*/ 984895 h 995044"/>
                <a:gd name="connsiteX11" fmla="*/ 986692 w 1109996"/>
                <a:gd name="connsiteY11" fmla="*/ 825484 h 995044"/>
                <a:gd name="connsiteX0" fmla="*/ 986692 w 1109996"/>
                <a:gd name="connsiteY0" fmla="*/ 825484 h 995044"/>
                <a:gd name="connsiteX1" fmla="*/ 1027442 w 1109996"/>
                <a:gd name="connsiteY1" fmla="*/ 638668 h 995044"/>
                <a:gd name="connsiteX2" fmla="*/ 1055972 w 1109996"/>
                <a:gd name="connsiteY2" fmla="*/ 407507 h 995044"/>
                <a:gd name="connsiteX3" fmla="*/ 1053006 w 1109996"/>
                <a:gd name="connsiteY3" fmla="*/ 182321 h 995044"/>
                <a:gd name="connsiteX4" fmla="*/ 974785 w 1109996"/>
                <a:gd name="connsiteY4" fmla="*/ 172527 h 995044"/>
                <a:gd name="connsiteX5" fmla="*/ 491706 w 1109996"/>
                <a:gd name="connsiteY5" fmla="*/ 181154 h 995044"/>
                <a:gd name="connsiteX6" fmla="*/ 595223 w 1109996"/>
                <a:gd name="connsiteY6" fmla="*/ 0 h 995044"/>
                <a:gd name="connsiteX7" fmla="*/ 0 w 1109996"/>
                <a:gd name="connsiteY7" fmla="*/ 267418 h 995044"/>
                <a:gd name="connsiteX8" fmla="*/ 0 w 1109996"/>
                <a:gd name="connsiteY8" fmla="*/ 854014 h 995044"/>
                <a:gd name="connsiteX9" fmla="*/ 362309 w 1109996"/>
                <a:gd name="connsiteY9" fmla="*/ 966157 h 995044"/>
                <a:gd name="connsiteX10" fmla="*/ 884927 w 1109996"/>
                <a:gd name="connsiteY10" fmla="*/ 984895 h 995044"/>
                <a:gd name="connsiteX11" fmla="*/ 986692 w 1109996"/>
                <a:gd name="connsiteY11" fmla="*/ 825484 h 995044"/>
                <a:gd name="connsiteX0" fmla="*/ 986692 w 1109996"/>
                <a:gd name="connsiteY0" fmla="*/ 825484 h 988698"/>
                <a:gd name="connsiteX1" fmla="*/ 1027442 w 1109996"/>
                <a:gd name="connsiteY1" fmla="*/ 638668 h 988698"/>
                <a:gd name="connsiteX2" fmla="*/ 1055972 w 1109996"/>
                <a:gd name="connsiteY2" fmla="*/ 407507 h 988698"/>
                <a:gd name="connsiteX3" fmla="*/ 1053006 w 1109996"/>
                <a:gd name="connsiteY3" fmla="*/ 182321 h 988698"/>
                <a:gd name="connsiteX4" fmla="*/ 974785 w 1109996"/>
                <a:gd name="connsiteY4" fmla="*/ 172527 h 988698"/>
                <a:gd name="connsiteX5" fmla="*/ 491706 w 1109996"/>
                <a:gd name="connsiteY5" fmla="*/ 181154 h 988698"/>
                <a:gd name="connsiteX6" fmla="*/ 595223 w 1109996"/>
                <a:gd name="connsiteY6" fmla="*/ 0 h 988698"/>
                <a:gd name="connsiteX7" fmla="*/ 0 w 1109996"/>
                <a:gd name="connsiteY7" fmla="*/ 267418 h 988698"/>
                <a:gd name="connsiteX8" fmla="*/ 0 w 1109996"/>
                <a:gd name="connsiteY8" fmla="*/ 854014 h 988698"/>
                <a:gd name="connsiteX9" fmla="*/ 362309 w 1109996"/>
                <a:gd name="connsiteY9" fmla="*/ 966157 h 988698"/>
                <a:gd name="connsiteX10" fmla="*/ 884927 w 1109996"/>
                <a:gd name="connsiteY10" fmla="*/ 984895 h 988698"/>
                <a:gd name="connsiteX11" fmla="*/ 986692 w 1109996"/>
                <a:gd name="connsiteY11" fmla="*/ 825484 h 988698"/>
                <a:gd name="connsiteX0" fmla="*/ 986692 w 1109996"/>
                <a:gd name="connsiteY0" fmla="*/ 825484 h 988698"/>
                <a:gd name="connsiteX1" fmla="*/ 1027442 w 1109996"/>
                <a:gd name="connsiteY1" fmla="*/ 638668 h 988698"/>
                <a:gd name="connsiteX2" fmla="*/ 1055972 w 1109996"/>
                <a:gd name="connsiteY2" fmla="*/ 407507 h 988698"/>
                <a:gd name="connsiteX3" fmla="*/ 1053006 w 1109996"/>
                <a:gd name="connsiteY3" fmla="*/ 182321 h 988698"/>
                <a:gd name="connsiteX4" fmla="*/ 974785 w 1109996"/>
                <a:gd name="connsiteY4" fmla="*/ 172527 h 988698"/>
                <a:gd name="connsiteX5" fmla="*/ 491706 w 1109996"/>
                <a:gd name="connsiteY5" fmla="*/ 181154 h 988698"/>
                <a:gd name="connsiteX6" fmla="*/ 595223 w 1109996"/>
                <a:gd name="connsiteY6" fmla="*/ 0 h 988698"/>
                <a:gd name="connsiteX7" fmla="*/ 0 w 1109996"/>
                <a:gd name="connsiteY7" fmla="*/ 267418 h 988698"/>
                <a:gd name="connsiteX8" fmla="*/ 0 w 1109996"/>
                <a:gd name="connsiteY8" fmla="*/ 854014 h 988698"/>
                <a:gd name="connsiteX9" fmla="*/ 362309 w 1109996"/>
                <a:gd name="connsiteY9" fmla="*/ 966157 h 988698"/>
                <a:gd name="connsiteX10" fmla="*/ 884927 w 1109996"/>
                <a:gd name="connsiteY10" fmla="*/ 984895 h 988698"/>
                <a:gd name="connsiteX11" fmla="*/ 986692 w 1109996"/>
                <a:gd name="connsiteY11" fmla="*/ 825484 h 98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09996" h="988698">
                  <a:moveTo>
                    <a:pt x="986692" y="825484"/>
                  </a:moveTo>
                  <a:cubicBezTo>
                    <a:pt x="1020437" y="795631"/>
                    <a:pt x="1117840" y="750947"/>
                    <a:pt x="1027442" y="638668"/>
                  </a:cubicBezTo>
                  <a:cubicBezTo>
                    <a:pt x="1094896" y="605270"/>
                    <a:pt x="1129012" y="471861"/>
                    <a:pt x="1055972" y="407507"/>
                  </a:cubicBezTo>
                  <a:cubicBezTo>
                    <a:pt x="1119277" y="346733"/>
                    <a:pt x="1137338" y="257382"/>
                    <a:pt x="1053006" y="182321"/>
                  </a:cubicBezTo>
                  <a:cubicBezTo>
                    <a:pt x="1003120" y="171912"/>
                    <a:pt x="1000859" y="175792"/>
                    <a:pt x="974785" y="172527"/>
                  </a:cubicBezTo>
                  <a:lnTo>
                    <a:pt x="491706" y="181154"/>
                  </a:lnTo>
                  <a:lnTo>
                    <a:pt x="595223" y="0"/>
                  </a:lnTo>
                  <a:cubicBezTo>
                    <a:pt x="276045" y="48883"/>
                    <a:pt x="181155" y="175403"/>
                    <a:pt x="0" y="267418"/>
                  </a:cubicBezTo>
                  <a:lnTo>
                    <a:pt x="0" y="854014"/>
                  </a:lnTo>
                  <a:cubicBezTo>
                    <a:pt x="69011" y="856889"/>
                    <a:pt x="189780" y="946029"/>
                    <a:pt x="362309" y="966157"/>
                  </a:cubicBezTo>
                  <a:cubicBezTo>
                    <a:pt x="516544" y="989955"/>
                    <a:pt x="753082" y="992465"/>
                    <a:pt x="884927" y="984895"/>
                  </a:cubicBezTo>
                  <a:cubicBezTo>
                    <a:pt x="1065985" y="980499"/>
                    <a:pt x="1049459" y="866918"/>
                    <a:pt x="986692" y="825484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58A2A8C6-0FBC-4536-832E-235D435FA8B4}"/>
                </a:ext>
              </a:extLst>
            </p:cNvPr>
            <p:cNvSpPr/>
            <p:nvPr/>
          </p:nvSpPr>
          <p:spPr>
            <a:xfrm rot="10800000">
              <a:off x="5868143" y="3344522"/>
              <a:ext cx="803488" cy="6312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2810A050-9C15-4467-92CB-A157DD5F59CB}"/>
                </a:ext>
              </a:extLst>
            </p:cNvPr>
            <p:cNvSpPr/>
            <p:nvPr/>
          </p:nvSpPr>
          <p:spPr>
            <a:xfrm rot="10800000">
              <a:off x="5621783" y="3442732"/>
              <a:ext cx="246361" cy="50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73C5A0C-8C88-4545-8B81-692C56AC560C}"/>
                </a:ext>
              </a:extLst>
            </p:cNvPr>
            <p:cNvSpPr/>
            <p:nvPr/>
          </p:nvSpPr>
          <p:spPr>
            <a:xfrm rot="10800000">
              <a:off x="5700346" y="3473046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64" name="Multiply 14">
            <a:extLst>
              <a:ext uri="{FF2B5EF4-FFF2-40B4-BE49-F238E27FC236}">
                <a16:creationId xmlns:a16="http://schemas.microsoft.com/office/drawing/2014/main" id="{CE169293-57D4-4408-AFB5-3FF0631C107C}"/>
              </a:ext>
            </a:extLst>
          </p:cNvPr>
          <p:cNvSpPr/>
          <p:nvPr/>
        </p:nvSpPr>
        <p:spPr>
          <a:xfrm>
            <a:off x="5878777" y="5027728"/>
            <a:ext cx="662983" cy="662983"/>
          </a:xfrm>
          <a:prstGeom prst="mathMultiply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65" name="Donut 24">
            <a:extLst>
              <a:ext uri="{FF2B5EF4-FFF2-40B4-BE49-F238E27FC236}">
                <a16:creationId xmlns:a16="http://schemas.microsoft.com/office/drawing/2014/main" id="{6E91F94B-ACE2-48E2-A0F4-ADBED6F1BF2F}"/>
              </a:ext>
            </a:extLst>
          </p:cNvPr>
          <p:cNvSpPr/>
          <p:nvPr/>
        </p:nvSpPr>
        <p:spPr>
          <a:xfrm>
            <a:off x="5725656" y="2677940"/>
            <a:ext cx="493933" cy="493933"/>
          </a:xfrm>
          <a:prstGeom prst="don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BAC85EA5-B2BE-4908-BBB2-341773EE1ACA}"/>
              </a:ext>
            </a:extLst>
          </p:cNvPr>
          <p:cNvSpPr txBox="1"/>
          <p:nvPr/>
        </p:nvSpPr>
        <p:spPr>
          <a:xfrm>
            <a:off x="758628" y="1048546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Q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7D72B750-CBEC-48F3-8905-73DF06AE0971}"/>
              </a:ext>
            </a:extLst>
          </p:cNvPr>
          <p:cNvSpPr txBox="1"/>
          <p:nvPr/>
        </p:nvSpPr>
        <p:spPr>
          <a:xfrm>
            <a:off x="758628" y="2993021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A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ADBAC91D-AE3D-434B-93B1-8E73893EDF06}"/>
              </a:ext>
            </a:extLst>
          </p:cNvPr>
          <p:cNvGrpSpPr/>
          <p:nvPr/>
        </p:nvGrpSpPr>
        <p:grpSpPr>
          <a:xfrm>
            <a:off x="593073" y="1835556"/>
            <a:ext cx="2629858" cy="896263"/>
            <a:chOff x="6372200" y="1720413"/>
            <a:chExt cx="2160240" cy="896263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56A0D18F-A36F-4628-865C-05975EA76CE1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72464D9B-E219-46C1-B018-E3F68121501E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13B440E7-CBB8-4F12-9D41-EAE88155B807}"/>
              </a:ext>
            </a:extLst>
          </p:cNvPr>
          <p:cNvGrpSpPr/>
          <p:nvPr/>
        </p:nvGrpSpPr>
        <p:grpSpPr>
          <a:xfrm>
            <a:off x="593073" y="3788797"/>
            <a:ext cx="2629858" cy="896263"/>
            <a:chOff x="6372200" y="1720413"/>
            <a:chExt cx="2160240" cy="896263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F024490B-2003-443A-97B1-5423BB9E7003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B090AF73-CE5F-4E20-A7BF-303151BD5BBF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4" name="TextBox 173">
            <a:extLst>
              <a:ext uri="{FF2B5EF4-FFF2-40B4-BE49-F238E27FC236}">
                <a16:creationId xmlns:a16="http://schemas.microsoft.com/office/drawing/2014/main" id="{9EFCF339-921A-4EEE-BD2C-4D52DD68DEC4}"/>
              </a:ext>
            </a:extLst>
          </p:cNvPr>
          <p:cNvSpPr txBox="1"/>
          <p:nvPr/>
        </p:nvSpPr>
        <p:spPr>
          <a:xfrm>
            <a:off x="10815238" y="2344129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Q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E401F76A-9C35-4973-8233-668F542FAC37}"/>
              </a:ext>
            </a:extLst>
          </p:cNvPr>
          <p:cNvSpPr txBox="1"/>
          <p:nvPr/>
        </p:nvSpPr>
        <p:spPr>
          <a:xfrm>
            <a:off x="10815238" y="4288604"/>
            <a:ext cx="59079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A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5E870275-5827-488C-8DD4-5ED5F0BAC5DC}"/>
              </a:ext>
            </a:extLst>
          </p:cNvPr>
          <p:cNvGrpSpPr/>
          <p:nvPr/>
        </p:nvGrpSpPr>
        <p:grpSpPr>
          <a:xfrm>
            <a:off x="8969073" y="3131138"/>
            <a:ext cx="2629858" cy="896263"/>
            <a:chOff x="6372200" y="1720413"/>
            <a:chExt cx="2160240" cy="896263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DD08F7F6-471A-46BA-9B58-13370862D182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17ABB55D-4D4F-464C-A051-79BA275AE14A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/>
                <a:t>Contents Title</a:t>
              </a:r>
              <a:endParaRPr lang="ko-KR" altLang="en-US" sz="1400" b="1" dirty="0"/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2E5A0312-5F79-4992-8B64-797C954768C8}"/>
              </a:ext>
            </a:extLst>
          </p:cNvPr>
          <p:cNvGrpSpPr/>
          <p:nvPr/>
        </p:nvGrpSpPr>
        <p:grpSpPr>
          <a:xfrm>
            <a:off x="8969073" y="5084380"/>
            <a:ext cx="2629858" cy="896263"/>
            <a:chOff x="6372200" y="1720413"/>
            <a:chExt cx="2160240" cy="896263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471F6276-78AB-44DD-AEE2-5483C1D1DD2D}"/>
                </a:ext>
              </a:extLst>
            </p:cNvPr>
            <p:cNvSpPr txBox="1"/>
            <p:nvPr/>
          </p:nvSpPr>
          <p:spPr>
            <a:xfrm>
              <a:off x="6372201" y="197034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0234BED2-78D1-4E76-BC02-19BBD4472D0F}"/>
                </a:ext>
              </a:extLst>
            </p:cNvPr>
            <p:cNvSpPr txBox="1"/>
            <p:nvPr/>
          </p:nvSpPr>
          <p:spPr>
            <a:xfrm>
              <a:off x="6372200" y="1720413"/>
              <a:ext cx="216023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/>
                <a:t>Contents Title</a:t>
              </a:r>
              <a:endParaRPr lang="ko-KR" altLang="en-US" sz="1400" b="1" dirty="0"/>
            </a:p>
          </p:txBody>
        </p:sp>
      </p:grpSp>
      <p:sp>
        <p:nvSpPr>
          <p:cNvPr id="182" name="Oval 181">
            <a:extLst>
              <a:ext uri="{FF2B5EF4-FFF2-40B4-BE49-F238E27FC236}">
                <a16:creationId xmlns:a16="http://schemas.microsoft.com/office/drawing/2014/main" id="{5B1684F2-EF95-471C-A6B9-54C3E419D812}"/>
              </a:ext>
            </a:extLst>
          </p:cNvPr>
          <p:cNvSpPr/>
          <p:nvPr/>
        </p:nvSpPr>
        <p:spPr>
          <a:xfrm>
            <a:off x="9902705" y="1451334"/>
            <a:ext cx="762595" cy="762595"/>
          </a:xfrm>
          <a:prstGeom prst="ellipse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2AE5BCD7-BA44-4102-9882-A6161B8D4A56}"/>
              </a:ext>
            </a:extLst>
          </p:cNvPr>
          <p:cNvSpPr/>
          <p:nvPr/>
        </p:nvSpPr>
        <p:spPr>
          <a:xfrm>
            <a:off x="1526705" y="5338464"/>
            <a:ext cx="762595" cy="762595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8208AA9-ADE6-4296-9DC8-455A6AD5C646}"/>
              </a:ext>
            </a:extLst>
          </p:cNvPr>
          <p:cNvSpPr txBox="1"/>
          <p:nvPr/>
        </p:nvSpPr>
        <p:spPr>
          <a:xfrm>
            <a:off x="4998117" y="6061206"/>
            <a:ext cx="2195775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Oval 21">
            <a:extLst>
              <a:ext uri="{FF2B5EF4-FFF2-40B4-BE49-F238E27FC236}">
                <a16:creationId xmlns:a16="http://schemas.microsoft.com/office/drawing/2014/main" id="{0B127619-B1AC-4458-8506-6C2C9B6429F5}"/>
              </a:ext>
            </a:extLst>
          </p:cNvPr>
          <p:cNvSpPr/>
          <p:nvPr/>
        </p:nvSpPr>
        <p:spPr>
          <a:xfrm rot="20700000">
            <a:off x="1686883" y="5525970"/>
            <a:ext cx="442231" cy="38758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2" name="Donut 15">
            <a:extLst>
              <a:ext uri="{FF2B5EF4-FFF2-40B4-BE49-F238E27FC236}">
                <a16:creationId xmlns:a16="http://schemas.microsoft.com/office/drawing/2014/main" id="{BFC8E173-D2BA-4EC1-8F97-9DA0D68F582B}"/>
              </a:ext>
            </a:extLst>
          </p:cNvPr>
          <p:cNvSpPr/>
          <p:nvPr/>
        </p:nvSpPr>
        <p:spPr>
          <a:xfrm>
            <a:off x="10086366" y="1640346"/>
            <a:ext cx="392737" cy="390005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IN">
      <a:dk1>
        <a:srgbClr val="303030"/>
      </a:dk1>
      <a:lt1>
        <a:sysClr val="window" lastClr="FFFFFF"/>
      </a:lt1>
      <a:dk2>
        <a:srgbClr val="303030"/>
      </a:dk2>
      <a:lt2>
        <a:srgbClr val="FFFFFF"/>
      </a:lt2>
      <a:accent1>
        <a:srgbClr val="303030"/>
      </a:accent1>
      <a:accent2>
        <a:srgbClr val="FE9900"/>
      </a:accent2>
      <a:accent3>
        <a:srgbClr val="303030"/>
      </a:accent3>
      <a:accent4>
        <a:srgbClr val="FE9900"/>
      </a:accent4>
      <a:accent5>
        <a:srgbClr val="303030"/>
      </a:accent5>
      <a:accent6>
        <a:srgbClr val="FE9900"/>
      </a:accent6>
      <a:hlink>
        <a:srgbClr val="303030"/>
      </a:hlink>
      <a:folHlink>
        <a:srgbClr val="30303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102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2019-01-07T07:35:35Z</dcterms:modified>
</cp:coreProperties>
</file>