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2" name="그룹 9">
            <a:extLst>
              <a:ext uri="{FF2B5EF4-FFF2-40B4-BE49-F238E27FC236}">
                <a16:creationId xmlns:a16="http://schemas.microsoft.com/office/drawing/2014/main" id="{4290EFC1-DE98-4608-9467-2E1325B2AE3D}"/>
              </a:ext>
            </a:extLst>
          </p:cNvPr>
          <p:cNvGrpSpPr/>
          <p:nvPr/>
        </p:nvGrpSpPr>
        <p:grpSpPr>
          <a:xfrm>
            <a:off x="7205152" y="3867957"/>
            <a:ext cx="1711631" cy="954597"/>
            <a:chOff x="7205148" y="3645024"/>
            <a:chExt cx="1711631" cy="954597"/>
          </a:xfrm>
        </p:grpSpPr>
        <p:sp>
          <p:nvSpPr>
            <p:cNvPr id="33" name="Rectangle 74">
              <a:extLst>
                <a:ext uri="{FF2B5EF4-FFF2-40B4-BE49-F238E27FC236}">
                  <a16:creationId xmlns:a16="http://schemas.microsoft.com/office/drawing/2014/main" id="{E6B36779-322A-49B7-945D-ADDBE33DBCE5}"/>
                </a:ext>
              </a:extLst>
            </p:cNvPr>
            <p:cNvSpPr/>
            <p:nvPr/>
          </p:nvSpPr>
          <p:spPr>
            <a:xfrm flipH="1">
              <a:off x="7210998" y="4389320"/>
              <a:ext cx="1699930" cy="2103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294520" y="262881"/>
                  </a:moveTo>
                  <a:lnTo>
                    <a:pt x="4294520" y="390769"/>
                  </a:lnTo>
                  <a:lnTo>
                    <a:pt x="4155512" y="390769"/>
                  </a:lnTo>
                  <a:lnTo>
                    <a:pt x="4155512" y="262881"/>
                  </a:lnTo>
                  <a:close/>
                  <a:moveTo>
                    <a:pt x="4545033" y="262881"/>
                  </a:moveTo>
                  <a:lnTo>
                    <a:pt x="4545033" y="390769"/>
                  </a:lnTo>
                  <a:lnTo>
                    <a:pt x="4406025" y="390769"/>
                  </a:lnTo>
                  <a:lnTo>
                    <a:pt x="4406025" y="262881"/>
                  </a:lnTo>
                  <a:close/>
                  <a:moveTo>
                    <a:pt x="4795546" y="262881"/>
                  </a:moveTo>
                  <a:lnTo>
                    <a:pt x="4795546" y="390769"/>
                  </a:lnTo>
                  <a:lnTo>
                    <a:pt x="4656538" y="390769"/>
                  </a:lnTo>
                  <a:lnTo>
                    <a:pt x="4656538" y="262881"/>
                  </a:lnTo>
                  <a:close/>
                  <a:moveTo>
                    <a:pt x="5393520" y="0"/>
                  </a:moveTo>
                  <a:lnTo>
                    <a:pt x="1140534" y="0"/>
                  </a:lnTo>
                  <a:lnTo>
                    <a:pt x="1140534" y="658575"/>
                  </a:lnTo>
                  <a:lnTo>
                    <a:pt x="1057129" y="658575"/>
                  </a:lnTo>
                  <a:lnTo>
                    <a:pt x="1057129" y="0"/>
                  </a:lnTo>
                  <a:lnTo>
                    <a:pt x="926444" y="0"/>
                  </a:lnTo>
                  <a:lnTo>
                    <a:pt x="926444" y="658575"/>
                  </a:lnTo>
                  <a:lnTo>
                    <a:pt x="843039" y="658575"/>
                  </a:lnTo>
                  <a:lnTo>
                    <a:pt x="843039" y="0"/>
                  </a:lnTo>
                  <a:lnTo>
                    <a:pt x="712355" y="0"/>
                  </a:lnTo>
                  <a:lnTo>
                    <a:pt x="712355" y="658575"/>
                  </a:lnTo>
                  <a:lnTo>
                    <a:pt x="628950" y="658575"/>
                  </a:lnTo>
                  <a:lnTo>
                    <a:pt x="628950" y="0"/>
                  </a:lnTo>
                  <a:lnTo>
                    <a:pt x="498265" y="0"/>
                  </a:lnTo>
                  <a:lnTo>
                    <a:pt x="498265" y="658575"/>
                  </a:lnTo>
                  <a:lnTo>
                    <a:pt x="414860" y="658575"/>
                  </a:lnTo>
                  <a:lnTo>
                    <a:pt x="414860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89F90A3-D0D3-4D70-80A2-1A1E6E5ACAAF}"/>
                </a:ext>
              </a:extLst>
            </p:cNvPr>
            <p:cNvSpPr/>
            <p:nvPr/>
          </p:nvSpPr>
          <p:spPr>
            <a:xfrm flipH="1">
              <a:off x="7205148" y="4121909"/>
              <a:ext cx="1711631" cy="211748"/>
            </a:xfrm>
            <a:prstGeom prst="rect">
              <a:avLst/>
            </a:pr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5" name="Rectangle 94">
              <a:extLst>
                <a:ext uri="{FF2B5EF4-FFF2-40B4-BE49-F238E27FC236}">
                  <a16:creationId xmlns:a16="http://schemas.microsoft.com/office/drawing/2014/main" id="{F5BEC6D7-AE85-4430-B965-F8E964770FB0}"/>
                </a:ext>
              </a:extLst>
            </p:cNvPr>
            <p:cNvSpPr/>
            <p:nvPr/>
          </p:nvSpPr>
          <p:spPr>
            <a:xfrm flipH="1">
              <a:off x="7338190" y="3887414"/>
              <a:ext cx="1445547" cy="17883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289124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289124" y="667240"/>
                  </a:lnTo>
                  <a:close/>
                  <a:moveTo>
                    <a:pt x="629207" y="0"/>
                  </a:moveTo>
                  <a:lnTo>
                    <a:pt x="478456" y="0"/>
                  </a:lnTo>
                  <a:lnTo>
                    <a:pt x="478456" y="667240"/>
                  </a:lnTo>
                  <a:lnTo>
                    <a:pt x="629207" y="667240"/>
                  </a:lnTo>
                  <a:close/>
                  <a:moveTo>
                    <a:pt x="5393520" y="0"/>
                  </a:moveTo>
                  <a:lnTo>
                    <a:pt x="818539" y="0"/>
                  </a:lnTo>
                  <a:lnTo>
                    <a:pt x="818539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6" name="Rectangle 97">
              <a:extLst>
                <a:ext uri="{FF2B5EF4-FFF2-40B4-BE49-F238E27FC236}">
                  <a16:creationId xmlns:a16="http://schemas.microsoft.com/office/drawing/2014/main" id="{AAB9779E-263B-43D8-AFC5-3C7ED716C8BD}"/>
                </a:ext>
              </a:extLst>
            </p:cNvPr>
            <p:cNvSpPr/>
            <p:nvPr/>
          </p:nvSpPr>
          <p:spPr>
            <a:xfrm flipH="1">
              <a:off x="7306278" y="3645024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37" name="그룹 4">
            <a:extLst>
              <a:ext uri="{FF2B5EF4-FFF2-40B4-BE49-F238E27FC236}">
                <a16:creationId xmlns:a16="http://schemas.microsoft.com/office/drawing/2014/main" id="{76684180-7ABA-4298-B6BD-C98D5DCB1CFF}"/>
              </a:ext>
            </a:extLst>
          </p:cNvPr>
          <p:cNvGrpSpPr/>
          <p:nvPr/>
        </p:nvGrpSpPr>
        <p:grpSpPr>
          <a:xfrm>
            <a:off x="903000" y="4897560"/>
            <a:ext cx="10386000" cy="1276754"/>
            <a:chOff x="865132" y="4710839"/>
            <a:chExt cx="10386000" cy="1276753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35F09A7-90C2-4A27-BAFE-4C3B9486F468}"/>
                </a:ext>
              </a:extLst>
            </p:cNvPr>
            <p:cNvSpPr/>
            <p:nvPr/>
          </p:nvSpPr>
          <p:spPr>
            <a:xfrm rot="10800000">
              <a:off x="865132" y="5879592"/>
              <a:ext cx="2304000" cy="10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542CEDE-AC42-406B-9083-DC88757BB988}"/>
                </a:ext>
              </a:extLst>
            </p:cNvPr>
            <p:cNvSpPr/>
            <p:nvPr/>
          </p:nvSpPr>
          <p:spPr>
            <a:xfrm rot="5400000">
              <a:off x="2557132" y="5375592"/>
              <a:ext cx="1116000" cy="10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D143332F-04A6-462A-B985-7CF3346FF8FC}"/>
                </a:ext>
              </a:extLst>
            </p:cNvPr>
            <p:cNvSpPr/>
            <p:nvPr/>
          </p:nvSpPr>
          <p:spPr>
            <a:xfrm>
              <a:off x="3115132" y="4871592"/>
              <a:ext cx="2052000" cy="10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8D940D68-38D9-4C01-AD8F-AC9EBC4F4A85}"/>
                </a:ext>
              </a:extLst>
            </p:cNvPr>
            <p:cNvSpPr/>
            <p:nvPr/>
          </p:nvSpPr>
          <p:spPr>
            <a:xfrm rot="5400000">
              <a:off x="4735132" y="5195592"/>
              <a:ext cx="756000" cy="10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D7744DC1-BDB6-403E-A346-91392E9F5651}"/>
                </a:ext>
              </a:extLst>
            </p:cNvPr>
            <p:cNvSpPr/>
            <p:nvPr/>
          </p:nvSpPr>
          <p:spPr>
            <a:xfrm>
              <a:off x="5059132" y="5538839"/>
              <a:ext cx="2052000" cy="10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8F86684-5B89-4DE0-8F0A-DB2D0032513C}"/>
                </a:ext>
              </a:extLst>
            </p:cNvPr>
            <p:cNvSpPr/>
            <p:nvPr/>
          </p:nvSpPr>
          <p:spPr>
            <a:xfrm rot="5400000">
              <a:off x="6589132" y="5124839"/>
              <a:ext cx="936000" cy="10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2BF32748-AA1A-4435-9C57-4F1CB60E700B}"/>
                </a:ext>
              </a:extLst>
            </p:cNvPr>
            <p:cNvSpPr/>
            <p:nvPr/>
          </p:nvSpPr>
          <p:spPr>
            <a:xfrm>
              <a:off x="7003132" y="4710839"/>
              <a:ext cx="2052000" cy="10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13B70A5-2E4C-4198-9ABB-7A0E9C9BFEDC}"/>
                </a:ext>
              </a:extLst>
            </p:cNvPr>
            <p:cNvSpPr/>
            <p:nvPr/>
          </p:nvSpPr>
          <p:spPr>
            <a:xfrm rot="5400000">
              <a:off x="8533132" y="5124839"/>
              <a:ext cx="936000" cy="10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7CBDFD3-07AD-4539-B9BC-9825E99BC153}"/>
                </a:ext>
              </a:extLst>
            </p:cNvPr>
            <p:cNvSpPr/>
            <p:nvPr/>
          </p:nvSpPr>
          <p:spPr>
            <a:xfrm>
              <a:off x="8947132" y="5538839"/>
              <a:ext cx="2304000" cy="10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47" name="그룹 5">
            <a:extLst>
              <a:ext uri="{FF2B5EF4-FFF2-40B4-BE49-F238E27FC236}">
                <a16:creationId xmlns:a16="http://schemas.microsoft.com/office/drawing/2014/main" id="{7914615F-ACF9-4773-AFBD-F21AC7B4A0AC}"/>
              </a:ext>
            </a:extLst>
          </p:cNvPr>
          <p:cNvGrpSpPr/>
          <p:nvPr/>
        </p:nvGrpSpPr>
        <p:grpSpPr>
          <a:xfrm>
            <a:off x="3428702" y="4093164"/>
            <a:ext cx="1489893" cy="881131"/>
            <a:chOff x="3428700" y="3933599"/>
            <a:chExt cx="1489892" cy="881131"/>
          </a:xfrm>
        </p:grpSpPr>
        <p:sp>
          <p:nvSpPr>
            <p:cNvPr id="48" name="Round Same Side Corner Rectangle 51">
              <a:extLst>
                <a:ext uri="{FF2B5EF4-FFF2-40B4-BE49-F238E27FC236}">
                  <a16:creationId xmlns:a16="http://schemas.microsoft.com/office/drawing/2014/main" id="{44E13F1F-D424-49CF-A0AD-57BFBBA4ECEB}"/>
                </a:ext>
              </a:extLst>
            </p:cNvPr>
            <p:cNvSpPr/>
            <p:nvPr/>
          </p:nvSpPr>
          <p:spPr>
            <a:xfrm rot="5400000" flipH="1">
              <a:off x="4056583" y="3629219"/>
              <a:ext cx="234126" cy="1489892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49" name="Round Same Side Corner Rectangle 51">
              <a:extLst>
                <a:ext uri="{FF2B5EF4-FFF2-40B4-BE49-F238E27FC236}">
                  <a16:creationId xmlns:a16="http://schemas.microsoft.com/office/drawing/2014/main" id="{35195D92-B7C2-4F2B-8BF6-AF059CA3B2D3}"/>
                </a:ext>
              </a:extLst>
            </p:cNvPr>
            <p:cNvSpPr/>
            <p:nvPr/>
          </p:nvSpPr>
          <p:spPr>
            <a:xfrm rot="16200000" flipH="1">
              <a:off x="4063113" y="4000802"/>
              <a:ext cx="221067" cy="140679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50" name="Round Same Side Corner Rectangle 51">
              <a:extLst>
                <a:ext uri="{FF2B5EF4-FFF2-40B4-BE49-F238E27FC236}">
                  <a16:creationId xmlns:a16="http://schemas.microsoft.com/office/drawing/2014/main" id="{FBAB6448-EE70-4825-A688-0CA807A05CF2}"/>
                </a:ext>
              </a:extLst>
            </p:cNvPr>
            <p:cNvSpPr/>
            <p:nvPr/>
          </p:nvSpPr>
          <p:spPr>
            <a:xfrm rot="16200000" flipH="1">
              <a:off x="4063113" y="3340738"/>
              <a:ext cx="221067" cy="140679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51" name="그룹 8">
            <a:extLst>
              <a:ext uri="{FF2B5EF4-FFF2-40B4-BE49-F238E27FC236}">
                <a16:creationId xmlns:a16="http://schemas.microsoft.com/office/drawing/2014/main" id="{BFB1DFA8-5034-4AAF-97AB-7F566010A108}"/>
              </a:ext>
            </a:extLst>
          </p:cNvPr>
          <p:cNvGrpSpPr/>
          <p:nvPr/>
        </p:nvGrpSpPr>
        <p:grpSpPr>
          <a:xfrm>
            <a:off x="9206087" y="3952850"/>
            <a:ext cx="1534525" cy="1691872"/>
            <a:chOff x="9215137" y="3720865"/>
            <a:chExt cx="1534525" cy="1691872"/>
          </a:xfrm>
        </p:grpSpPr>
        <p:sp>
          <p:nvSpPr>
            <p:cNvPr id="52" name="Rectangle 52">
              <a:extLst>
                <a:ext uri="{FF2B5EF4-FFF2-40B4-BE49-F238E27FC236}">
                  <a16:creationId xmlns:a16="http://schemas.microsoft.com/office/drawing/2014/main" id="{4C92E755-9235-44B5-97D2-DE1FBE6D76B1}"/>
                </a:ext>
              </a:extLst>
            </p:cNvPr>
            <p:cNvSpPr/>
            <p:nvPr/>
          </p:nvSpPr>
          <p:spPr>
            <a:xfrm rot="16200000" flipH="1" flipV="1">
              <a:off x="8544278" y="4528080"/>
              <a:ext cx="1555516" cy="213797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5393520" y="0"/>
                  </a:moveTo>
                  <a:lnTo>
                    <a:pt x="1875109" y="0"/>
                  </a:lnTo>
                  <a:lnTo>
                    <a:pt x="1875109" y="658575"/>
                  </a:lnTo>
                  <a:lnTo>
                    <a:pt x="1782911" y="658575"/>
                  </a:lnTo>
                  <a:lnTo>
                    <a:pt x="1782911" y="0"/>
                  </a:lnTo>
                  <a:lnTo>
                    <a:pt x="1642284" y="0"/>
                  </a:lnTo>
                  <a:lnTo>
                    <a:pt x="1642284" y="658575"/>
                  </a:lnTo>
                  <a:lnTo>
                    <a:pt x="1550085" y="658575"/>
                  </a:lnTo>
                  <a:lnTo>
                    <a:pt x="1550085" y="0"/>
                  </a:lnTo>
                  <a:lnTo>
                    <a:pt x="1409458" y="0"/>
                  </a:lnTo>
                  <a:lnTo>
                    <a:pt x="1409458" y="658575"/>
                  </a:lnTo>
                  <a:lnTo>
                    <a:pt x="1317259" y="658575"/>
                  </a:lnTo>
                  <a:lnTo>
                    <a:pt x="1317259" y="0"/>
                  </a:lnTo>
                  <a:lnTo>
                    <a:pt x="1176632" y="0"/>
                  </a:lnTo>
                  <a:lnTo>
                    <a:pt x="1176632" y="658575"/>
                  </a:lnTo>
                  <a:lnTo>
                    <a:pt x="1084434" y="658575"/>
                  </a:lnTo>
                  <a:lnTo>
                    <a:pt x="1084434" y="0"/>
                  </a:lnTo>
                  <a:lnTo>
                    <a:pt x="943806" y="0"/>
                  </a:lnTo>
                  <a:lnTo>
                    <a:pt x="943806" y="658575"/>
                  </a:lnTo>
                  <a:lnTo>
                    <a:pt x="851608" y="658575"/>
                  </a:lnTo>
                  <a:lnTo>
                    <a:pt x="851608" y="0"/>
                  </a:lnTo>
                  <a:lnTo>
                    <a:pt x="710981" y="0"/>
                  </a:lnTo>
                  <a:lnTo>
                    <a:pt x="710981" y="658575"/>
                  </a:lnTo>
                  <a:lnTo>
                    <a:pt x="618782" y="658575"/>
                  </a:lnTo>
                  <a:lnTo>
                    <a:pt x="618782" y="0"/>
                  </a:lnTo>
                  <a:lnTo>
                    <a:pt x="478155" y="0"/>
                  </a:lnTo>
                  <a:lnTo>
                    <a:pt x="478155" y="658575"/>
                  </a:lnTo>
                  <a:lnTo>
                    <a:pt x="385957" y="658575"/>
                  </a:lnTo>
                  <a:lnTo>
                    <a:pt x="385957" y="0"/>
                  </a:lnTo>
                  <a:lnTo>
                    <a:pt x="245332" y="0"/>
                  </a:lnTo>
                  <a:lnTo>
                    <a:pt x="245332" y="658575"/>
                  </a:lnTo>
                  <a:lnTo>
                    <a:pt x="153133" y="658575"/>
                  </a:lnTo>
                  <a:lnTo>
                    <a:pt x="153133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5" name="Rectangle 98">
              <a:extLst>
                <a:ext uri="{FF2B5EF4-FFF2-40B4-BE49-F238E27FC236}">
                  <a16:creationId xmlns:a16="http://schemas.microsoft.com/office/drawing/2014/main" id="{D9F8BD7F-30FE-4FE5-9C68-1E351033D95D}"/>
                </a:ext>
              </a:extLst>
            </p:cNvPr>
            <p:cNvSpPr/>
            <p:nvPr/>
          </p:nvSpPr>
          <p:spPr>
            <a:xfrm rot="5400000" flipH="1">
              <a:off x="8810372" y="4499101"/>
              <a:ext cx="1606471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6" name="Rectangle 112">
              <a:extLst>
                <a:ext uri="{FF2B5EF4-FFF2-40B4-BE49-F238E27FC236}">
                  <a16:creationId xmlns:a16="http://schemas.microsoft.com/office/drawing/2014/main" id="{50D5723A-5F6F-469E-A95B-19F150EC47B9}"/>
                </a:ext>
              </a:extLst>
            </p:cNvPr>
            <p:cNvSpPr/>
            <p:nvPr/>
          </p:nvSpPr>
          <p:spPr>
            <a:xfrm rot="5400000" flipH="1">
              <a:off x="9068612" y="4450531"/>
              <a:ext cx="1691872" cy="232539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" name="Rectangle 131">
              <a:extLst>
                <a:ext uri="{FF2B5EF4-FFF2-40B4-BE49-F238E27FC236}">
                  <a16:creationId xmlns:a16="http://schemas.microsoft.com/office/drawing/2014/main" id="{BB7B229B-E3BE-44D1-8FFA-F6269D386CF7}"/>
                </a:ext>
              </a:extLst>
            </p:cNvPr>
            <p:cNvSpPr/>
            <p:nvPr/>
          </p:nvSpPr>
          <p:spPr>
            <a:xfrm rot="5400000" flipH="1">
              <a:off x="9709091" y="4656737"/>
              <a:ext cx="1152000" cy="360000"/>
            </a:xfrm>
            <a:custGeom>
              <a:avLst/>
              <a:gdLst/>
              <a:ahLst/>
              <a:cxnLst/>
              <a:rect l="l" t="t" r="r" b="b"/>
              <a:pathLst>
                <a:path w="1152000" h="360000">
                  <a:moveTo>
                    <a:pt x="773299" y="360000"/>
                  </a:moveTo>
                  <a:lnTo>
                    <a:pt x="773299" y="0"/>
                  </a:lnTo>
                  <a:lnTo>
                    <a:pt x="0" y="0"/>
                  </a:lnTo>
                  <a:lnTo>
                    <a:pt x="0" y="360000"/>
                  </a:lnTo>
                  <a:close/>
                  <a:moveTo>
                    <a:pt x="929520" y="360000"/>
                  </a:moveTo>
                  <a:lnTo>
                    <a:pt x="929520" y="0"/>
                  </a:lnTo>
                  <a:lnTo>
                    <a:pt x="863339" y="0"/>
                  </a:lnTo>
                  <a:lnTo>
                    <a:pt x="863339" y="360000"/>
                  </a:lnTo>
                  <a:close/>
                  <a:moveTo>
                    <a:pt x="1152000" y="360000"/>
                  </a:moveTo>
                  <a:lnTo>
                    <a:pt x="1152000" y="0"/>
                  </a:lnTo>
                  <a:lnTo>
                    <a:pt x="1019560" y="0"/>
                  </a:lnTo>
                  <a:lnTo>
                    <a:pt x="1019560" y="36000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8" name="Rectangle 74">
              <a:extLst>
                <a:ext uri="{FF2B5EF4-FFF2-40B4-BE49-F238E27FC236}">
                  <a16:creationId xmlns:a16="http://schemas.microsoft.com/office/drawing/2014/main" id="{80279E4E-D845-4DDF-987E-6E79F5A53006}"/>
                </a:ext>
              </a:extLst>
            </p:cNvPr>
            <p:cNvSpPr/>
            <p:nvPr/>
          </p:nvSpPr>
          <p:spPr>
            <a:xfrm rot="5400000" flipH="1">
              <a:off x="9879474" y="4542548"/>
              <a:ext cx="1530076" cy="2103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294520" y="262881"/>
                  </a:moveTo>
                  <a:lnTo>
                    <a:pt x="4294520" y="390769"/>
                  </a:lnTo>
                  <a:lnTo>
                    <a:pt x="4155512" y="390769"/>
                  </a:lnTo>
                  <a:lnTo>
                    <a:pt x="4155512" y="262881"/>
                  </a:lnTo>
                  <a:close/>
                  <a:moveTo>
                    <a:pt x="4545033" y="262881"/>
                  </a:moveTo>
                  <a:lnTo>
                    <a:pt x="4545033" y="390769"/>
                  </a:lnTo>
                  <a:lnTo>
                    <a:pt x="4406025" y="390769"/>
                  </a:lnTo>
                  <a:lnTo>
                    <a:pt x="4406025" y="262881"/>
                  </a:lnTo>
                  <a:close/>
                  <a:moveTo>
                    <a:pt x="4795546" y="262881"/>
                  </a:moveTo>
                  <a:lnTo>
                    <a:pt x="4795546" y="390769"/>
                  </a:lnTo>
                  <a:lnTo>
                    <a:pt x="4656538" y="390769"/>
                  </a:lnTo>
                  <a:lnTo>
                    <a:pt x="4656538" y="262881"/>
                  </a:lnTo>
                  <a:close/>
                  <a:moveTo>
                    <a:pt x="5393520" y="0"/>
                  </a:moveTo>
                  <a:lnTo>
                    <a:pt x="1140534" y="0"/>
                  </a:lnTo>
                  <a:lnTo>
                    <a:pt x="1140534" y="658575"/>
                  </a:lnTo>
                  <a:lnTo>
                    <a:pt x="1057129" y="658575"/>
                  </a:lnTo>
                  <a:lnTo>
                    <a:pt x="1057129" y="0"/>
                  </a:lnTo>
                  <a:lnTo>
                    <a:pt x="926444" y="0"/>
                  </a:lnTo>
                  <a:lnTo>
                    <a:pt x="926444" y="658575"/>
                  </a:lnTo>
                  <a:lnTo>
                    <a:pt x="843039" y="658575"/>
                  </a:lnTo>
                  <a:lnTo>
                    <a:pt x="843039" y="0"/>
                  </a:lnTo>
                  <a:lnTo>
                    <a:pt x="712355" y="0"/>
                  </a:lnTo>
                  <a:lnTo>
                    <a:pt x="712355" y="658575"/>
                  </a:lnTo>
                  <a:lnTo>
                    <a:pt x="628950" y="658575"/>
                  </a:lnTo>
                  <a:lnTo>
                    <a:pt x="628950" y="0"/>
                  </a:lnTo>
                  <a:lnTo>
                    <a:pt x="498265" y="0"/>
                  </a:lnTo>
                  <a:lnTo>
                    <a:pt x="498265" y="658575"/>
                  </a:lnTo>
                  <a:lnTo>
                    <a:pt x="414860" y="658575"/>
                  </a:lnTo>
                  <a:lnTo>
                    <a:pt x="414860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59" name="Oval 58">
            <a:extLst>
              <a:ext uri="{FF2B5EF4-FFF2-40B4-BE49-F238E27FC236}">
                <a16:creationId xmlns:a16="http://schemas.microsoft.com/office/drawing/2014/main" id="{515827DE-762F-4157-A4BD-A42F5DBFD05B}"/>
              </a:ext>
            </a:extLst>
          </p:cNvPr>
          <p:cNvSpPr/>
          <p:nvPr/>
        </p:nvSpPr>
        <p:spPr>
          <a:xfrm>
            <a:off x="1948008" y="1928012"/>
            <a:ext cx="648074" cy="648074"/>
          </a:xfrm>
          <a:prstGeom prst="ellipse">
            <a:avLst/>
          </a:prstGeom>
          <a:solidFill>
            <a:schemeClr val="accent1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56B7E60E-5426-411A-85D4-6636D63D2B54}"/>
              </a:ext>
            </a:extLst>
          </p:cNvPr>
          <p:cNvSpPr/>
          <p:nvPr/>
        </p:nvSpPr>
        <p:spPr>
          <a:xfrm>
            <a:off x="3862018" y="1928012"/>
            <a:ext cx="648074" cy="648074"/>
          </a:xfrm>
          <a:prstGeom prst="ellipse">
            <a:avLst/>
          </a:prstGeom>
          <a:solidFill>
            <a:schemeClr val="accent2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4A48A235-4C06-4A1E-96E4-7AB61166FCFC}"/>
              </a:ext>
            </a:extLst>
          </p:cNvPr>
          <p:cNvSpPr/>
          <p:nvPr/>
        </p:nvSpPr>
        <p:spPr>
          <a:xfrm>
            <a:off x="7690038" y="1928012"/>
            <a:ext cx="648074" cy="648074"/>
          </a:xfrm>
          <a:prstGeom prst="ellipse">
            <a:avLst/>
          </a:prstGeom>
          <a:solidFill>
            <a:schemeClr val="accent4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5345121-9536-41BE-83C8-D9FBF9D1233E}"/>
              </a:ext>
            </a:extLst>
          </p:cNvPr>
          <p:cNvSpPr/>
          <p:nvPr/>
        </p:nvSpPr>
        <p:spPr>
          <a:xfrm>
            <a:off x="5776028" y="1928012"/>
            <a:ext cx="648074" cy="648074"/>
          </a:xfrm>
          <a:prstGeom prst="ellipse">
            <a:avLst/>
          </a:prstGeom>
          <a:solidFill>
            <a:schemeClr val="accent3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A56A47B-01E7-4BA7-8E7A-435CA3B8CDF8}"/>
              </a:ext>
            </a:extLst>
          </p:cNvPr>
          <p:cNvSpPr/>
          <p:nvPr/>
        </p:nvSpPr>
        <p:spPr>
          <a:xfrm>
            <a:off x="9604048" y="1928012"/>
            <a:ext cx="648074" cy="648074"/>
          </a:xfrm>
          <a:prstGeom prst="ellipse">
            <a:avLst/>
          </a:prstGeom>
          <a:solidFill>
            <a:schemeClr val="accent5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1703B58-6B1C-4377-8333-2E5A48DE285C}"/>
              </a:ext>
            </a:extLst>
          </p:cNvPr>
          <p:cNvSpPr txBox="1"/>
          <p:nvPr/>
        </p:nvSpPr>
        <p:spPr>
          <a:xfrm>
            <a:off x="1966866" y="2007948"/>
            <a:ext cx="61035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5879C55-79C0-4592-A640-44818BEA44B1}"/>
              </a:ext>
            </a:extLst>
          </p:cNvPr>
          <p:cNvSpPr txBox="1"/>
          <p:nvPr/>
        </p:nvSpPr>
        <p:spPr>
          <a:xfrm>
            <a:off x="3880875" y="2007948"/>
            <a:ext cx="61035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E0449A0-6952-40C5-AAA7-108C76B0C1E8}"/>
              </a:ext>
            </a:extLst>
          </p:cNvPr>
          <p:cNvSpPr txBox="1"/>
          <p:nvPr/>
        </p:nvSpPr>
        <p:spPr>
          <a:xfrm>
            <a:off x="7708896" y="2007948"/>
            <a:ext cx="61035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838D817-9F3A-43D5-9BEB-0383BC839949}"/>
              </a:ext>
            </a:extLst>
          </p:cNvPr>
          <p:cNvSpPr txBox="1"/>
          <p:nvPr/>
        </p:nvSpPr>
        <p:spPr>
          <a:xfrm>
            <a:off x="5794886" y="2007948"/>
            <a:ext cx="61035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4AEDA01-BB5F-407A-84E8-9C0DCC912067}"/>
              </a:ext>
            </a:extLst>
          </p:cNvPr>
          <p:cNvSpPr txBox="1"/>
          <p:nvPr/>
        </p:nvSpPr>
        <p:spPr>
          <a:xfrm>
            <a:off x="9622906" y="2007948"/>
            <a:ext cx="61035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FF56BC8-8AE7-4DC3-A3EA-DFD2B1159C52}"/>
              </a:ext>
            </a:extLst>
          </p:cNvPr>
          <p:cNvGrpSpPr/>
          <p:nvPr/>
        </p:nvGrpSpPr>
        <p:grpSpPr>
          <a:xfrm>
            <a:off x="1478738" y="2661203"/>
            <a:ext cx="1586613" cy="1017474"/>
            <a:chOff x="3017859" y="4283314"/>
            <a:chExt cx="1890849" cy="1511389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EC1BAC23-E75E-488C-8DCC-1CA130DBDCFD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34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C193185A-D65D-45B7-B04A-07532A142C8C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4114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10465F20-90EC-4236-AE7D-2B2067FCE279}"/>
              </a:ext>
            </a:extLst>
          </p:cNvPr>
          <p:cNvGrpSpPr/>
          <p:nvPr/>
        </p:nvGrpSpPr>
        <p:grpSpPr>
          <a:xfrm>
            <a:off x="3392748" y="2661203"/>
            <a:ext cx="1586613" cy="1017474"/>
            <a:chOff x="3017859" y="4283314"/>
            <a:chExt cx="1890849" cy="1511389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9512F7EF-98A5-4BB1-A3D6-F4AE3081581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34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38D16A5F-CCB8-4AB0-B8CD-7CC05E1E7EE1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4114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8BCD1ED0-F0D3-4A46-B7C8-E87B92E31055}"/>
              </a:ext>
            </a:extLst>
          </p:cNvPr>
          <p:cNvGrpSpPr/>
          <p:nvPr/>
        </p:nvGrpSpPr>
        <p:grpSpPr>
          <a:xfrm>
            <a:off x="5306758" y="2661203"/>
            <a:ext cx="1586613" cy="1017474"/>
            <a:chOff x="3017859" y="4283314"/>
            <a:chExt cx="1890849" cy="1511389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A06F85B1-F4E8-4E58-A528-129C3321A64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34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5C98512E-A50E-4D2A-A0AB-D04D3B506EA5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4114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D4B08626-40C5-429B-BE38-CF759D4FA7C3}"/>
              </a:ext>
            </a:extLst>
          </p:cNvPr>
          <p:cNvGrpSpPr/>
          <p:nvPr/>
        </p:nvGrpSpPr>
        <p:grpSpPr>
          <a:xfrm>
            <a:off x="7220768" y="2661203"/>
            <a:ext cx="1586613" cy="1017474"/>
            <a:chOff x="3017859" y="4283314"/>
            <a:chExt cx="1890849" cy="1511389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E1B1F72D-F9C4-4628-A6E7-2BF8D1C160DD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34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AD9D1B2F-B362-4501-9C75-A83C26A7832A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4114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87CB9265-8D12-4CF7-876B-B5471B175FAE}"/>
              </a:ext>
            </a:extLst>
          </p:cNvPr>
          <p:cNvGrpSpPr/>
          <p:nvPr/>
        </p:nvGrpSpPr>
        <p:grpSpPr>
          <a:xfrm>
            <a:off x="9134778" y="2661203"/>
            <a:ext cx="1586613" cy="1017474"/>
            <a:chOff x="3017859" y="4283314"/>
            <a:chExt cx="1890849" cy="1511389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D722B15B-0183-4927-A1A6-1F1231F1D962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34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3C3D518F-F28D-4648-9D27-832700BDD11A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4114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4" name="그룹 6">
            <a:extLst>
              <a:ext uri="{FF2B5EF4-FFF2-40B4-BE49-F238E27FC236}">
                <a16:creationId xmlns:a16="http://schemas.microsoft.com/office/drawing/2014/main" id="{9C5A33A3-D2E2-4697-881A-CDDDB511ED20}"/>
              </a:ext>
            </a:extLst>
          </p:cNvPr>
          <p:cNvGrpSpPr/>
          <p:nvPr/>
        </p:nvGrpSpPr>
        <p:grpSpPr>
          <a:xfrm>
            <a:off x="1633825" y="4105148"/>
            <a:ext cx="1366965" cy="1879687"/>
            <a:chOff x="1610121" y="3918427"/>
            <a:chExt cx="1366965" cy="1879687"/>
          </a:xfrm>
        </p:grpSpPr>
        <p:sp>
          <p:nvSpPr>
            <p:cNvPr id="85" name="Rectangle 39">
              <a:extLst>
                <a:ext uri="{FF2B5EF4-FFF2-40B4-BE49-F238E27FC236}">
                  <a16:creationId xmlns:a16="http://schemas.microsoft.com/office/drawing/2014/main" id="{6261A45F-49A2-4C07-AF68-1D1BB7B0D3CF}"/>
                </a:ext>
              </a:extLst>
            </p:cNvPr>
            <p:cNvSpPr/>
            <p:nvPr/>
          </p:nvSpPr>
          <p:spPr>
            <a:xfrm rot="5400000" flipV="1">
              <a:off x="2028967" y="4849995"/>
              <a:ext cx="1687478" cy="208760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42528" y="261481"/>
                  </a:moveTo>
                  <a:lnTo>
                    <a:pt x="4942528" y="389369"/>
                  </a:lnTo>
                  <a:lnTo>
                    <a:pt x="5081536" y="389369"/>
                  </a:lnTo>
                  <a:lnTo>
                    <a:pt x="5081536" y="261481"/>
                  </a:lnTo>
                  <a:close/>
                  <a:moveTo>
                    <a:pt x="4692028" y="261481"/>
                  </a:moveTo>
                  <a:lnTo>
                    <a:pt x="4692028" y="389369"/>
                  </a:lnTo>
                  <a:lnTo>
                    <a:pt x="4831036" y="389369"/>
                  </a:lnTo>
                  <a:lnTo>
                    <a:pt x="4831036" y="261481"/>
                  </a:lnTo>
                  <a:close/>
                  <a:moveTo>
                    <a:pt x="4441519" y="261481"/>
                  </a:moveTo>
                  <a:lnTo>
                    <a:pt x="4441519" y="389369"/>
                  </a:lnTo>
                  <a:lnTo>
                    <a:pt x="4580527" y="389369"/>
                  </a:lnTo>
                  <a:lnTo>
                    <a:pt x="4580527" y="261481"/>
                  </a:lnTo>
                  <a:close/>
                  <a:moveTo>
                    <a:pt x="4191008" y="261481"/>
                  </a:moveTo>
                  <a:lnTo>
                    <a:pt x="4191008" y="389369"/>
                  </a:lnTo>
                  <a:lnTo>
                    <a:pt x="4330016" y="389369"/>
                  </a:lnTo>
                  <a:lnTo>
                    <a:pt x="4330016" y="261481"/>
                  </a:lnTo>
                  <a:close/>
                  <a:moveTo>
                    <a:pt x="0" y="0"/>
                  </a:moveTo>
                  <a:lnTo>
                    <a:pt x="570675" y="0"/>
                  </a:lnTo>
                  <a:lnTo>
                    <a:pt x="570675" y="658575"/>
                  </a:lnTo>
                  <a:lnTo>
                    <a:pt x="654080" y="658575"/>
                  </a:lnTo>
                  <a:lnTo>
                    <a:pt x="654080" y="0"/>
                  </a:lnTo>
                  <a:lnTo>
                    <a:pt x="784765" y="0"/>
                  </a:lnTo>
                  <a:lnTo>
                    <a:pt x="784765" y="658575"/>
                  </a:lnTo>
                  <a:lnTo>
                    <a:pt x="868170" y="658575"/>
                  </a:lnTo>
                  <a:lnTo>
                    <a:pt x="868170" y="0"/>
                  </a:lnTo>
                  <a:lnTo>
                    <a:pt x="998854" y="0"/>
                  </a:lnTo>
                  <a:lnTo>
                    <a:pt x="998854" y="658575"/>
                  </a:lnTo>
                  <a:lnTo>
                    <a:pt x="1082259" y="658575"/>
                  </a:lnTo>
                  <a:lnTo>
                    <a:pt x="1082259" y="0"/>
                  </a:lnTo>
                  <a:lnTo>
                    <a:pt x="5393520" y="0"/>
                  </a:lnTo>
                  <a:lnTo>
                    <a:pt x="5393520" y="667240"/>
                  </a:lnTo>
                  <a:lnTo>
                    <a:pt x="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6" name="Rectangle 112">
              <a:extLst>
                <a:ext uri="{FF2B5EF4-FFF2-40B4-BE49-F238E27FC236}">
                  <a16:creationId xmlns:a16="http://schemas.microsoft.com/office/drawing/2014/main" id="{4A6BC026-7AE3-4AAF-97E5-F4655F8C6914}"/>
                </a:ext>
              </a:extLst>
            </p:cNvPr>
            <p:cNvSpPr/>
            <p:nvPr/>
          </p:nvSpPr>
          <p:spPr>
            <a:xfrm rot="5400000" flipH="1">
              <a:off x="1636317" y="4742001"/>
              <a:ext cx="1879687" cy="232539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7" name="Rectangle 98">
              <a:extLst>
                <a:ext uri="{FF2B5EF4-FFF2-40B4-BE49-F238E27FC236}">
                  <a16:creationId xmlns:a16="http://schemas.microsoft.com/office/drawing/2014/main" id="{A59A4027-7BF8-4C07-9174-84D5BA5846FA}"/>
                </a:ext>
              </a:extLst>
            </p:cNvPr>
            <p:cNvSpPr/>
            <p:nvPr/>
          </p:nvSpPr>
          <p:spPr>
            <a:xfrm rot="5400000" flipH="1">
              <a:off x="1381192" y="4795310"/>
              <a:ext cx="1784806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8" name="Rectangle 97">
              <a:extLst>
                <a:ext uri="{FF2B5EF4-FFF2-40B4-BE49-F238E27FC236}">
                  <a16:creationId xmlns:a16="http://schemas.microsoft.com/office/drawing/2014/main" id="{A2A6DB2D-0A2C-413C-B8BE-F43F457C256B}"/>
                </a:ext>
              </a:extLst>
            </p:cNvPr>
            <p:cNvSpPr/>
            <p:nvPr/>
          </p:nvSpPr>
          <p:spPr>
            <a:xfrm rot="5400000" flipH="1">
              <a:off x="1239249" y="4950065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9" name="Rectangle 26">
              <a:extLst>
                <a:ext uri="{FF2B5EF4-FFF2-40B4-BE49-F238E27FC236}">
                  <a16:creationId xmlns:a16="http://schemas.microsoft.com/office/drawing/2014/main" id="{BB34F76C-D074-4741-823D-2B59D2152C36}"/>
                </a:ext>
              </a:extLst>
            </p:cNvPr>
            <p:cNvSpPr/>
            <p:nvPr/>
          </p:nvSpPr>
          <p:spPr>
            <a:xfrm rot="16200000" flipH="1" flipV="1">
              <a:off x="850239" y="4818315"/>
              <a:ext cx="1734320" cy="214555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33815" y="0"/>
                  </a:moveTo>
                  <a:lnTo>
                    <a:pt x="834953" y="0"/>
                  </a:lnTo>
                  <a:lnTo>
                    <a:pt x="834953" y="658575"/>
                  </a:lnTo>
                  <a:lnTo>
                    <a:pt x="751548" y="658575"/>
                  </a:lnTo>
                  <a:lnTo>
                    <a:pt x="751548" y="0"/>
                  </a:lnTo>
                  <a:lnTo>
                    <a:pt x="620863" y="0"/>
                  </a:lnTo>
                  <a:lnTo>
                    <a:pt x="620863" y="658575"/>
                  </a:lnTo>
                  <a:lnTo>
                    <a:pt x="537458" y="658575"/>
                  </a:lnTo>
                  <a:lnTo>
                    <a:pt x="537458" y="0"/>
                  </a:lnTo>
                  <a:lnTo>
                    <a:pt x="406774" y="0"/>
                  </a:lnTo>
                  <a:lnTo>
                    <a:pt x="406774" y="658575"/>
                  </a:lnTo>
                  <a:lnTo>
                    <a:pt x="323369" y="658575"/>
                  </a:lnTo>
                  <a:lnTo>
                    <a:pt x="323369" y="0"/>
                  </a:lnTo>
                  <a:lnTo>
                    <a:pt x="192684" y="0"/>
                  </a:lnTo>
                  <a:lnTo>
                    <a:pt x="192684" y="658575"/>
                  </a:lnTo>
                  <a:lnTo>
                    <a:pt x="109279" y="658575"/>
                  </a:lnTo>
                  <a:lnTo>
                    <a:pt x="109279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4933815" y="667240"/>
                  </a:lnTo>
                  <a:close/>
                  <a:moveTo>
                    <a:pt x="5147905" y="0"/>
                  </a:moveTo>
                  <a:lnTo>
                    <a:pt x="5017220" y="0"/>
                  </a:lnTo>
                  <a:lnTo>
                    <a:pt x="5017220" y="667240"/>
                  </a:lnTo>
                  <a:lnTo>
                    <a:pt x="5147905" y="667240"/>
                  </a:lnTo>
                  <a:close/>
                  <a:moveTo>
                    <a:pt x="5393520" y="0"/>
                  </a:moveTo>
                  <a:lnTo>
                    <a:pt x="5231310" y="0"/>
                  </a:lnTo>
                  <a:lnTo>
                    <a:pt x="523131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90" name="그룹 7">
            <a:extLst>
              <a:ext uri="{FF2B5EF4-FFF2-40B4-BE49-F238E27FC236}">
                <a16:creationId xmlns:a16="http://schemas.microsoft.com/office/drawing/2014/main" id="{01C8999F-59CD-4492-87AF-CB6BD3C7087D}"/>
              </a:ext>
            </a:extLst>
          </p:cNvPr>
          <p:cNvGrpSpPr/>
          <p:nvPr/>
        </p:nvGrpSpPr>
        <p:grpSpPr>
          <a:xfrm>
            <a:off x="5396050" y="3851237"/>
            <a:ext cx="1491179" cy="1794202"/>
            <a:chOff x="5396046" y="3691673"/>
            <a:chExt cx="1491179" cy="1794202"/>
          </a:xfrm>
        </p:grpSpPr>
        <p:sp>
          <p:nvSpPr>
            <p:cNvPr id="91" name="Rectangle 26">
              <a:extLst>
                <a:ext uri="{FF2B5EF4-FFF2-40B4-BE49-F238E27FC236}">
                  <a16:creationId xmlns:a16="http://schemas.microsoft.com/office/drawing/2014/main" id="{1E41133B-2219-4323-AD41-58D9DC45AC57}"/>
                </a:ext>
              </a:extLst>
            </p:cNvPr>
            <p:cNvSpPr/>
            <p:nvPr/>
          </p:nvSpPr>
          <p:spPr>
            <a:xfrm rot="16200000" flipH="1" flipV="1">
              <a:off x="4636164" y="4505621"/>
              <a:ext cx="1734320" cy="214555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33815" y="0"/>
                  </a:moveTo>
                  <a:lnTo>
                    <a:pt x="834953" y="0"/>
                  </a:lnTo>
                  <a:lnTo>
                    <a:pt x="834953" y="658575"/>
                  </a:lnTo>
                  <a:lnTo>
                    <a:pt x="751548" y="658575"/>
                  </a:lnTo>
                  <a:lnTo>
                    <a:pt x="751548" y="0"/>
                  </a:lnTo>
                  <a:lnTo>
                    <a:pt x="620863" y="0"/>
                  </a:lnTo>
                  <a:lnTo>
                    <a:pt x="620863" y="658575"/>
                  </a:lnTo>
                  <a:lnTo>
                    <a:pt x="537458" y="658575"/>
                  </a:lnTo>
                  <a:lnTo>
                    <a:pt x="537458" y="0"/>
                  </a:lnTo>
                  <a:lnTo>
                    <a:pt x="406774" y="0"/>
                  </a:lnTo>
                  <a:lnTo>
                    <a:pt x="406774" y="658575"/>
                  </a:lnTo>
                  <a:lnTo>
                    <a:pt x="323369" y="658575"/>
                  </a:lnTo>
                  <a:lnTo>
                    <a:pt x="323369" y="0"/>
                  </a:lnTo>
                  <a:lnTo>
                    <a:pt x="192684" y="0"/>
                  </a:lnTo>
                  <a:lnTo>
                    <a:pt x="192684" y="658575"/>
                  </a:lnTo>
                  <a:lnTo>
                    <a:pt x="109279" y="658575"/>
                  </a:lnTo>
                  <a:lnTo>
                    <a:pt x="109279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4933815" y="667240"/>
                  </a:lnTo>
                  <a:close/>
                  <a:moveTo>
                    <a:pt x="5147905" y="0"/>
                  </a:moveTo>
                  <a:lnTo>
                    <a:pt x="5017220" y="0"/>
                  </a:lnTo>
                  <a:lnTo>
                    <a:pt x="5017220" y="667240"/>
                  </a:lnTo>
                  <a:lnTo>
                    <a:pt x="5147905" y="667240"/>
                  </a:lnTo>
                  <a:close/>
                  <a:moveTo>
                    <a:pt x="5393520" y="0"/>
                  </a:moveTo>
                  <a:lnTo>
                    <a:pt x="5231310" y="0"/>
                  </a:lnTo>
                  <a:lnTo>
                    <a:pt x="523131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92" name="Rectangle 98">
              <a:extLst>
                <a:ext uri="{FF2B5EF4-FFF2-40B4-BE49-F238E27FC236}">
                  <a16:creationId xmlns:a16="http://schemas.microsoft.com/office/drawing/2014/main" id="{E9BB8B63-CF9A-4BBA-AD26-D2EA38FD07E1}"/>
                </a:ext>
              </a:extLst>
            </p:cNvPr>
            <p:cNvSpPr/>
            <p:nvPr/>
          </p:nvSpPr>
          <p:spPr>
            <a:xfrm rot="5400000" flipH="1">
              <a:off x="5154475" y="4524295"/>
              <a:ext cx="1694715" cy="20965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93" name="Rectangle 110">
              <a:extLst>
                <a:ext uri="{FF2B5EF4-FFF2-40B4-BE49-F238E27FC236}">
                  <a16:creationId xmlns:a16="http://schemas.microsoft.com/office/drawing/2014/main" id="{8FE3C25A-CC2A-4770-B65C-6D391A24FD65}"/>
                </a:ext>
              </a:extLst>
            </p:cNvPr>
            <p:cNvSpPr/>
            <p:nvPr/>
          </p:nvSpPr>
          <p:spPr>
            <a:xfrm rot="5400000" flipH="1">
              <a:off x="5003815" y="4633711"/>
              <a:ext cx="1499976" cy="185564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160738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160738" y="667240"/>
                  </a:lnTo>
                  <a:close/>
                  <a:moveTo>
                    <a:pt x="374828" y="0"/>
                  </a:moveTo>
                  <a:lnTo>
                    <a:pt x="244143" y="0"/>
                  </a:lnTo>
                  <a:lnTo>
                    <a:pt x="244143" y="667240"/>
                  </a:lnTo>
                  <a:lnTo>
                    <a:pt x="374828" y="667240"/>
                  </a:lnTo>
                  <a:close/>
                  <a:moveTo>
                    <a:pt x="588917" y="0"/>
                  </a:moveTo>
                  <a:lnTo>
                    <a:pt x="458233" y="0"/>
                  </a:lnTo>
                  <a:lnTo>
                    <a:pt x="458233" y="667240"/>
                  </a:lnTo>
                  <a:lnTo>
                    <a:pt x="588917" y="667240"/>
                  </a:lnTo>
                  <a:close/>
                  <a:moveTo>
                    <a:pt x="803007" y="0"/>
                  </a:moveTo>
                  <a:lnTo>
                    <a:pt x="672322" y="0"/>
                  </a:lnTo>
                  <a:lnTo>
                    <a:pt x="672322" y="667240"/>
                  </a:lnTo>
                  <a:lnTo>
                    <a:pt x="803007" y="667240"/>
                  </a:lnTo>
                  <a:close/>
                  <a:moveTo>
                    <a:pt x="5393520" y="0"/>
                  </a:moveTo>
                  <a:lnTo>
                    <a:pt x="886412" y="0"/>
                  </a:lnTo>
                  <a:lnTo>
                    <a:pt x="886412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94" name="Rectangle 112">
              <a:extLst>
                <a:ext uri="{FF2B5EF4-FFF2-40B4-BE49-F238E27FC236}">
                  <a16:creationId xmlns:a16="http://schemas.microsoft.com/office/drawing/2014/main" id="{658A7191-C4FD-4D98-8DCB-5A92AD509E13}"/>
                </a:ext>
              </a:extLst>
            </p:cNvPr>
            <p:cNvSpPr/>
            <p:nvPr/>
          </p:nvSpPr>
          <p:spPr>
            <a:xfrm rot="5400000" flipH="1">
              <a:off x="5375077" y="4473676"/>
              <a:ext cx="1784807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95" name="Rectangle 97">
              <a:extLst>
                <a:ext uri="{FF2B5EF4-FFF2-40B4-BE49-F238E27FC236}">
                  <a16:creationId xmlns:a16="http://schemas.microsoft.com/office/drawing/2014/main" id="{833A85D1-B0FE-4DC4-93F2-9368349ACDA9}"/>
                </a:ext>
              </a:extLst>
            </p:cNvPr>
            <p:cNvSpPr/>
            <p:nvPr/>
          </p:nvSpPr>
          <p:spPr>
            <a:xfrm rot="5400000" flipH="1">
              <a:off x="5764657" y="4637827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96" name="Rectangle 98">
              <a:extLst>
                <a:ext uri="{FF2B5EF4-FFF2-40B4-BE49-F238E27FC236}">
                  <a16:creationId xmlns:a16="http://schemas.microsoft.com/office/drawing/2014/main" id="{DAFF28D7-06AF-4450-9A6A-623D8646F646}"/>
                </a:ext>
              </a:extLst>
            </p:cNvPr>
            <p:cNvSpPr/>
            <p:nvPr/>
          </p:nvSpPr>
          <p:spPr>
            <a:xfrm rot="5400000" flipH="1">
              <a:off x="5973589" y="4562844"/>
              <a:ext cx="1606471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90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2019-01-07T07:50:13Z</dcterms:modified>
</cp:coreProperties>
</file>