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" name="그룹 9">
            <a:extLst>
              <a:ext uri="{FF2B5EF4-FFF2-40B4-BE49-F238E27FC236}">
                <a16:creationId xmlns:a16="http://schemas.microsoft.com/office/drawing/2014/main" id="{4290EFC1-DE98-4608-9467-2E1325B2AE3D}"/>
              </a:ext>
            </a:extLst>
          </p:cNvPr>
          <p:cNvGrpSpPr/>
          <p:nvPr/>
        </p:nvGrpSpPr>
        <p:grpSpPr>
          <a:xfrm>
            <a:off x="7205152" y="3867957"/>
            <a:ext cx="1711631" cy="954597"/>
            <a:chOff x="7205148" y="3645024"/>
            <a:chExt cx="1711631" cy="954597"/>
          </a:xfrm>
        </p:grpSpPr>
        <p:sp>
          <p:nvSpPr>
            <p:cNvPr id="33" name="Rectangle 74">
              <a:extLst>
                <a:ext uri="{FF2B5EF4-FFF2-40B4-BE49-F238E27FC236}">
                  <a16:creationId xmlns:a16="http://schemas.microsoft.com/office/drawing/2014/main" id="{E6B36779-322A-49B7-945D-ADDBE33DBCE5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89F90A3-D0D3-4D70-80A2-1A1E6E5ACAAF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" name="Rectangle 94">
              <a:extLst>
                <a:ext uri="{FF2B5EF4-FFF2-40B4-BE49-F238E27FC236}">
                  <a16:creationId xmlns:a16="http://schemas.microsoft.com/office/drawing/2014/main" id="{F5BEC6D7-AE85-4430-B965-F8E964770FB0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6" name="Rectangle 97">
              <a:extLst>
                <a:ext uri="{FF2B5EF4-FFF2-40B4-BE49-F238E27FC236}">
                  <a16:creationId xmlns:a16="http://schemas.microsoft.com/office/drawing/2014/main" id="{AAB9779E-263B-43D8-AFC5-3C7ED716C8BD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7" name="그룹 4">
            <a:extLst>
              <a:ext uri="{FF2B5EF4-FFF2-40B4-BE49-F238E27FC236}">
                <a16:creationId xmlns:a16="http://schemas.microsoft.com/office/drawing/2014/main" id="{76684180-7ABA-4298-B6BD-C98D5DCB1CFF}"/>
              </a:ext>
            </a:extLst>
          </p:cNvPr>
          <p:cNvGrpSpPr/>
          <p:nvPr/>
        </p:nvGrpSpPr>
        <p:grpSpPr>
          <a:xfrm>
            <a:off x="903000" y="4897560"/>
            <a:ext cx="10386000" cy="1276754"/>
            <a:chOff x="865132" y="4710839"/>
            <a:chExt cx="10386000" cy="127675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5F09A7-90C2-4A27-BAFE-4C3B9486F468}"/>
                </a:ext>
              </a:extLst>
            </p:cNvPr>
            <p:cNvSpPr/>
            <p:nvPr/>
          </p:nvSpPr>
          <p:spPr>
            <a:xfrm rot="10800000">
              <a:off x="865132" y="5879592"/>
              <a:ext cx="2304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542CEDE-AC42-406B-9083-DC88757BB988}"/>
                </a:ext>
              </a:extLst>
            </p:cNvPr>
            <p:cNvSpPr/>
            <p:nvPr/>
          </p:nvSpPr>
          <p:spPr>
            <a:xfrm rot="5400000">
              <a:off x="2557132" y="5375592"/>
              <a:ext cx="1116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143332F-04A6-462A-B985-7CF3346FF8FC}"/>
                </a:ext>
              </a:extLst>
            </p:cNvPr>
            <p:cNvSpPr/>
            <p:nvPr/>
          </p:nvSpPr>
          <p:spPr>
            <a:xfrm>
              <a:off x="3115132" y="4871592"/>
              <a:ext cx="2052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D940D68-38D9-4C01-AD8F-AC9EBC4F4A85}"/>
                </a:ext>
              </a:extLst>
            </p:cNvPr>
            <p:cNvSpPr/>
            <p:nvPr/>
          </p:nvSpPr>
          <p:spPr>
            <a:xfrm rot="5400000">
              <a:off x="4735132" y="5195592"/>
              <a:ext cx="756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7744DC1-BDB6-403E-A346-91392E9F5651}"/>
                </a:ext>
              </a:extLst>
            </p:cNvPr>
            <p:cNvSpPr/>
            <p:nvPr/>
          </p:nvSpPr>
          <p:spPr>
            <a:xfrm>
              <a:off x="5059132" y="5538839"/>
              <a:ext cx="2052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8F86684-5B89-4DE0-8F0A-DB2D0032513C}"/>
                </a:ext>
              </a:extLst>
            </p:cNvPr>
            <p:cNvSpPr/>
            <p:nvPr/>
          </p:nvSpPr>
          <p:spPr>
            <a:xfrm rot="5400000">
              <a:off x="6589132" y="5124839"/>
              <a:ext cx="936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BF32748-AA1A-4435-9C57-4F1CB60E700B}"/>
                </a:ext>
              </a:extLst>
            </p:cNvPr>
            <p:cNvSpPr/>
            <p:nvPr/>
          </p:nvSpPr>
          <p:spPr>
            <a:xfrm>
              <a:off x="7003132" y="4710839"/>
              <a:ext cx="2052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13B70A5-2E4C-4198-9ABB-7A0E9C9BFEDC}"/>
                </a:ext>
              </a:extLst>
            </p:cNvPr>
            <p:cNvSpPr/>
            <p:nvPr/>
          </p:nvSpPr>
          <p:spPr>
            <a:xfrm rot="5400000">
              <a:off x="8533132" y="5124839"/>
              <a:ext cx="936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7CBDFD3-07AD-4539-B9BC-9825E99BC153}"/>
                </a:ext>
              </a:extLst>
            </p:cNvPr>
            <p:cNvSpPr/>
            <p:nvPr/>
          </p:nvSpPr>
          <p:spPr>
            <a:xfrm>
              <a:off x="8947132" y="5538839"/>
              <a:ext cx="2304000" cy="10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47" name="그룹 5">
            <a:extLst>
              <a:ext uri="{FF2B5EF4-FFF2-40B4-BE49-F238E27FC236}">
                <a16:creationId xmlns:a16="http://schemas.microsoft.com/office/drawing/2014/main" id="{7914615F-ACF9-4773-AFBD-F21AC7B4A0AC}"/>
              </a:ext>
            </a:extLst>
          </p:cNvPr>
          <p:cNvGrpSpPr/>
          <p:nvPr/>
        </p:nvGrpSpPr>
        <p:grpSpPr>
          <a:xfrm>
            <a:off x="3428702" y="4093164"/>
            <a:ext cx="1489893" cy="881131"/>
            <a:chOff x="3428700" y="3933599"/>
            <a:chExt cx="1489892" cy="881131"/>
          </a:xfrm>
        </p:grpSpPr>
        <p:sp>
          <p:nvSpPr>
            <p:cNvPr id="48" name="Round Same Side Corner Rectangle 51">
              <a:extLst>
                <a:ext uri="{FF2B5EF4-FFF2-40B4-BE49-F238E27FC236}">
                  <a16:creationId xmlns:a16="http://schemas.microsoft.com/office/drawing/2014/main" id="{44E13F1F-D424-49CF-A0AD-57BFBBA4ECEB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49" name="Round Same Side Corner Rectangle 51">
              <a:extLst>
                <a:ext uri="{FF2B5EF4-FFF2-40B4-BE49-F238E27FC236}">
                  <a16:creationId xmlns:a16="http://schemas.microsoft.com/office/drawing/2014/main" id="{35195D92-B7C2-4F2B-8BF6-AF059CA3B2D3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50" name="Round Same Side Corner Rectangle 51">
              <a:extLst>
                <a:ext uri="{FF2B5EF4-FFF2-40B4-BE49-F238E27FC236}">
                  <a16:creationId xmlns:a16="http://schemas.microsoft.com/office/drawing/2014/main" id="{FBAB6448-EE70-4825-A688-0CA807A05CF2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51" name="그룹 8">
            <a:extLst>
              <a:ext uri="{FF2B5EF4-FFF2-40B4-BE49-F238E27FC236}">
                <a16:creationId xmlns:a16="http://schemas.microsoft.com/office/drawing/2014/main" id="{BFB1DFA8-5034-4AAF-97AB-7F566010A108}"/>
              </a:ext>
            </a:extLst>
          </p:cNvPr>
          <p:cNvGrpSpPr/>
          <p:nvPr/>
        </p:nvGrpSpPr>
        <p:grpSpPr>
          <a:xfrm>
            <a:off x="9206087" y="3952850"/>
            <a:ext cx="1534525" cy="1691872"/>
            <a:chOff x="9215137" y="3720865"/>
            <a:chExt cx="1534525" cy="1691872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4C92E755-9235-44B5-97D2-DE1FBE6D76B1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5" name="Rectangle 98">
              <a:extLst>
                <a:ext uri="{FF2B5EF4-FFF2-40B4-BE49-F238E27FC236}">
                  <a16:creationId xmlns:a16="http://schemas.microsoft.com/office/drawing/2014/main" id="{D9F8BD7F-30FE-4FE5-9C68-1E351033D95D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" name="Rectangle 112">
              <a:extLst>
                <a:ext uri="{FF2B5EF4-FFF2-40B4-BE49-F238E27FC236}">
                  <a16:creationId xmlns:a16="http://schemas.microsoft.com/office/drawing/2014/main" id="{50D5723A-5F6F-469E-A95B-19F150EC47B9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" name="Rectangle 131">
              <a:extLst>
                <a:ext uri="{FF2B5EF4-FFF2-40B4-BE49-F238E27FC236}">
                  <a16:creationId xmlns:a16="http://schemas.microsoft.com/office/drawing/2014/main" id="{BB7B229B-E3BE-44D1-8FFA-F6269D386CF7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8" name="Rectangle 74">
              <a:extLst>
                <a:ext uri="{FF2B5EF4-FFF2-40B4-BE49-F238E27FC236}">
                  <a16:creationId xmlns:a16="http://schemas.microsoft.com/office/drawing/2014/main" id="{80279E4E-D845-4DDF-987E-6E79F5A53006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515827DE-762F-4157-A4BD-A42F5DBFD05B}"/>
              </a:ext>
            </a:extLst>
          </p:cNvPr>
          <p:cNvSpPr/>
          <p:nvPr/>
        </p:nvSpPr>
        <p:spPr>
          <a:xfrm>
            <a:off x="1948008" y="1928012"/>
            <a:ext cx="648074" cy="648074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6B7E60E-5426-411A-85D4-6636D63D2B54}"/>
              </a:ext>
            </a:extLst>
          </p:cNvPr>
          <p:cNvSpPr/>
          <p:nvPr/>
        </p:nvSpPr>
        <p:spPr>
          <a:xfrm>
            <a:off x="3862018" y="1928012"/>
            <a:ext cx="648074" cy="648074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A48A235-4C06-4A1E-96E4-7AB61166FCFC}"/>
              </a:ext>
            </a:extLst>
          </p:cNvPr>
          <p:cNvSpPr/>
          <p:nvPr/>
        </p:nvSpPr>
        <p:spPr>
          <a:xfrm>
            <a:off x="7690038" y="1928012"/>
            <a:ext cx="648074" cy="648074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5345121-9536-41BE-83C8-D9FBF9D1233E}"/>
              </a:ext>
            </a:extLst>
          </p:cNvPr>
          <p:cNvSpPr/>
          <p:nvPr/>
        </p:nvSpPr>
        <p:spPr>
          <a:xfrm>
            <a:off x="5776028" y="1928012"/>
            <a:ext cx="648074" cy="648074"/>
          </a:xfrm>
          <a:prstGeom prst="ellipse">
            <a:avLst/>
          </a:prstGeom>
          <a:solidFill>
            <a:schemeClr val="accent3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A56A47B-01E7-4BA7-8E7A-435CA3B8CDF8}"/>
              </a:ext>
            </a:extLst>
          </p:cNvPr>
          <p:cNvSpPr/>
          <p:nvPr/>
        </p:nvSpPr>
        <p:spPr>
          <a:xfrm>
            <a:off x="9604048" y="1928012"/>
            <a:ext cx="648074" cy="648074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1703B58-6B1C-4377-8333-2E5A48DE285C}"/>
              </a:ext>
            </a:extLst>
          </p:cNvPr>
          <p:cNvSpPr txBox="1"/>
          <p:nvPr/>
        </p:nvSpPr>
        <p:spPr>
          <a:xfrm>
            <a:off x="1966866" y="2007948"/>
            <a:ext cx="6103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5879C55-79C0-4592-A640-44818BEA44B1}"/>
              </a:ext>
            </a:extLst>
          </p:cNvPr>
          <p:cNvSpPr txBox="1"/>
          <p:nvPr/>
        </p:nvSpPr>
        <p:spPr>
          <a:xfrm>
            <a:off x="3880875" y="2007948"/>
            <a:ext cx="6103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E0449A0-6952-40C5-AAA7-108C76B0C1E8}"/>
              </a:ext>
            </a:extLst>
          </p:cNvPr>
          <p:cNvSpPr txBox="1"/>
          <p:nvPr/>
        </p:nvSpPr>
        <p:spPr>
          <a:xfrm>
            <a:off x="7708896" y="2007948"/>
            <a:ext cx="6103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838D817-9F3A-43D5-9BEB-0383BC839949}"/>
              </a:ext>
            </a:extLst>
          </p:cNvPr>
          <p:cNvSpPr txBox="1"/>
          <p:nvPr/>
        </p:nvSpPr>
        <p:spPr>
          <a:xfrm>
            <a:off x="5794886" y="2007948"/>
            <a:ext cx="6103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4AEDA01-BB5F-407A-84E8-9C0DCC912067}"/>
              </a:ext>
            </a:extLst>
          </p:cNvPr>
          <p:cNvSpPr txBox="1"/>
          <p:nvPr/>
        </p:nvSpPr>
        <p:spPr>
          <a:xfrm>
            <a:off x="9622906" y="2007948"/>
            <a:ext cx="6103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F56BC8-8AE7-4DC3-A3EA-DFD2B1159C52}"/>
              </a:ext>
            </a:extLst>
          </p:cNvPr>
          <p:cNvGrpSpPr/>
          <p:nvPr/>
        </p:nvGrpSpPr>
        <p:grpSpPr>
          <a:xfrm>
            <a:off x="1478738" y="2661203"/>
            <a:ext cx="1586613" cy="1017474"/>
            <a:chOff x="3017859" y="4283314"/>
            <a:chExt cx="1890849" cy="151138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C1BAC23-E75E-488C-8DCC-1CA130DBDCF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34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193185A-D65D-45B7-B04A-07532A142C8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411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0465F20-90EC-4236-AE7D-2B2067FCE279}"/>
              </a:ext>
            </a:extLst>
          </p:cNvPr>
          <p:cNvGrpSpPr/>
          <p:nvPr/>
        </p:nvGrpSpPr>
        <p:grpSpPr>
          <a:xfrm>
            <a:off x="3392748" y="2661203"/>
            <a:ext cx="1586613" cy="1017474"/>
            <a:chOff x="3017859" y="4283314"/>
            <a:chExt cx="1890849" cy="151138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512F7EF-98A5-4BB1-A3D6-F4AE3081581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34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D16A5F-CCB8-4AB0-B8CD-7CC05E1E7EE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411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BCD1ED0-F0D3-4A46-B7C8-E87B92E31055}"/>
              </a:ext>
            </a:extLst>
          </p:cNvPr>
          <p:cNvGrpSpPr/>
          <p:nvPr/>
        </p:nvGrpSpPr>
        <p:grpSpPr>
          <a:xfrm>
            <a:off x="5306758" y="2661203"/>
            <a:ext cx="1586613" cy="1017474"/>
            <a:chOff x="3017859" y="4283314"/>
            <a:chExt cx="1890849" cy="151138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6F85B1-F4E8-4E58-A528-129C3321A64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34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C98512E-A50E-4D2A-A0AB-D04D3B506EA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411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4B08626-40C5-429B-BE38-CF759D4FA7C3}"/>
              </a:ext>
            </a:extLst>
          </p:cNvPr>
          <p:cNvGrpSpPr/>
          <p:nvPr/>
        </p:nvGrpSpPr>
        <p:grpSpPr>
          <a:xfrm>
            <a:off x="7220768" y="2661203"/>
            <a:ext cx="1586613" cy="1017474"/>
            <a:chOff x="3017859" y="4283314"/>
            <a:chExt cx="1890849" cy="151138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1B1F72D-F9C4-4628-A6E7-2BF8D1C160D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34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9D1B2F-B362-4501-9C75-A83C26A7832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411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7CB9265-8D12-4CF7-876B-B5471B175FAE}"/>
              </a:ext>
            </a:extLst>
          </p:cNvPr>
          <p:cNvGrpSpPr/>
          <p:nvPr/>
        </p:nvGrpSpPr>
        <p:grpSpPr>
          <a:xfrm>
            <a:off x="9134778" y="2661203"/>
            <a:ext cx="1586613" cy="1017474"/>
            <a:chOff x="3017859" y="4283314"/>
            <a:chExt cx="1890849" cy="151138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722B15B-0183-4927-A1A6-1F1231F1D96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34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C3D518F-F28D-4648-9D27-832700BDD11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411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" name="그룹 6">
            <a:extLst>
              <a:ext uri="{FF2B5EF4-FFF2-40B4-BE49-F238E27FC236}">
                <a16:creationId xmlns:a16="http://schemas.microsoft.com/office/drawing/2014/main" id="{9C5A33A3-D2E2-4697-881A-CDDDB511ED20}"/>
              </a:ext>
            </a:extLst>
          </p:cNvPr>
          <p:cNvGrpSpPr/>
          <p:nvPr/>
        </p:nvGrpSpPr>
        <p:grpSpPr>
          <a:xfrm>
            <a:off x="1633825" y="4105148"/>
            <a:ext cx="1366965" cy="1879687"/>
            <a:chOff x="1610121" y="3918427"/>
            <a:chExt cx="1366965" cy="1879687"/>
          </a:xfrm>
        </p:grpSpPr>
        <p:sp>
          <p:nvSpPr>
            <p:cNvPr id="85" name="Rectangle 39">
              <a:extLst>
                <a:ext uri="{FF2B5EF4-FFF2-40B4-BE49-F238E27FC236}">
                  <a16:creationId xmlns:a16="http://schemas.microsoft.com/office/drawing/2014/main" id="{6261A45F-49A2-4C07-AF68-1D1BB7B0D3CF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6" name="Rectangle 112">
              <a:extLst>
                <a:ext uri="{FF2B5EF4-FFF2-40B4-BE49-F238E27FC236}">
                  <a16:creationId xmlns:a16="http://schemas.microsoft.com/office/drawing/2014/main" id="{4A6BC026-7AE3-4AAF-97E5-F4655F8C6914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7" name="Rectangle 98">
              <a:extLst>
                <a:ext uri="{FF2B5EF4-FFF2-40B4-BE49-F238E27FC236}">
                  <a16:creationId xmlns:a16="http://schemas.microsoft.com/office/drawing/2014/main" id="{A59A4027-7BF8-4C07-9174-84D5BA5846F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8" name="Rectangle 97">
              <a:extLst>
                <a:ext uri="{FF2B5EF4-FFF2-40B4-BE49-F238E27FC236}">
                  <a16:creationId xmlns:a16="http://schemas.microsoft.com/office/drawing/2014/main" id="{A2A6DB2D-0A2C-413C-B8BE-F43F457C256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9" name="Rectangle 26">
              <a:extLst>
                <a:ext uri="{FF2B5EF4-FFF2-40B4-BE49-F238E27FC236}">
                  <a16:creationId xmlns:a16="http://schemas.microsoft.com/office/drawing/2014/main" id="{BB34F76C-D074-4741-823D-2B59D2152C36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90" name="그룹 7">
            <a:extLst>
              <a:ext uri="{FF2B5EF4-FFF2-40B4-BE49-F238E27FC236}">
                <a16:creationId xmlns:a16="http://schemas.microsoft.com/office/drawing/2014/main" id="{01C8999F-59CD-4492-87AF-CB6BD3C7087D}"/>
              </a:ext>
            </a:extLst>
          </p:cNvPr>
          <p:cNvGrpSpPr/>
          <p:nvPr/>
        </p:nvGrpSpPr>
        <p:grpSpPr>
          <a:xfrm>
            <a:off x="5396050" y="3851237"/>
            <a:ext cx="1491179" cy="1794202"/>
            <a:chOff x="5396046" y="3691673"/>
            <a:chExt cx="1491179" cy="1794202"/>
          </a:xfrm>
        </p:grpSpPr>
        <p:sp>
          <p:nvSpPr>
            <p:cNvPr id="91" name="Rectangle 26">
              <a:extLst>
                <a:ext uri="{FF2B5EF4-FFF2-40B4-BE49-F238E27FC236}">
                  <a16:creationId xmlns:a16="http://schemas.microsoft.com/office/drawing/2014/main" id="{1E41133B-2219-4323-AD41-58D9DC45AC57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2" name="Rectangle 98">
              <a:extLst>
                <a:ext uri="{FF2B5EF4-FFF2-40B4-BE49-F238E27FC236}">
                  <a16:creationId xmlns:a16="http://schemas.microsoft.com/office/drawing/2014/main" id="{E9BB8B63-CF9A-4BBA-AD26-D2EA38FD07E1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3" name="Rectangle 110">
              <a:extLst>
                <a:ext uri="{FF2B5EF4-FFF2-40B4-BE49-F238E27FC236}">
                  <a16:creationId xmlns:a16="http://schemas.microsoft.com/office/drawing/2014/main" id="{8FE3C25A-CC2A-4770-B65C-6D391A24FD65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4" name="Rectangle 112">
              <a:extLst>
                <a:ext uri="{FF2B5EF4-FFF2-40B4-BE49-F238E27FC236}">
                  <a16:creationId xmlns:a16="http://schemas.microsoft.com/office/drawing/2014/main" id="{658A7191-C4FD-4D98-8DCB-5A92AD509E13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5" name="Rectangle 97">
              <a:extLst>
                <a:ext uri="{FF2B5EF4-FFF2-40B4-BE49-F238E27FC236}">
                  <a16:creationId xmlns:a16="http://schemas.microsoft.com/office/drawing/2014/main" id="{833A85D1-B0FE-4DC4-93F2-9368349ACDA9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6" name="Rectangle 98">
              <a:extLst>
                <a:ext uri="{FF2B5EF4-FFF2-40B4-BE49-F238E27FC236}">
                  <a16:creationId xmlns:a16="http://schemas.microsoft.com/office/drawing/2014/main" id="{DAFF28D7-06AF-4450-9A6A-623D8646F646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2019-01-07T07:50:13Z</dcterms:modified>
</cp:coreProperties>
</file>