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0" name="Freeform 9">
            <a:extLst>
              <a:ext uri="{FF2B5EF4-FFF2-40B4-BE49-F238E27FC236}">
                <a16:creationId xmlns:a16="http://schemas.microsoft.com/office/drawing/2014/main" id="{9099221C-AD4B-42F5-83C5-D97EE376E60A}"/>
              </a:ext>
            </a:extLst>
          </p:cNvPr>
          <p:cNvSpPr>
            <a:spLocks/>
          </p:cNvSpPr>
          <p:nvPr/>
        </p:nvSpPr>
        <p:spPr bwMode="auto">
          <a:xfrm>
            <a:off x="5585807" y="4139291"/>
            <a:ext cx="442986" cy="451471"/>
          </a:xfrm>
          <a:custGeom>
            <a:avLst/>
            <a:gdLst>
              <a:gd name="T0" fmla="*/ 987 w 1776"/>
              <a:gd name="T1" fmla="*/ 23 h 1881"/>
              <a:gd name="T2" fmla="*/ 994 w 1776"/>
              <a:gd name="T3" fmla="*/ 296 h 1881"/>
              <a:gd name="T4" fmla="*/ 994 w 1776"/>
              <a:gd name="T5" fmla="*/ 612 h 1881"/>
              <a:gd name="T6" fmla="*/ 1071 w 1776"/>
              <a:gd name="T7" fmla="*/ 663 h 1881"/>
              <a:gd name="T8" fmla="*/ 1145 w 1776"/>
              <a:gd name="T9" fmla="*/ 580 h 1881"/>
              <a:gd name="T10" fmla="*/ 1252 w 1776"/>
              <a:gd name="T11" fmla="*/ 490 h 1881"/>
              <a:gd name="T12" fmla="*/ 1380 w 1776"/>
              <a:gd name="T13" fmla="*/ 556 h 1881"/>
              <a:gd name="T14" fmla="*/ 1527 w 1776"/>
              <a:gd name="T15" fmla="*/ 729 h 1881"/>
              <a:gd name="T16" fmla="*/ 1634 w 1776"/>
              <a:gd name="T17" fmla="*/ 956 h 1881"/>
              <a:gd name="T18" fmla="*/ 1722 w 1776"/>
              <a:gd name="T19" fmla="*/ 1294 h 1881"/>
              <a:gd name="T20" fmla="*/ 1771 w 1776"/>
              <a:gd name="T21" fmla="*/ 1549 h 1881"/>
              <a:gd name="T22" fmla="*/ 1767 w 1776"/>
              <a:gd name="T23" fmla="*/ 1734 h 1881"/>
              <a:gd name="T24" fmla="*/ 1694 w 1776"/>
              <a:gd name="T25" fmla="*/ 1860 h 1881"/>
              <a:gd name="T26" fmla="*/ 1591 w 1776"/>
              <a:gd name="T27" fmla="*/ 1854 h 1881"/>
              <a:gd name="T28" fmla="*/ 1462 w 1776"/>
              <a:gd name="T29" fmla="*/ 1781 h 1881"/>
              <a:gd name="T30" fmla="*/ 1362 w 1776"/>
              <a:gd name="T31" fmla="*/ 1707 h 1881"/>
              <a:gd name="T32" fmla="*/ 1212 w 1776"/>
              <a:gd name="T33" fmla="*/ 1605 h 1881"/>
              <a:gd name="T34" fmla="*/ 1031 w 1776"/>
              <a:gd name="T35" fmla="*/ 1500 h 1881"/>
              <a:gd name="T36" fmla="*/ 989 w 1776"/>
              <a:gd name="T37" fmla="*/ 1327 h 1881"/>
              <a:gd name="T38" fmla="*/ 1014 w 1776"/>
              <a:gd name="T39" fmla="*/ 1176 h 1881"/>
              <a:gd name="T40" fmla="*/ 989 w 1776"/>
              <a:gd name="T41" fmla="*/ 1036 h 1881"/>
              <a:gd name="T42" fmla="*/ 1034 w 1776"/>
              <a:gd name="T43" fmla="*/ 858 h 1881"/>
              <a:gd name="T44" fmla="*/ 1009 w 1776"/>
              <a:gd name="T45" fmla="*/ 776 h 1881"/>
              <a:gd name="T46" fmla="*/ 891 w 1776"/>
              <a:gd name="T47" fmla="*/ 720 h 1881"/>
              <a:gd name="T48" fmla="*/ 787 w 1776"/>
              <a:gd name="T49" fmla="*/ 770 h 1881"/>
              <a:gd name="T50" fmla="*/ 740 w 1776"/>
              <a:gd name="T51" fmla="*/ 874 h 1881"/>
              <a:gd name="T52" fmla="*/ 778 w 1776"/>
              <a:gd name="T53" fmla="*/ 1021 h 1881"/>
              <a:gd name="T54" fmla="*/ 754 w 1776"/>
              <a:gd name="T55" fmla="*/ 1149 h 1881"/>
              <a:gd name="T56" fmla="*/ 767 w 1776"/>
              <a:gd name="T57" fmla="*/ 1292 h 1881"/>
              <a:gd name="T58" fmla="*/ 783 w 1776"/>
              <a:gd name="T59" fmla="*/ 1432 h 1881"/>
              <a:gd name="T60" fmla="*/ 540 w 1776"/>
              <a:gd name="T61" fmla="*/ 1621 h 1881"/>
              <a:gd name="T62" fmla="*/ 371 w 1776"/>
              <a:gd name="T63" fmla="*/ 1736 h 1881"/>
              <a:gd name="T64" fmla="*/ 252 w 1776"/>
              <a:gd name="T65" fmla="*/ 1827 h 1881"/>
              <a:gd name="T66" fmla="*/ 143 w 1776"/>
              <a:gd name="T67" fmla="*/ 1881 h 1881"/>
              <a:gd name="T68" fmla="*/ 47 w 1776"/>
              <a:gd name="T69" fmla="*/ 1832 h 1881"/>
              <a:gd name="T70" fmla="*/ 3 w 1776"/>
              <a:gd name="T71" fmla="*/ 1690 h 1881"/>
              <a:gd name="T72" fmla="*/ 5 w 1776"/>
              <a:gd name="T73" fmla="*/ 1512 h 1881"/>
              <a:gd name="T74" fmla="*/ 47 w 1776"/>
              <a:gd name="T75" fmla="*/ 1285 h 1881"/>
              <a:gd name="T76" fmla="*/ 162 w 1776"/>
              <a:gd name="T77" fmla="*/ 912 h 1881"/>
              <a:gd name="T78" fmla="*/ 311 w 1776"/>
              <a:gd name="T79" fmla="*/ 656 h 1881"/>
              <a:gd name="T80" fmla="*/ 378 w 1776"/>
              <a:gd name="T81" fmla="*/ 563 h 1881"/>
              <a:gd name="T82" fmla="*/ 471 w 1776"/>
              <a:gd name="T83" fmla="*/ 492 h 1881"/>
              <a:gd name="T84" fmla="*/ 582 w 1776"/>
              <a:gd name="T85" fmla="*/ 538 h 1881"/>
              <a:gd name="T86" fmla="*/ 638 w 1776"/>
              <a:gd name="T87" fmla="*/ 660 h 1881"/>
              <a:gd name="T88" fmla="*/ 674 w 1776"/>
              <a:gd name="T89" fmla="*/ 716 h 1881"/>
              <a:gd name="T90" fmla="*/ 694 w 1776"/>
              <a:gd name="T91" fmla="*/ 690 h 1881"/>
              <a:gd name="T92" fmla="*/ 774 w 1776"/>
              <a:gd name="T93" fmla="*/ 632 h 1881"/>
              <a:gd name="T94" fmla="*/ 816 w 1776"/>
              <a:gd name="T95" fmla="*/ 461 h 1881"/>
              <a:gd name="T96" fmla="*/ 811 w 1776"/>
              <a:gd name="T97" fmla="*/ 185 h 1881"/>
              <a:gd name="T98" fmla="*/ 829 w 1776"/>
              <a:gd name="T99" fmla="*/ 16 h 1881"/>
              <a:gd name="T100" fmla="*/ 914 w 1776"/>
              <a:gd name="T101" fmla="*/ 0 h 18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776" h="1881">
                <a:moveTo>
                  <a:pt x="914" y="0"/>
                </a:moveTo>
                <a:lnTo>
                  <a:pt x="940" y="3"/>
                </a:lnTo>
                <a:lnTo>
                  <a:pt x="965" y="10"/>
                </a:lnTo>
                <a:lnTo>
                  <a:pt x="987" y="23"/>
                </a:lnTo>
                <a:lnTo>
                  <a:pt x="991" y="81"/>
                </a:lnTo>
                <a:lnTo>
                  <a:pt x="994" y="147"/>
                </a:lnTo>
                <a:lnTo>
                  <a:pt x="994" y="220"/>
                </a:lnTo>
                <a:lnTo>
                  <a:pt x="994" y="296"/>
                </a:lnTo>
                <a:lnTo>
                  <a:pt x="994" y="376"/>
                </a:lnTo>
                <a:lnTo>
                  <a:pt x="994" y="458"/>
                </a:lnTo>
                <a:lnTo>
                  <a:pt x="994" y="536"/>
                </a:lnTo>
                <a:lnTo>
                  <a:pt x="994" y="612"/>
                </a:lnTo>
                <a:lnTo>
                  <a:pt x="1020" y="629"/>
                </a:lnTo>
                <a:lnTo>
                  <a:pt x="1040" y="641"/>
                </a:lnTo>
                <a:lnTo>
                  <a:pt x="1056" y="652"/>
                </a:lnTo>
                <a:lnTo>
                  <a:pt x="1071" y="663"/>
                </a:lnTo>
                <a:lnTo>
                  <a:pt x="1085" y="674"/>
                </a:lnTo>
                <a:lnTo>
                  <a:pt x="1100" y="689"/>
                </a:lnTo>
                <a:lnTo>
                  <a:pt x="1122" y="629"/>
                </a:lnTo>
                <a:lnTo>
                  <a:pt x="1145" y="580"/>
                </a:lnTo>
                <a:lnTo>
                  <a:pt x="1171" y="543"/>
                </a:lnTo>
                <a:lnTo>
                  <a:pt x="1196" y="516"/>
                </a:lnTo>
                <a:lnTo>
                  <a:pt x="1223" y="498"/>
                </a:lnTo>
                <a:lnTo>
                  <a:pt x="1252" y="490"/>
                </a:lnTo>
                <a:lnTo>
                  <a:pt x="1282" y="494"/>
                </a:lnTo>
                <a:lnTo>
                  <a:pt x="1314" y="505"/>
                </a:lnTo>
                <a:lnTo>
                  <a:pt x="1345" y="525"/>
                </a:lnTo>
                <a:lnTo>
                  <a:pt x="1380" y="556"/>
                </a:lnTo>
                <a:lnTo>
                  <a:pt x="1414" y="594"/>
                </a:lnTo>
                <a:lnTo>
                  <a:pt x="1451" y="640"/>
                </a:lnTo>
                <a:lnTo>
                  <a:pt x="1491" y="683"/>
                </a:lnTo>
                <a:lnTo>
                  <a:pt x="1527" y="729"/>
                </a:lnTo>
                <a:lnTo>
                  <a:pt x="1558" y="778"/>
                </a:lnTo>
                <a:lnTo>
                  <a:pt x="1585" y="832"/>
                </a:lnTo>
                <a:lnTo>
                  <a:pt x="1611" y="890"/>
                </a:lnTo>
                <a:lnTo>
                  <a:pt x="1634" y="956"/>
                </a:lnTo>
                <a:lnTo>
                  <a:pt x="1656" y="1027"/>
                </a:lnTo>
                <a:lnTo>
                  <a:pt x="1678" y="1107"/>
                </a:lnTo>
                <a:lnTo>
                  <a:pt x="1700" y="1196"/>
                </a:lnTo>
                <a:lnTo>
                  <a:pt x="1722" y="1294"/>
                </a:lnTo>
                <a:lnTo>
                  <a:pt x="1747" y="1403"/>
                </a:lnTo>
                <a:lnTo>
                  <a:pt x="1756" y="1450"/>
                </a:lnTo>
                <a:lnTo>
                  <a:pt x="1765" y="1500"/>
                </a:lnTo>
                <a:lnTo>
                  <a:pt x="1771" y="1549"/>
                </a:lnTo>
                <a:lnTo>
                  <a:pt x="1774" y="1598"/>
                </a:lnTo>
                <a:lnTo>
                  <a:pt x="1776" y="1645"/>
                </a:lnTo>
                <a:lnTo>
                  <a:pt x="1774" y="1690"/>
                </a:lnTo>
                <a:lnTo>
                  <a:pt x="1767" y="1734"/>
                </a:lnTo>
                <a:lnTo>
                  <a:pt x="1756" y="1774"/>
                </a:lnTo>
                <a:lnTo>
                  <a:pt x="1742" y="1809"/>
                </a:lnTo>
                <a:lnTo>
                  <a:pt x="1722" y="1838"/>
                </a:lnTo>
                <a:lnTo>
                  <a:pt x="1694" y="1860"/>
                </a:lnTo>
                <a:lnTo>
                  <a:pt x="1674" y="1869"/>
                </a:lnTo>
                <a:lnTo>
                  <a:pt x="1649" y="1869"/>
                </a:lnTo>
                <a:lnTo>
                  <a:pt x="1622" y="1863"/>
                </a:lnTo>
                <a:lnTo>
                  <a:pt x="1591" y="1854"/>
                </a:lnTo>
                <a:lnTo>
                  <a:pt x="1558" y="1840"/>
                </a:lnTo>
                <a:lnTo>
                  <a:pt x="1527" y="1821"/>
                </a:lnTo>
                <a:lnTo>
                  <a:pt x="1494" y="1801"/>
                </a:lnTo>
                <a:lnTo>
                  <a:pt x="1462" y="1781"/>
                </a:lnTo>
                <a:lnTo>
                  <a:pt x="1432" y="1760"/>
                </a:lnTo>
                <a:lnTo>
                  <a:pt x="1405" y="1740"/>
                </a:lnTo>
                <a:lnTo>
                  <a:pt x="1382" y="1723"/>
                </a:lnTo>
                <a:lnTo>
                  <a:pt x="1362" y="1707"/>
                </a:lnTo>
                <a:lnTo>
                  <a:pt x="1347" y="1696"/>
                </a:lnTo>
                <a:lnTo>
                  <a:pt x="1305" y="1663"/>
                </a:lnTo>
                <a:lnTo>
                  <a:pt x="1260" y="1632"/>
                </a:lnTo>
                <a:lnTo>
                  <a:pt x="1212" y="1605"/>
                </a:lnTo>
                <a:lnTo>
                  <a:pt x="1163" y="1580"/>
                </a:lnTo>
                <a:lnTo>
                  <a:pt x="1114" y="1554"/>
                </a:lnTo>
                <a:lnTo>
                  <a:pt x="1071" y="1527"/>
                </a:lnTo>
                <a:lnTo>
                  <a:pt x="1031" y="1500"/>
                </a:lnTo>
                <a:lnTo>
                  <a:pt x="1000" y="1469"/>
                </a:lnTo>
                <a:lnTo>
                  <a:pt x="987" y="1420"/>
                </a:lnTo>
                <a:lnTo>
                  <a:pt x="985" y="1372"/>
                </a:lnTo>
                <a:lnTo>
                  <a:pt x="989" y="1327"/>
                </a:lnTo>
                <a:lnTo>
                  <a:pt x="996" y="1285"/>
                </a:lnTo>
                <a:lnTo>
                  <a:pt x="1003" y="1247"/>
                </a:lnTo>
                <a:lnTo>
                  <a:pt x="1011" y="1212"/>
                </a:lnTo>
                <a:lnTo>
                  <a:pt x="1014" y="1176"/>
                </a:lnTo>
                <a:lnTo>
                  <a:pt x="1009" y="1143"/>
                </a:lnTo>
                <a:lnTo>
                  <a:pt x="1002" y="1114"/>
                </a:lnTo>
                <a:lnTo>
                  <a:pt x="994" y="1089"/>
                </a:lnTo>
                <a:lnTo>
                  <a:pt x="989" y="1036"/>
                </a:lnTo>
                <a:lnTo>
                  <a:pt x="992" y="985"/>
                </a:lnTo>
                <a:lnTo>
                  <a:pt x="1003" y="938"/>
                </a:lnTo>
                <a:lnTo>
                  <a:pt x="1018" y="896"/>
                </a:lnTo>
                <a:lnTo>
                  <a:pt x="1034" y="858"/>
                </a:lnTo>
                <a:lnTo>
                  <a:pt x="1051" y="825"/>
                </a:lnTo>
                <a:lnTo>
                  <a:pt x="1040" y="810"/>
                </a:lnTo>
                <a:lnTo>
                  <a:pt x="1025" y="794"/>
                </a:lnTo>
                <a:lnTo>
                  <a:pt x="1009" y="776"/>
                </a:lnTo>
                <a:lnTo>
                  <a:pt x="989" y="758"/>
                </a:lnTo>
                <a:lnTo>
                  <a:pt x="963" y="743"/>
                </a:lnTo>
                <a:lnTo>
                  <a:pt x="931" y="729"/>
                </a:lnTo>
                <a:lnTo>
                  <a:pt x="891" y="720"/>
                </a:lnTo>
                <a:lnTo>
                  <a:pt x="856" y="732"/>
                </a:lnTo>
                <a:lnTo>
                  <a:pt x="829" y="743"/>
                </a:lnTo>
                <a:lnTo>
                  <a:pt x="805" y="756"/>
                </a:lnTo>
                <a:lnTo>
                  <a:pt x="787" y="770"/>
                </a:lnTo>
                <a:lnTo>
                  <a:pt x="769" y="789"/>
                </a:lnTo>
                <a:lnTo>
                  <a:pt x="751" y="810"/>
                </a:lnTo>
                <a:lnTo>
                  <a:pt x="727" y="840"/>
                </a:lnTo>
                <a:lnTo>
                  <a:pt x="740" y="874"/>
                </a:lnTo>
                <a:lnTo>
                  <a:pt x="752" y="909"/>
                </a:lnTo>
                <a:lnTo>
                  <a:pt x="765" y="945"/>
                </a:lnTo>
                <a:lnTo>
                  <a:pt x="774" y="983"/>
                </a:lnTo>
                <a:lnTo>
                  <a:pt x="778" y="1021"/>
                </a:lnTo>
                <a:lnTo>
                  <a:pt x="776" y="1056"/>
                </a:lnTo>
                <a:lnTo>
                  <a:pt x="769" y="1089"/>
                </a:lnTo>
                <a:lnTo>
                  <a:pt x="762" y="1120"/>
                </a:lnTo>
                <a:lnTo>
                  <a:pt x="754" y="1149"/>
                </a:lnTo>
                <a:lnTo>
                  <a:pt x="752" y="1183"/>
                </a:lnTo>
                <a:lnTo>
                  <a:pt x="754" y="1220"/>
                </a:lnTo>
                <a:lnTo>
                  <a:pt x="760" y="1256"/>
                </a:lnTo>
                <a:lnTo>
                  <a:pt x="767" y="1292"/>
                </a:lnTo>
                <a:lnTo>
                  <a:pt x="774" y="1330"/>
                </a:lnTo>
                <a:lnTo>
                  <a:pt x="782" y="1365"/>
                </a:lnTo>
                <a:lnTo>
                  <a:pt x="785" y="1400"/>
                </a:lnTo>
                <a:lnTo>
                  <a:pt x="783" y="1432"/>
                </a:lnTo>
                <a:lnTo>
                  <a:pt x="774" y="1461"/>
                </a:lnTo>
                <a:lnTo>
                  <a:pt x="760" y="1489"/>
                </a:lnTo>
                <a:lnTo>
                  <a:pt x="651" y="1556"/>
                </a:lnTo>
                <a:lnTo>
                  <a:pt x="540" y="1621"/>
                </a:lnTo>
                <a:lnTo>
                  <a:pt x="431" y="1689"/>
                </a:lnTo>
                <a:lnTo>
                  <a:pt x="416" y="1700"/>
                </a:lnTo>
                <a:lnTo>
                  <a:pt x="396" y="1716"/>
                </a:lnTo>
                <a:lnTo>
                  <a:pt x="371" y="1736"/>
                </a:lnTo>
                <a:lnTo>
                  <a:pt x="343" y="1758"/>
                </a:lnTo>
                <a:lnTo>
                  <a:pt x="314" y="1781"/>
                </a:lnTo>
                <a:lnTo>
                  <a:pt x="283" y="1805"/>
                </a:lnTo>
                <a:lnTo>
                  <a:pt x="252" y="1827"/>
                </a:lnTo>
                <a:lnTo>
                  <a:pt x="222" y="1847"/>
                </a:lnTo>
                <a:lnTo>
                  <a:pt x="192" y="1863"/>
                </a:lnTo>
                <a:lnTo>
                  <a:pt x="167" y="1874"/>
                </a:lnTo>
                <a:lnTo>
                  <a:pt x="143" y="1881"/>
                </a:lnTo>
                <a:lnTo>
                  <a:pt x="123" y="1880"/>
                </a:lnTo>
                <a:lnTo>
                  <a:pt x="92" y="1872"/>
                </a:lnTo>
                <a:lnTo>
                  <a:pt x="69" y="1856"/>
                </a:lnTo>
                <a:lnTo>
                  <a:pt x="47" y="1832"/>
                </a:lnTo>
                <a:lnTo>
                  <a:pt x="31" y="1803"/>
                </a:lnTo>
                <a:lnTo>
                  <a:pt x="18" y="1769"/>
                </a:lnTo>
                <a:lnTo>
                  <a:pt x="9" y="1730"/>
                </a:lnTo>
                <a:lnTo>
                  <a:pt x="3" y="1690"/>
                </a:lnTo>
                <a:lnTo>
                  <a:pt x="0" y="1647"/>
                </a:lnTo>
                <a:lnTo>
                  <a:pt x="0" y="1601"/>
                </a:lnTo>
                <a:lnTo>
                  <a:pt x="2" y="1558"/>
                </a:lnTo>
                <a:lnTo>
                  <a:pt x="5" y="1512"/>
                </a:lnTo>
                <a:lnTo>
                  <a:pt x="9" y="1470"/>
                </a:lnTo>
                <a:lnTo>
                  <a:pt x="16" y="1429"/>
                </a:lnTo>
                <a:lnTo>
                  <a:pt x="23" y="1392"/>
                </a:lnTo>
                <a:lnTo>
                  <a:pt x="47" y="1285"/>
                </a:lnTo>
                <a:lnTo>
                  <a:pt x="72" y="1183"/>
                </a:lnTo>
                <a:lnTo>
                  <a:pt x="100" y="1087"/>
                </a:lnTo>
                <a:lnTo>
                  <a:pt x="129" y="996"/>
                </a:lnTo>
                <a:lnTo>
                  <a:pt x="162" y="912"/>
                </a:lnTo>
                <a:lnTo>
                  <a:pt x="194" y="834"/>
                </a:lnTo>
                <a:lnTo>
                  <a:pt x="231" y="767"/>
                </a:lnTo>
                <a:lnTo>
                  <a:pt x="269" y="707"/>
                </a:lnTo>
                <a:lnTo>
                  <a:pt x="311" y="656"/>
                </a:lnTo>
                <a:lnTo>
                  <a:pt x="327" y="634"/>
                </a:lnTo>
                <a:lnTo>
                  <a:pt x="343" y="610"/>
                </a:lnTo>
                <a:lnTo>
                  <a:pt x="360" y="587"/>
                </a:lnTo>
                <a:lnTo>
                  <a:pt x="378" y="563"/>
                </a:lnTo>
                <a:lnTo>
                  <a:pt x="398" y="541"/>
                </a:lnTo>
                <a:lnTo>
                  <a:pt x="420" y="521"/>
                </a:lnTo>
                <a:lnTo>
                  <a:pt x="443" y="505"/>
                </a:lnTo>
                <a:lnTo>
                  <a:pt x="471" y="492"/>
                </a:lnTo>
                <a:lnTo>
                  <a:pt x="502" y="487"/>
                </a:lnTo>
                <a:lnTo>
                  <a:pt x="534" y="489"/>
                </a:lnTo>
                <a:lnTo>
                  <a:pt x="562" y="510"/>
                </a:lnTo>
                <a:lnTo>
                  <a:pt x="582" y="538"/>
                </a:lnTo>
                <a:lnTo>
                  <a:pt x="596" y="567"/>
                </a:lnTo>
                <a:lnTo>
                  <a:pt x="611" y="598"/>
                </a:lnTo>
                <a:lnTo>
                  <a:pt x="623" y="629"/>
                </a:lnTo>
                <a:lnTo>
                  <a:pt x="638" y="660"/>
                </a:lnTo>
                <a:lnTo>
                  <a:pt x="654" y="689"/>
                </a:lnTo>
                <a:lnTo>
                  <a:pt x="672" y="712"/>
                </a:lnTo>
                <a:lnTo>
                  <a:pt x="671" y="716"/>
                </a:lnTo>
                <a:lnTo>
                  <a:pt x="674" y="716"/>
                </a:lnTo>
                <a:lnTo>
                  <a:pt x="672" y="712"/>
                </a:lnTo>
                <a:lnTo>
                  <a:pt x="672" y="710"/>
                </a:lnTo>
                <a:lnTo>
                  <a:pt x="682" y="701"/>
                </a:lnTo>
                <a:lnTo>
                  <a:pt x="694" y="690"/>
                </a:lnTo>
                <a:lnTo>
                  <a:pt x="711" y="676"/>
                </a:lnTo>
                <a:lnTo>
                  <a:pt x="731" y="661"/>
                </a:lnTo>
                <a:lnTo>
                  <a:pt x="752" y="645"/>
                </a:lnTo>
                <a:lnTo>
                  <a:pt x="774" y="632"/>
                </a:lnTo>
                <a:lnTo>
                  <a:pt x="796" y="620"/>
                </a:lnTo>
                <a:lnTo>
                  <a:pt x="814" y="612"/>
                </a:lnTo>
                <a:lnTo>
                  <a:pt x="816" y="534"/>
                </a:lnTo>
                <a:lnTo>
                  <a:pt x="816" y="461"/>
                </a:lnTo>
                <a:lnTo>
                  <a:pt x="814" y="394"/>
                </a:lnTo>
                <a:lnTo>
                  <a:pt x="812" y="327"/>
                </a:lnTo>
                <a:lnTo>
                  <a:pt x="812" y="258"/>
                </a:lnTo>
                <a:lnTo>
                  <a:pt x="811" y="185"/>
                </a:lnTo>
                <a:lnTo>
                  <a:pt x="812" y="107"/>
                </a:lnTo>
                <a:lnTo>
                  <a:pt x="814" y="20"/>
                </a:lnTo>
                <a:lnTo>
                  <a:pt x="818" y="20"/>
                </a:lnTo>
                <a:lnTo>
                  <a:pt x="829" y="16"/>
                </a:lnTo>
                <a:lnTo>
                  <a:pt x="845" y="10"/>
                </a:lnTo>
                <a:lnTo>
                  <a:pt x="865" y="5"/>
                </a:lnTo>
                <a:lnTo>
                  <a:pt x="889" y="1"/>
                </a:lnTo>
                <a:lnTo>
                  <a:pt x="91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31" name="Freeform 18">
            <a:extLst>
              <a:ext uri="{FF2B5EF4-FFF2-40B4-BE49-F238E27FC236}">
                <a16:creationId xmlns:a16="http://schemas.microsoft.com/office/drawing/2014/main" id="{200E1763-E0FB-4551-950C-C230BEB36960}"/>
              </a:ext>
            </a:extLst>
          </p:cNvPr>
          <p:cNvSpPr>
            <a:spLocks/>
          </p:cNvSpPr>
          <p:nvPr/>
        </p:nvSpPr>
        <p:spPr bwMode="auto">
          <a:xfrm>
            <a:off x="4724607" y="1878407"/>
            <a:ext cx="432047" cy="492569"/>
          </a:xfrm>
          <a:custGeom>
            <a:avLst/>
            <a:gdLst/>
            <a:ahLst/>
            <a:cxnLst/>
            <a:rect l="l" t="t" r="r" b="b"/>
            <a:pathLst>
              <a:path w="3384376" h="3858469">
                <a:moveTo>
                  <a:pt x="1740934" y="236685"/>
                </a:moveTo>
                <a:lnTo>
                  <a:pt x="1571200" y="249050"/>
                </a:lnTo>
                <a:lnTo>
                  <a:pt x="1377859" y="294013"/>
                </a:lnTo>
                <a:lnTo>
                  <a:pt x="1316035" y="316494"/>
                </a:lnTo>
                <a:lnTo>
                  <a:pt x="1250839" y="341224"/>
                </a:lnTo>
                <a:lnTo>
                  <a:pt x="1187891" y="369326"/>
                </a:lnTo>
                <a:lnTo>
                  <a:pt x="1123819" y="403048"/>
                </a:lnTo>
                <a:lnTo>
                  <a:pt x="1063119" y="439018"/>
                </a:lnTo>
                <a:lnTo>
                  <a:pt x="1003544" y="478360"/>
                </a:lnTo>
                <a:lnTo>
                  <a:pt x="948464" y="523323"/>
                </a:lnTo>
                <a:lnTo>
                  <a:pt x="896757" y="571658"/>
                </a:lnTo>
                <a:lnTo>
                  <a:pt x="850670" y="625614"/>
                </a:lnTo>
                <a:lnTo>
                  <a:pt x="809079" y="680693"/>
                </a:lnTo>
                <a:lnTo>
                  <a:pt x="776481" y="741393"/>
                </a:lnTo>
                <a:lnTo>
                  <a:pt x="749504" y="807713"/>
                </a:lnTo>
                <a:lnTo>
                  <a:pt x="733767" y="876282"/>
                </a:lnTo>
                <a:lnTo>
                  <a:pt x="725898" y="952718"/>
                </a:lnTo>
                <a:lnTo>
                  <a:pt x="729270" y="1005550"/>
                </a:lnTo>
                <a:lnTo>
                  <a:pt x="743883" y="1055009"/>
                </a:lnTo>
                <a:lnTo>
                  <a:pt x="764117" y="1099972"/>
                </a:lnTo>
                <a:lnTo>
                  <a:pt x="793342" y="1140438"/>
                </a:lnTo>
                <a:lnTo>
                  <a:pt x="823692" y="1178657"/>
                </a:lnTo>
                <a:lnTo>
                  <a:pt x="858539" y="1212379"/>
                </a:lnTo>
                <a:lnTo>
                  <a:pt x="893385" y="1238232"/>
                </a:lnTo>
                <a:lnTo>
                  <a:pt x="929355" y="1262962"/>
                </a:lnTo>
                <a:lnTo>
                  <a:pt x="976566" y="1280947"/>
                </a:lnTo>
                <a:lnTo>
                  <a:pt x="1028273" y="1293312"/>
                </a:lnTo>
                <a:lnTo>
                  <a:pt x="1085601" y="1302304"/>
                </a:lnTo>
                <a:lnTo>
                  <a:pt x="1146301" y="1307925"/>
                </a:lnTo>
                <a:lnTo>
                  <a:pt x="1210373" y="1312421"/>
                </a:lnTo>
                <a:lnTo>
                  <a:pt x="1273321" y="1313545"/>
                </a:lnTo>
                <a:lnTo>
                  <a:pt x="1338517" y="1313545"/>
                </a:lnTo>
                <a:lnTo>
                  <a:pt x="1403713" y="1315793"/>
                </a:lnTo>
                <a:lnTo>
                  <a:pt x="1465537" y="1320290"/>
                </a:lnTo>
                <a:lnTo>
                  <a:pt x="1522865" y="1324786"/>
                </a:lnTo>
                <a:lnTo>
                  <a:pt x="1575696" y="1332654"/>
                </a:lnTo>
                <a:lnTo>
                  <a:pt x="1625155" y="1345019"/>
                </a:lnTo>
                <a:lnTo>
                  <a:pt x="1665622" y="1360756"/>
                </a:lnTo>
                <a:lnTo>
                  <a:pt x="1695971" y="1383238"/>
                </a:lnTo>
                <a:lnTo>
                  <a:pt x="1720701" y="1407967"/>
                </a:lnTo>
                <a:lnTo>
                  <a:pt x="1743182" y="1437193"/>
                </a:lnTo>
                <a:lnTo>
                  <a:pt x="1760043" y="1465295"/>
                </a:lnTo>
                <a:lnTo>
                  <a:pt x="1775780" y="1497893"/>
                </a:lnTo>
                <a:lnTo>
                  <a:pt x="1788145" y="1528243"/>
                </a:lnTo>
                <a:lnTo>
                  <a:pt x="1800510" y="1560841"/>
                </a:lnTo>
                <a:lnTo>
                  <a:pt x="1812875" y="1594563"/>
                </a:lnTo>
                <a:lnTo>
                  <a:pt x="1827488" y="1624913"/>
                </a:lnTo>
                <a:lnTo>
                  <a:pt x="1840977" y="1655263"/>
                </a:lnTo>
                <a:lnTo>
                  <a:pt x="1857838" y="1684489"/>
                </a:lnTo>
                <a:lnTo>
                  <a:pt x="1875823" y="1710342"/>
                </a:lnTo>
                <a:lnTo>
                  <a:pt x="1898304" y="1735072"/>
                </a:lnTo>
                <a:lnTo>
                  <a:pt x="1925282" y="1755305"/>
                </a:lnTo>
                <a:lnTo>
                  <a:pt x="1957880" y="1772166"/>
                </a:lnTo>
                <a:lnTo>
                  <a:pt x="1997222" y="1785655"/>
                </a:lnTo>
                <a:lnTo>
                  <a:pt x="2039937" y="1794647"/>
                </a:lnTo>
                <a:lnTo>
                  <a:pt x="2090520" y="1798020"/>
                </a:lnTo>
                <a:lnTo>
                  <a:pt x="2152344" y="1796896"/>
                </a:lnTo>
                <a:lnTo>
                  <a:pt x="2178198" y="1837362"/>
                </a:lnTo>
                <a:lnTo>
                  <a:pt x="2209672" y="1880077"/>
                </a:lnTo>
                <a:lnTo>
                  <a:pt x="2245642" y="1925040"/>
                </a:lnTo>
                <a:lnTo>
                  <a:pt x="2287233" y="1967754"/>
                </a:lnTo>
                <a:lnTo>
                  <a:pt x="2329947" y="2009345"/>
                </a:lnTo>
                <a:lnTo>
                  <a:pt x="2372662" y="2039695"/>
                </a:lnTo>
                <a:lnTo>
                  <a:pt x="2415377" y="2062176"/>
                </a:lnTo>
                <a:lnTo>
                  <a:pt x="2452471" y="2072293"/>
                </a:lnTo>
                <a:lnTo>
                  <a:pt x="2495186" y="2074541"/>
                </a:lnTo>
                <a:lnTo>
                  <a:pt x="2542397" y="2072293"/>
                </a:lnTo>
                <a:lnTo>
                  <a:pt x="2591856" y="2067797"/>
                </a:lnTo>
                <a:lnTo>
                  <a:pt x="2642439" y="2057680"/>
                </a:lnTo>
                <a:lnTo>
                  <a:pt x="2691898" y="2045315"/>
                </a:lnTo>
                <a:lnTo>
                  <a:pt x="2740233" y="2031826"/>
                </a:lnTo>
                <a:lnTo>
                  <a:pt x="2784072" y="2014965"/>
                </a:lnTo>
                <a:lnTo>
                  <a:pt x="2824539" y="1999228"/>
                </a:lnTo>
                <a:lnTo>
                  <a:pt x="2854888" y="1982367"/>
                </a:lnTo>
                <a:lnTo>
                  <a:pt x="2879618" y="1967754"/>
                </a:lnTo>
                <a:lnTo>
                  <a:pt x="2916712" y="1939653"/>
                </a:lnTo>
                <a:lnTo>
                  <a:pt x="2952683" y="1907055"/>
                </a:lnTo>
                <a:lnTo>
                  <a:pt x="2987529" y="1872208"/>
                </a:lnTo>
                <a:lnTo>
                  <a:pt x="3022375" y="1835114"/>
                </a:lnTo>
                <a:lnTo>
                  <a:pt x="3054973" y="1792399"/>
                </a:lnTo>
                <a:lnTo>
                  <a:pt x="3084199" y="1747437"/>
                </a:lnTo>
                <a:lnTo>
                  <a:pt x="3110053" y="1697977"/>
                </a:lnTo>
                <a:lnTo>
                  <a:pt x="3132534" y="1642898"/>
                </a:lnTo>
                <a:lnTo>
                  <a:pt x="3149395" y="1585570"/>
                </a:lnTo>
                <a:lnTo>
                  <a:pt x="3161760" y="1520374"/>
                </a:lnTo>
                <a:lnTo>
                  <a:pt x="3166256" y="1452930"/>
                </a:lnTo>
                <a:lnTo>
                  <a:pt x="3164008" y="1377617"/>
                </a:lnTo>
                <a:lnTo>
                  <a:pt x="3153891" y="1297808"/>
                </a:lnTo>
                <a:lnTo>
                  <a:pt x="3129162" y="1178657"/>
                </a:lnTo>
                <a:lnTo>
                  <a:pt x="3098812" y="1068498"/>
                </a:lnTo>
                <a:lnTo>
                  <a:pt x="3059469" y="962835"/>
                </a:lnTo>
                <a:lnTo>
                  <a:pt x="3012258" y="863917"/>
                </a:lnTo>
                <a:lnTo>
                  <a:pt x="2959427" y="772867"/>
                </a:lnTo>
                <a:lnTo>
                  <a:pt x="2896479" y="686314"/>
                </a:lnTo>
                <a:lnTo>
                  <a:pt x="2829035" y="608753"/>
                </a:lnTo>
                <a:lnTo>
                  <a:pt x="2750350" y="539060"/>
                </a:lnTo>
                <a:lnTo>
                  <a:pt x="2669417" y="473864"/>
                </a:lnTo>
                <a:lnTo>
                  <a:pt x="2577243" y="418785"/>
                </a:lnTo>
                <a:lnTo>
                  <a:pt x="2479449" y="369326"/>
                </a:lnTo>
                <a:lnTo>
                  <a:pt x="2374910" y="326611"/>
                </a:lnTo>
                <a:lnTo>
                  <a:pt x="2262503" y="294013"/>
                </a:lnTo>
                <a:lnTo>
                  <a:pt x="2142228" y="268159"/>
                </a:lnTo>
                <a:lnTo>
                  <a:pt x="2017456" y="249050"/>
                </a:lnTo>
                <a:lnTo>
                  <a:pt x="1882567" y="238933"/>
                </a:lnTo>
                <a:close/>
                <a:moveTo>
                  <a:pt x="1743955" y="0"/>
                </a:moveTo>
                <a:lnTo>
                  <a:pt x="1891201" y="1188"/>
                </a:lnTo>
                <a:lnTo>
                  <a:pt x="2029245" y="11883"/>
                </a:lnTo>
                <a:lnTo>
                  <a:pt x="2160387" y="29708"/>
                </a:lnTo>
                <a:lnTo>
                  <a:pt x="2285777" y="55851"/>
                </a:lnTo>
                <a:lnTo>
                  <a:pt x="2405415" y="87936"/>
                </a:lnTo>
                <a:lnTo>
                  <a:pt x="2515850" y="129527"/>
                </a:lnTo>
                <a:lnTo>
                  <a:pt x="2622834" y="174683"/>
                </a:lnTo>
                <a:lnTo>
                  <a:pt x="2720615" y="228157"/>
                </a:lnTo>
                <a:lnTo>
                  <a:pt x="2812644" y="288761"/>
                </a:lnTo>
                <a:lnTo>
                  <a:pt x="2901222" y="356496"/>
                </a:lnTo>
                <a:lnTo>
                  <a:pt x="2980598" y="428983"/>
                </a:lnTo>
                <a:lnTo>
                  <a:pt x="3053071" y="509789"/>
                </a:lnTo>
                <a:lnTo>
                  <a:pt x="3120942" y="594159"/>
                </a:lnTo>
                <a:lnTo>
                  <a:pt x="3180761" y="684471"/>
                </a:lnTo>
                <a:lnTo>
                  <a:pt x="3235979" y="779537"/>
                </a:lnTo>
                <a:lnTo>
                  <a:pt x="3272791" y="859154"/>
                </a:lnTo>
                <a:lnTo>
                  <a:pt x="3305001" y="948278"/>
                </a:lnTo>
                <a:lnTo>
                  <a:pt x="3333760" y="1045720"/>
                </a:lnTo>
                <a:lnTo>
                  <a:pt x="3356767" y="1151480"/>
                </a:lnTo>
                <a:lnTo>
                  <a:pt x="3374023" y="1259617"/>
                </a:lnTo>
                <a:lnTo>
                  <a:pt x="3382075" y="1371319"/>
                </a:lnTo>
                <a:lnTo>
                  <a:pt x="3384376" y="1485398"/>
                </a:lnTo>
                <a:lnTo>
                  <a:pt x="3377474" y="1598288"/>
                </a:lnTo>
                <a:lnTo>
                  <a:pt x="3363669" y="1708802"/>
                </a:lnTo>
                <a:lnTo>
                  <a:pt x="3338361" y="1816939"/>
                </a:lnTo>
                <a:lnTo>
                  <a:pt x="3305001" y="1909627"/>
                </a:lnTo>
                <a:lnTo>
                  <a:pt x="3264738" y="1996375"/>
                </a:lnTo>
                <a:lnTo>
                  <a:pt x="3216423" y="2075992"/>
                </a:lnTo>
                <a:lnTo>
                  <a:pt x="3166957" y="2153233"/>
                </a:lnTo>
                <a:lnTo>
                  <a:pt x="3111739" y="2229285"/>
                </a:lnTo>
                <a:lnTo>
                  <a:pt x="3057672" y="2300584"/>
                </a:lnTo>
                <a:lnTo>
                  <a:pt x="3003605" y="2374260"/>
                </a:lnTo>
                <a:lnTo>
                  <a:pt x="2950688" y="2447935"/>
                </a:lnTo>
                <a:lnTo>
                  <a:pt x="2915027" y="2507351"/>
                </a:lnTo>
                <a:lnTo>
                  <a:pt x="2886268" y="2575085"/>
                </a:lnTo>
                <a:lnTo>
                  <a:pt x="2863260" y="2646385"/>
                </a:lnTo>
                <a:lnTo>
                  <a:pt x="2844855" y="2723625"/>
                </a:lnTo>
                <a:lnTo>
                  <a:pt x="2842554" y="2760463"/>
                </a:lnTo>
                <a:lnTo>
                  <a:pt x="2844855" y="2804431"/>
                </a:lnTo>
                <a:lnTo>
                  <a:pt x="2850606" y="2857905"/>
                </a:lnTo>
                <a:lnTo>
                  <a:pt x="2858659" y="2913756"/>
                </a:lnTo>
                <a:lnTo>
                  <a:pt x="2871313" y="2974360"/>
                </a:lnTo>
                <a:lnTo>
                  <a:pt x="2886268" y="3034965"/>
                </a:lnTo>
                <a:lnTo>
                  <a:pt x="2901222" y="3093192"/>
                </a:lnTo>
                <a:lnTo>
                  <a:pt x="2917328" y="3149043"/>
                </a:lnTo>
                <a:lnTo>
                  <a:pt x="2932282" y="3198952"/>
                </a:lnTo>
                <a:lnTo>
                  <a:pt x="2947237" y="3242920"/>
                </a:lnTo>
                <a:lnTo>
                  <a:pt x="2959891" y="3275005"/>
                </a:lnTo>
                <a:lnTo>
                  <a:pt x="2978297" y="3322538"/>
                </a:lnTo>
                <a:lnTo>
                  <a:pt x="2995552" y="3380765"/>
                </a:lnTo>
                <a:lnTo>
                  <a:pt x="3013958" y="3446123"/>
                </a:lnTo>
                <a:lnTo>
                  <a:pt x="3032364" y="3512668"/>
                </a:lnTo>
                <a:lnTo>
                  <a:pt x="3053071" y="3573273"/>
                </a:lnTo>
                <a:lnTo>
                  <a:pt x="3074928" y="3626747"/>
                </a:lnTo>
                <a:lnTo>
                  <a:pt x="2878215" y="3692105"/>
                </a:lnTo>
                <a:lnTo>
                  <a:pt x="2687254" y="3747955"/>
                </a:lnTo>
                <a:lnTo>
                  <a:pt x="2505497" y="3793112"/>
                </a:lnTo>
                <a:lnTo>
                  <a:pt x="2328340" y="3826384"/>
                </a:lnTo>
                <a:lnTo>
                  <a:pt x="2155785" y="3850151"/>
                </a:lnTo>
                <a:lnTo>
                  <a:pt x="1988983" y="3858469"/>
                </a:lnTo>
                <a:lnTo>
                  <a:pt x="1825631" y="3856092"/>
                </a:lnTo>
                <a:lnTo>
                  <a:pt x="1666880" y="3840644"/>
                </a:lnTo>
                <a:lnTo>
                  <a:pt x="1510430" y="3813313"/>
                </a:lnTo>
                <a:lnTo>
                  <a:pt x="1503528" y="3774098"/>
                </a:lnTo>
                <a:lnTo>
                  <a:pt x="1495476" y="3728942"/>
                </a:lnTo>
                <a:lnTo>
                  <a:pt x="1485122" y="3674280"/>
                </a:lnTo>
                <a:lnTo>
                  <a:pt x="1477070" y="3616052"/>
                </a:lnTo>
                <a:lnTo>
                  <a:pt x="1465566" y="3553071"/>
                </a:lnTo>
                <a:lnTo>
                  <a:pt x="1454062" y="3488902"/>
                </a:lnTo>
                <a:lnTo>
                  <a:pt x="1441408" y="3425921"/>
                </a:lnTo>
                <a:lnTo>
                  <a:pt x="1426454" y="3365317"/>
                </a:lnTo>
                <a:lnTo>
                  <a:pt x="1411499" y="3307089"/>
                </a:lnTo>
                <a:lnTo>
                  <a:pt x="1393093" y="3255992"/>
                </a:lnTo>
                <a:lnTo>
                  <a:pt x="1373537" y="3212024"/>
                </a:lnTo>
                <a:lnTo>
                  <a:pt x="1352830" y="3177563"/>
                </a:lnTo>
                <a:lnTo>
                  <a:pt x="1329823" y="3156173"/>
                </a:lnTo>
                <a:lnTo>
                  <a:pt x="1304515" y="3145478"/>
                </a:lnTo>
                <a:lnTo>
                  <a:pt x="1275756" y="3140725"/>
                </a:lnTo>
                <a:lnTo>
                  <a:pt x="1242395" y="3143102"/>
                </a:lnTo>
                <a:lnTo>
                  <a:pt x="1209035" y="3147855"/>
                </a:lnTo>
                <a:lnTo>
                  <a:pt x="1177975" y="3156173"/>
                </a:lnTo>
                <a:lnTo>
                  <a:pt x="1148065" y="3164491"/>
                </a:lnTo>
                <a:lnTo>
                  <a:pt x="1120456" y="3172809"/>
                </a:lnTo>
                <a:lnTo>
                  <a:pt x="1099750" y="3179939"/>
                </a:lnTo>
                <a:lnTo>
                  <a:pt x="1050284" y="3196576"/>
                </a:lnTo>
                <a:lnTo>
                  <a:pt x="993916" y="3212024"/>
                </a:lnTo>
                <a:lnTo>
                  <a:pt x="930646" y="3225095"/>
                </a:lnTo>
                <a:lnTo>
                  <a:pt x="863925" y="3233414"/>
                </a:lnTo>
                <a:lnTo>
                  <a:pt x="797204" y="3240544"/>
                </a:lnTo>
                <a:lnTo>
                  <a:pt x="729332" y="3242920"/>
                </a:lnTo>
                <a:lnTo>
                  <a:pt x="664912" y="3238167"/>
                </a:lnTo>
                <a:lnTo>
                  <a:pt x="603942" y="3227472"/>
                </a:lnTo>
                <a:lnTo>
                  <a:pt x="570582" y="3219154"/>
                </a:lnTo>
                <a:lnTo>
                  <a:pt x="537221" y="3203706"/>
                </a:lnTo>
                <a:lnTo>
                  <a:pt x="503860" y="3185881"/>
                </a:lnTo>
                <a:lnTo>
                  <a:pt x="475101" y="3164491"/>
                </a:lnTo>
                <a:lnTo>
                  <a:pt x="445192" y="3138348"/>
                </a:lnTo>
                <a:lnTo>
                  <a:pt x="422184" y="3111017"/>
                </a:lnTo>
                <a:lnTo>
                  <a:pt x="406079" y="3076556"/>
                </a:lnTo>
                <a:lnTo>
                  <a:pt x="393425" y="3037341"/>
                </a:lnTo>
                <a:lnTo>
                  <a:pt x="388824" y="2994562"/>
                </a:lnTo>
                <a:lnTo>
                  <a:pt x="393425" y="2947029"/>
                </a:lnTo>
                <a:lnTo>
                  <a:pt x="399177" y="2913756"/>
                </a:lnTo>
                <a:lnTo>
                  <a:pt x="407230" y="2876918"/>
                </a:lnTo>
                <a:lnTo>
                  <a:pt x="416433" y="2838892"/>
                </a:lnTo>
                <a:lnTo>
                  <a:pt x="419884" y="2802054"/>
                </a:lnTo>
                <a:lnTo>
                  <a:pt x="419884" y="2762840"/>
                </a:lnTo>
                <a:lnTo>
                  <a:pt x="409530" y="2728379"/>
                </a:lnTo>
                <a:lnTo>
                  <a:pt x="399177" y="2709365"/>
                </a:lnTo>
                <a:lnTo>
                  <a:pt x="380771" y="2691541"/>
                </a:lnTo>
                <a:lnTo>
                  <a:pt x="361215" y="2678469"/>
                </a:lnTo>
                <a:lnTo>
                  <a:pt x="340508" y="2667774"/>
                </a:lnTo>
                <a:lnTo>
                  <a:pt x="319802" y="2652326"/>
                </a:lnTo>
                <a:lnTo>
                  <a:pt x="303697" y="2635690"/>
                </a:lnTo>
                <a:lnTo>
                  <a:pt x="291043" y="2614300"/>
                </a:lnTo>
                <a:lnTo>
                  <a:pt x="286441" y="2590534"/>
                </a:lnTo>
                <a:lnTo>
                  <a:pt x="288742" y="2566767"/>
                </a:lnTo>
                <a:lnTo>
                  <a:pt x="296794" y="2544189"/>
                </a:lnTo>
                <a:lnTo>
                  <a:pt x="307148" y="2525176"/>
                </a:lnTo>
                <a:lnTo>
                  <a:pt x="314050" y="2506163"/>
                </a:lnTo>
                <a:lnTo>
                  <a:pt x="280689" y="2482397"/>
                </a:lnTo>
                <a:lnTo>
                  <a:pt x="257682" y="2458630"/>
                </a:lnTo>
                <a:lnTo>
                  <a:pt x="245028" y="2434864"/>
                </a:lnTo>
                <a:lnTo>
                  <a:pt x="242727" y="2408721"/>
                </a:lnTo>
                <a:lnTo>
                  <a:pt x="246178" y="2384955"/>
                </a:lnTo>
                <a:lnTo>
                  <a:pt x="255381" y="2358812"/>
                </a:lnTo>
                <a:lnTo>
                  <a:pt x="268035" y="2332669"/>
                </a:lnTo>
                <a:lnTo>
                  <a:pt x="281840" y="2306526"/>
                </a:lnTo>
                <a:lnTo>
                  <a:pt x="294494" y="2279194"/>
                </a:lnTo>
                <a:lnTo>
                  <a:pt x="307148" y="2253051"/>
                </a:lnTo>
                <a:lnTo>
                  <a:pt x="314050" y="2224532"/>
                </a:lnTo>
                <a:lnTo>
                  <a:pt x="291043" y="2203142"/>
                </a:lnTo>
                <a:lnTo>
                  <a:pt x="258832" y="2186505"/>
                </a:lnTo>
                <a:lnTo>
                  <a:pt x="223171" y="2171057"/>
                </a:lnTo>
                <a:lnTo>
                  <a:pt x="186359" y="2157986"/>
                </a:lnTo>
                <a:lnTo>
                  <a:pt x="148397" y="2144914"/>
                </a:lnTo>
                <a:lnTo>
                  <a:pt x="110435" y="2131843"/>
                </a:lnTo>
                <a:lnTo>
                  <a:pt x="74774" y="2116395"/>
                </a:lnTo>
                <a:lnTo>
                  <a:pt x="46015" y="2099758"/>
                </a:lnTo>
                <a:lnTo>
                  <a:pt x="20707" y="2075992"/>
                </a:lnTo>
                <a:lnTo>
                  <a:pt x="5752" y="2047472"/>
                </a:lnTo>
                <a:lnTo>
                  <a:pt x="0" y="2017764"/>
                </a:lnTo>
                <a:lnTo>
                  <a:pt x="4602" y="1989245"/>
                </a:lnTo>
                <a:lnTo>
                  <a:pt x="14955" y="1963102"/>
                </a:lnTo>
                <a:lnTo>
                  <a:pt x="31060" y="1941712"/>
                </a:lnTo>
                <a:lnTo>
                  <a:pt x="50616" y="1920322"/>
                </a:lnTo>
                <a:lnTo>
                  <a:pt x="69022" y="1902497"/>
                </a:lnTo>
                <a:lnTo>
                  <a:pt x="83977" y="1888238"/>
                </a:lnTo>
                <a:lnTo>
                  <a:pt x="127691" y="1835952"/>
                </a:lnTo>
                <a:lnTo>
                  <a:pt x="173705" y="1788419"/>
                </a:lnTo>
                <a:lnTo>
                  <a:pt x="219720" y="1740886"/>
                </a:lnTo>
                <a:lnTo>
                  <a:pt x="263434" y="1688600"/>
                </a:lnTo>
                <a:lnTo>
                  <a:pt x="304847" y="1637503"/>
                </a:lnTo>
                <a:lnTo>
                  <a:pt x="342809" y="1579275"/>
                </a:lnTo>
                <a:lnTo>
                  <a:pt x="373869" y="1516294"/>
                </a:lnTo>
                <a:lnTo>
                  <a:pt x="391124" y="1464008"/>
                </a:lnTo>
                <a:lnTo>
                  <a:pt x="396876" y="1412910"/>
                </a:lnTo>
                <a:lnTo>
                  <a:pt x="396876" y="1358248"/>
                </a:lnTo>
                <a:lnTo>
                  <a:pt x="395726" y="1300020"/>
                </a:lnTo>
                <a:lnTo>
                  <a:pt x="393425" y="1241793"/>
                </a:lnTo>
                <a:lnTo>
                  <a:pt x="395726" y="1178812"/>
                </a:lnTo>
                <a:lnTo>
                  <a:pt x="401478" y="1112266"/>
                </a:lnTo>
                <a:lnTo>
                  <a:pt x="465898" y="837764"/>
                </a:lnTo>
                <a:lnTo>
                  <a:pt x="506161" y="737946"/>
                </a:lnTo>
                <a:lnTo>
                  <a:pt x="554476" y="645257"/>
                </a:lnTo>
                <a:lnTo>
                  <a:pt x="610844" y="558510"/>
                </a:lnTo>
                <a:lnTo>
                  <a:pt x="675265" y="476516"/>
                </a:lnTo>
                <a:lnTo>
                  <a:pt x="746588" y="401652"/>
                </a:lnTo>
                <a:lnTo>
                  <a:pt x="823662" y="332729"/>
                </a:lnTo>
                <a:lnTo>
                  <a:pt x="907639" y="269748"/>
                </a:lnTo>
                <a:lnTo>
                  <a:pt x="995067" y="213897"/>
                </a:lnTo>
                <a:lnTo>
                  <a:pt x="1089397" y="163988"/>
                </a:lnTo>
                <a:lnTo>
                  <a:pt x="1186027" y="122397"/>
                </a:lnTo>
                <a:lnTo>
                  <a:pt x="1283808" y="85559"/>
                </a:lnTo>
                <a:lnTo>
                  <a:pt x="1612813" y="1069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32" name="Freeform 18">
            <a:extLst>
              <a:ext uri="{FF2B5EF4-FFF2-40B4-BE49-F238E27FC236}">
                <a16:creationId xmlns:a16="http://schemas.microsoft.com/office/drawing/2014/main" id="{EBD55750-EFB0-4119-BE67-804FF20A23FD}"/>
              </a:ext>
            </a:extLst>
          </p:cNvPr>
          <p:cNvSpPr>
            <a:spLocks noEditPoints="1"/>
          </p:cNvSpPr>
          <p:nvPr/>
        </p:nvSpPr>
        <p:spPr bwMode="auto">
          <a:xfrm>
            <a:off x="6279836" y="5645455"/>
            <a:ext cx="423551" cy="515005"/>
          </a:xfrm>
          <a:custGeom>
            <a:avLst/>
            <a:gdLst>
              <a:gd name="T0" fmla="*/ 1033 w 2487"/>
              <a:gd name="T1" fmla="*/ 2647 h 3024"/>
              <a:gd name="T2" fmla="*/ 1169 w 2487"/>
              <a:gd name="T3" fmla="*/ 2318 h 3024"/>
              <a:gd name="T4" fmla="*/ 1260 w 2487"/>
              <a:gd name="T5" fmla="*/ 2242 h 3024"/>
              <a:gd name="T6" fmla="*/ 1367 w 2487"/>
              <a:gd name="T7" fmla="*/ 2700 h 3024"/>
              <a:gd name="T8" fmla="*/ 1462 w 2487"/>
              <a:gd name="T9" fmla="*/ 2265 h 3024"/>
              <a:gd name="T10" fmla="*/ 1118 w 2487"/>
              <a:gd name="T11" fmla="*/ 1982 h 3024"/>
              <a:gd name="T12" fmla="*/ 1140 w 2487"/>
              <a:gd name="T13" fmla="*/ 2189 h 3024"/>
              <a:gd name="T14" fmla="*/ 1475 w 2487"/>
              <a:gd name="T15" fmla="*/ 2080 h 3024"/>
              <a:gd name="T16" fmla="*/ 1698 w 2487"/>
              <a:gd name="T17" fmla="*/ 1654 h 3024"/>
              <a:gd name="T18" fmla="*/ 1509 w 2487"/>
              <a:gd name="T19" fmla="*/ 1891 h 3024"/>
              <a:gd name="T20" fmla="*/ 1675 w 2487"/>
              <a:gd name="T21" fmla="*/ 1876 h 3024"/>
              <a:gd name="T22" fmla="*/ 1787 w 2487"/>
              <a:gd name="T23" fmla="*/ 1649 h 3024"/>
              <a:gd name="T24" fmla="*/ 1784 w 2487"/>
              <a:gd name="T25" fmla="*/ 1573 h 3024"/>
              <a:gd name="T26" fmla="*/ 1896 w 2487"/>
              <a:gd name="T27" fmla="*/ 1634 h 3024"/>
              <a:gd name="T28" fmla="*/ 1971 w 2487"/>
              <a:gd name="T29" fmla="*/ 1433 h 3024"/>
              <a:gd name="T30" fmla="*/ 1380 w 2487"/>
              <a:gd name="T31" fmla="*/ 1365 h 3024"/>
              <a:gd name="T32" fmla="*/ 1335 w 2487"/>
              <a:gd name="T33" fmla="*/ 1805 h 3024"/>
              <a:gd name="T34" fmla="*/ 1289 w 2487"/>
              <a:gd name="T35" fmla="*/ 1393 h 3024"/>
              <a:gd name="T36" fmla="*/ 1171 w 2487"/>
              <a:gd name="T37" fmla="*/ 1469 h 3024"/>
              <a:gd name="T38" fmla="*/ 1149 w 2487"/>
              <a:gd name="T39" fmla="*/ 1791 h 3024"/>
              <a:gd name="T40" fmla="*/ 1038 w 2487"/>
              <a:gd name="T41" fmla="*/ 1416 h 3024"/>
              <a:gd name="T42" fmla="*/ 1033 w 2487"/>
              <a:gd name="T43" fmla="*/ 1638 h 3024"/>
              <a:gd name="T44" fmla="*/ 1047 w 2487"/>
              <a:gd name="T45" fmla="*/ 1831 h 3024"/>
              <a:gd name="T46" fmla="*/ 904 w 2487"/>
              <a:gd name="T47" fmla="*/ 1505 h 3024"/>
              <a:gd name="T48" fmla="*/ 945 w 2487"/>
              <a:gd name="T49" fmla="*/ 1756 h 3024"/>
              <a:gd name="T50" fmla="*/ 1316 w 2487"/>
              <a:gd name="T51" fmla="*/ 1891 h 3024"/>
              <a:gd name="T52" fmla="*/ 1480 w 2487"/>
              <a:gd name="T53" fmla="*/ 1520 h 3024"/>
              <a:gd name="T54" fmla="*/ 622 w 2487"/>
              <a:gd name="T55" fmla="*/ 1271 h 3024"/>
              <a:gd name="T56" fmla="*/ 831 w 2487"/>
              <a:gd name="T57" fmla="*/ 1405 h 3024"/>
              <a:gd name="T58" fmla="*/ 1925 w 2487"/>
              <a:gd name="T59" fmla="*/ 1156 h 3024"/>
              <a:gd name="T60" fmla="*/ 1987 w 2487"/>
              <a:gd name="T61" fmla="*/ 1218 h 3024"/>
              <a:gd name="T62" fmla="*/ 878 w 2487"/>
              <a:gd name="T63" fmla="*/ 1165 h 3024"/>
              <a:gd name="T64" fmla="*/ 929 w 2487"/>
              <a:gd name="T65" fmla="*/ 1384 h 3024"/>
              <a:gd name="T66" fmla="*/ 989 w 2487"/>
              <a:gd name="T67" fmla="*/ 1282 h 3024"/>
              <a:gd name="T68" fmla="*/ 913 w 2487"/>
              <a:gd name="T69" fmla="*/ 1064 h 3024"/>
              <a:gd name="T70" fmla="*/ 593 w 2487"/>
              <a:gd name="T71" fmla="*/ 1220 h 3024"/>
              <a:gd name="T72" fmla="*/ 1429 w 2487"/>
              <a:gd name="T73" fmla="*/ 976 h 3024"/>
              <a:gd name="T74" fmla="*/ 1387 w 2487"/>
              <a:gd name="T75" fmla="*/ 1276 h 3024"/>
              <a:gd name="T76" fmla="*/ 1518 w 2487"/>
              <a:gd name="T77" fmla="*/ 1231 h 3024"/>
              <a:gd name="T78" fmla="*/ 1556 w 2487"/>
              <a:gd name="T79" fmla="*/ 1002 h 3024"/>
              <a:gd name="T80" fmla="*/ 1142 w 2487"/>
              <a:gd name="T81" fmla="*/ 1094 h 3024"/>
              <a:gd name="T82" fmla="*/ 1165 w 2487"/>
              <a:gd name="T83" fmla="*/ 1298 h 3024"/>
              <a:gd name="T84" fmla="*/ 1222 w 2487"/>
              <a:gd name="T85" fmla="*/ 1136 h 3024"/>
              <a:gd name="T86" fmla="*/ 489 w 2487"/>
              <a:gd name="T87" fmla="*/ 916 h 3024"/>
              <a:gd name="T88" fmla="*/ 540 w 2487"/>
              <a:gd name="T89" fmla="*/ 902 h 3024"/>
              <a:gd name="T90" fmla="*/ 798 w 2487"/>
              <a:gd name="T91" fmla="*/ 938 h 3024"/>
              <a:gd name="T92" fmla="*/ 855 w 2487"/>
              <a:gd name="T93" fmla="*/ 927 h 3024"/>
              <a:gd name="T94" fmla="*/ 1491 w 2487"/>
              <a:gd name="T95" fmla="*/ 751 h 3024"/>
              <a:gd name="T96" fmla="*/ 1533 w 2487"/>
              <a:gd name="T97" fmla="*/ 840 h 3024"/>
              <a:gd name="T98" fmla="*/ 1125 w 2487"/>
              <a:gd name="T99" fmla="*/ 814 h 3024"/>
              <a:gd name="T100" fmla="*/ 1222 w 2487"/>
              <a:gd name="T101" fmla="*/ 898 h 3024"/>
              <a:gd name="T102" fmla="*/ 762 w 2487"/>
              <a:gd name="T103" fmla="*/ 596 h 3024"/>
              <a:gd name="T104" fmla="*/ 825 w 2487"/>
              <a:gd name="T105" fmla="*/ 734 h 3024"/>
              <a:gd name="T106" fmla="*/ 775 w 2487"/>
              <a:gd name="T107" fmla="*/ 604 h 3024"/>
              <a:gd name="T108" fmla="*/ 1475 w 2487"/>
              <a:gd name="T109" fmla="*/ 596 h 3024"/>
              <a:gd name="T110" fmla="*/ 1535 w 2487"/>
              <a:gd name="T111" fmla="*/ 433 h 3024"/>
              <a:gd name="T112" fmla="*/ 1120 w 2487"/>
              <a:gd name="T113" fmla="*/ 604 h 3024"/>
              <a:gd name="T114" fmla="*/ 2304 w 2487"/>
              <a:gd name="T115" fmla="*/ 173 h 3024"/>
              <a:gd name="T116" fmla="*/ 167 w 2487"/>
              <a:gd name="T117" fmla="*/ 2829 h 3024"/>
              <a:gd name="T118" fmla="*/ 95 w 2487"/>
              <a:gd name="T119" fmla="*/ 2914 h 3024"/>
              <a:gd name="T120" fmla="*/ 2367 w 2487"/>
              <a:gd name="T121" fmla="*/ 93 h 3024"/>
              <a:gd name="T122" fmla="*/ 2464 w 2487"/>
              <a:gd name="T123" fmla="*/ 3022 h 30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487" h="3024">
                <a:moveTo>
                  <a:pt x="1073" y="2245"/>
                </a:moveTo>
                <a:lnTo>
                  <a:pt x="1058" y="2260"/>
                </a:lnTo>
                <a:lnTo>
                  <a:pt x="1047" y="2285"/>
                </a:lnTo>
                <a:lnTo>
                  <a:pt x="1038" y="2316"/>
                </a:lnTo>
                <a:lnTo>
                  <a:pt x="1031" y="2353"/>
                </a:lnTo>
                <a:lnTo>
                  <a:pt x="1027" y="2394"/>
                </a:lnTo>
                <a:lnTo>
                  <a:pt x="1025" y="2438"/>
                </a:lnTo>
                <a:lnTo>
                  <a:pt x="1025" y="2484"/>
                </a:lnTo>
                <a:lnTo>
                  <a:pt x="1025" y="2527"/>
                </a:lnTo>
                <a:lnTo>
                  <a:pt x="1027" y="2571"/>
                </a:lnTo>
                <a:lnTo>
                  <a:pt x="1031" y="2611"/>
                </a:lnTo>
                <a:lnTo>
                  <a:pt x="1033" y="2647"/>
                </a:lnTo>
                <a:lnTo>
                  <a:pt x="1035" y="2676"/>
                </a:lnTo>
                <a:lnTo>
                  <a:pt x="1036" y="2698"/>
                </a:lnTo>
                <a:lnTo>
                  <a:pt x="1149" y="2702"/>
                </a:lnTo>
                <a:lnTo>
                  <a:pt x="1153" y="2671"/>
                </a:lnTo>
                <a:lnTo>
                  <a:pt x="1160" y="2634"/>
                </a:lnTo>
                <a:lnTo>
                  <a:pt x="1165" y="2593"/>
                </a:lnTo>
                <a:lnTo>
                  <a:pt x="1171" y="2547"/>
                </a:lnTo>
                <a:lnTo>
                  <a:pt x="1175" y="2500"/>
                </a:lnTo>
                <a:lnTo>
                  <a:pt x="1176" y="2451"/>
                </a:lnTo>
                <a:lnTo>
                  <a:pt x="1178" y="2404"/>
                </a:lnTo>
                <a:lnTo>
                  <a:pt x="1175" y="2360"/>
                </a:lnTo>
                <a:lnTo>
                  <a:pt x="1169" y="2318"/>
                </a:lnTo>
                <a:lnTo>
                  <a:pt x="1160" y="2284"/>
                </a:lnTo>
                <a:lnTo>
                  <a:pt x="1147" y="2256"/>
                </a:lnTo>
                <a:lnTo>
                  <a:pt x="1131" y="2253"/>
                </a:lnTo>
                <a:lnTo>
                  <a:pt x="1115" y="2249"/>
                </a:lnTo>
                <a:lnTo>
                  <a:pt x="1096" y="2245"/>
                </a:lnTo>
                <a:lnTo>
                  <a:pt x="1073" y="2245"/>
                </a:lnTo>
                <a:close/>
                <a:moveTo>
                  <a:pt x="1398" y="2191"/>
                </a:moveTo>
                <a:lnTo>
                  <a:pt x="1371" y="2202"/>
                </a:lnTo>
                <a:lnTo>
                  <a:pt x="1342" y="2211"/>
                </a:lnTo>
                <a:lnTo>
                  <a:pt x="1313" y="2220"/>
                </a:lnTo>
                <a:lnTo>
                  <a:pt x="1285" y="2229"/>
                </a:lnTo>
                <a:lnTo>
                  <a:pt x="1260" y="2242"/>
                </a:lnTo>
                <a:lnTo>
                  <a:pt x="1240" y="2260"/>
                </a:lnTo>
                <a:lnTo>
                  <a:pt x="1235" y="2298"/>
                </a:lnTo>
                <a:lnTo>
                  <a:pt x="1236" y="2338"/>
                </a:lnTo>
                <a:lnTo>
                  <a:pt x="1242" y="2382"/>
                </a:lnTo>
                <a:lnTo>
                  <a:pt x="1253" y="2427"/>
                </a:lnTo>
                <a:lnTo>
                  <a:pt x="1267" y="2473"/>
                </a:lnTo>
                <a:lnTo>
                  <a:pt x="1285" y="2518"/>
                </a:lnTo>
                <a:lnTo>
                  <a:pt x="1302" y="2562"/>
                </a:lnTo>
                <a:lnTo>
                  <a:pt x="1322" y="2604"/>
                </a:lnTo>
                <a:lnTo>
                  <a:pt x="1338" y="2640"/>
                </a:lnTo>
                <a:lnTo>
                  <a:pt x="1355" y="2673"/>
                </a:lnTo>
                <a:lnTo>
                  <a:pt x="1367" y="2700"/>
                </a:lnTo>
                <a:lnTo>
                  <a:pt x="1467" y="2689"/>
                </a:lnTo>
                <a:lnTo>
                  <a:pt x="1469" y="2678"/>
                </a:lnTo>
                <a:lnTo>
                  <a:pt x="1471" y="2656"/>
                </a:lnTo>
                <a:lnTo>
                  <a:pt x="1471" y="2625"/>
                </a:lnTo>
                <a:lnTo>
                  <a:pt x="1473" y="2587"/>
                </a:lnTo>
                <a:lnTo>
                  <a:pt x="1473" y="2544"/>
                </a:lnTo>
                <a:lnTo>
                  <a:pt x="1473" y="2496"/>
                </a:lnTo>
                <a:lnTo>
                  <a:pt x="1471" y="2447"/>
                </a:lnTo>
                <a:lnTo>
                  <a:pt x="1471" y="2396"/>
                </a:lnTo>
                <a:lnTo>
                  <a:pt x="1469" y="2349"/>
                </a:lnTo>
                <a:lnTo>
                  <a:pt x="1465" y="2305"/>
                </a:lnTo>
                <a:lnTo>
                  <a:pt x="1462" y="2265"/>
                </a:lnTo>
                <a:lnTo>
                  <a:pt x="1458" y="2234"/>
                </a:lnTo>
                <a:lnTo>
                  <a:pt x="1453" y="2213"/>
                </a:lnTo>
                <a:lnTo>
                  <a:pt x="1447" y="2202"/>
                </a:lnTo>
                <a:lnTo>
                  <a:pt x="1435" y="2194"/>
                </a:lnTo>
                <a:lnTo>
                  <a:pt x="1418" y="2191"/>
                </a:lnTo>
                <a:lnTo>
                  <a:pt x="1398" y="2191"/>
                </a:lnTo>
                <a:close/>
                <a:moveTo>
                  <a:pt x="1282" y="1953"/>
                </a:moveTo>
                <a:lnTo>
                  <a:pt x="1231" y="1954"/>
                </a:lnTo>
                <a:lnTo>
                  <a:pt x="1205" y="1960"/>
                </a:lnTo>
                <a:lnTo>
                  <a:pt x="1176" y="1965"/>
                </a:lnTo>
                <a:lnTo>
                  <a:pt x="1147" y="1973"/>
                </a:lnTo>
                <a:lnTo>
                  <a:pt x="1118" y="1982"/>
                </a:lnTo>
                <a:lnTo>
                  <a:pt x="1089" y="1993"/>
                </a:lnTo>
                <a:lnTo>
                  <a:pt x="1064" y="2005"/>
                </a:lnTo>
                <a:lnTo>
                  <a:pt x="1040" y="2020"/>
                </a:lnTo>
                <a:lnTo>
                  <a:pt x="1020" y="2040"/>
                </a:lnTo>
                <a:lnTo>
                  <a:pt x="1005" y="2062"/>
                </a:lnTo>
                <a:lnTo>
                  <a:pt x="995" y="2089"/>
                </a:lnTo>
                <a:lnTo>
                  <a:pt x="993" y="2120"/>
                </a:lnTo>
                <a:lnTo>
                  <a:pt x="1011" y="2144"/>
                </a:lnTo>
                <a:lnTo>
                  <a:pt x="1036" y="2162"/>
                </a:lnTo>
                <a:lnTo>
                  <a:pt x="1067" y="2174"/>
                </a:lnTo>
                <a:lnTo>
                  <a:pt x="1102" y="2184"/>
                </a:lnTo>
                <a:lnTo>
                  <a:pt x="1140" y="2189"/>
                </a:lnTo>
                <a:lnTo>
                  <a:pt x="1180" y="2189"/>
                </a:lnTo>
                <a:lnTo>
                  <a:pt x="1220" y="2187"/>
                </a:lnTo>
                <a:lnTo>
                  <a:pt x="1262" y="2182"/>
                </a:lnTo>
                <a:lnTo>
                  <a:pt x="1302" y="2174"/>
                </a:lnTo>
                <a:lnTo>
                  <a:pt x="1338" y="2165"/>
                </a:lnTo>
                <a:lnTo>
                  <a:pt x="1371" y="2153"/>
                </a:lnTo>
                <a:lnTo>
                  <a:pt x="1400" y="2140"/>
                </a:lnTo>
                <a:lnTo>
                  <a:pt x="1415" y="2133"/>
                </a:lnTo>
                <a:lnTo>
                  <a:pt x="1431" y="2122"/>
                </a:lnTo>
                <a:lnTo>
                  <a:pt x="1447" y="2111"/>
                </a:lnTo>
                <a:lnTo>
                  <a:pt x="1462" y="2096"/>
                </a:lnTo>
                <a:lnTo>
                  <a:pt x="1475" y="2080"/>
                </a:lnTo>
                <a:lnTo>
                  <a:pt x="1480" y="2064"/>
                </a:lnTo>
                <a:lnTo>
                  <a:pt x="1480" y="2045"/>
                </a:lnTo>
                <a:lnTo>
                  <a:pt x="1473" y="2024"/>
                </a:lnTo>
                <a:lnTo>
                  <a:pt x="1456" y="2002"/>
                </a:lnTo>
                <a:lnTo>
                  <a:pt x="1433" y="1982"/>
                </a:lnTo>
                <a:lnTo>
                  <a:pt x="1404" y="1969"/>
                </a:lnTo>
                <a:lnTo>
                  <a:pt x="1369" y="1958"/>
                </a:lnTo>
                <a:lnTo>
                  <a:pt x="1327" y="1953"/>
                </a:lnTo>
                <a:lnTo>
                  <a:pt x="1282" y="1953"/>
                </a:lnTo>
                <a:close/>
                <a:moveTo>
                  <a:pt x="1727" y="1634"/>
                </a:moveTo>
                <a:lnTo>
                  <a:pt x="1711" y="1642"/>
                </a:lnTo>
                <a:lnTo>
                  <a:pt x="1698" y="1654"/>
                </a:lnTo>
                <a:lnTo>
                  <a:pt x="1693" y="1669"/>
                </a:lnTo>
                <a:lnTo>
                  <a:pt x="1695" y="1685"/>
                </a:lnTo>
                <a:lnTo>
                  <a:pt x="1696" y="1702"/>
                </a:lnTo>
                <a:lnTo>
                  <a:pt x="1693" y="1722"/>
                </a:lnTo>
                <a:lnTo>
                  <a:pt x="1680" y="1747"/>
                </a:lnTo>
                <a:lnTo>
                  <a:pt x="1662" y="1774"/>
                </a:lnTo>
                <a:lnTo>
                  <a:pt x="1636" y="1802"/>
                </a:lnTo>
                <a:lnTo>
                  <a:pt x="1605" y="1829"/>
                </a:lnTo>
                <a:lnTo>
                  <a:pt x="1575" y="1853"/>
                </a:lnTo>
                <a:lnTo>
                  <a:pt x="1544" y="1869"/>
                </a:lnTo>
                <a:lnTo>
                  <a:pt x="1515" y="1880"/>
                </a:lnTo>
                <a:lnTo>
                  <a:pt x="1509" y="1891"/>
                </a:lnTo>
                <a:lnTo>
                  <a:pt x="1505" y="1900"/>
                </a:lnTo>
                <a:lnTo>
                  <a:pt x="1504" y="1909"/>
                </a:lnTo>
                <a:lnTo>
                  <a:pt x="1507" y="1922"/>
                </a:lnTo>
                <a:lnTo>
                  <a:pt x="1524" y="1949"/>
                </a:lnTo>
                <a:lnTo>
                  <a:pt x="1549" y="1971"/>
                </a:lnTo>
                <a:lnTo>
                  <a:pt x="1580" y="1985"/>
                </a:lnTo>
                <a:lnTo>
                  <a:pt x="1616" y="1989"/>
                </a:lnTo>
                <a:lnTo>
                  <a:pt x="1629" y="1971"/>
                </a:lnTo>
                <a:lnTo>
                  <a:pt x="1635" y="1953"/>
                </a:lnTo>
                <a:lnTo>
                  <a:pt x="1638" y="1933"/>
                </a:lnTo>
                <a:lnTo>
                  <a:pt x="1647" y="1911"/>
                </a:lnTo>
                <a:lnTo>
                  <a:pt x="1675" y="1876"/>
                </a:lnTo>
                <a:lnTo>
                  <a:pt x="1698" y="1844"/>
                </a:lnTo>
                <a:lnTo>
                  <a:pt x="1722" y="1811"/>
                </a:lnTo>
                <a:lnTo>
                  <a:pt x="1749" y="1776"/>
                </a:lnTo>
                <a:lnTo>
                  <a:pt x="1765" y="1764"/>
                </a:lnTo>
                <a:lnTo>
                  <a:pt x="1784" y="1754"/>
                </a:lnTo>
                <a:lnTo>
                  <a:pt x="1804" y="1747"/>
                </a:lnTo>
                <a:lnTo>
                  <a:pt x="1822" y="1738"/>
                </a:lnTo>
                <a:lnTo>
                  <a:pt x="1838" y="1725"/>
                </a:lnTo>
                <a:lnTo>
                  <a:pt x="1842" y="1707"/>
                </a:lnTo>
                <a:lnTo>
                  <a:pt x="1829" y="1684"/>
                </a:lnTo>
                <a:lnTo>
                  <a:pt x="1811" y="1665"/>
                </a:lnTo>
                <a:lnTo>
                  <a:pt x="1787" y="1649"/>
                </a:lnTo>
                <a:lnTo>
                  <a:pt x="1760" y="1638"/>
                </a:lnTo>
                <a:lnTo>
                  <a:pt x="1727" y="1634"/>
                </a:lnTo>
                <a:close/>
                <a:moveTo>
                  <a:pt x="1887" y="1344"/>
                </a:moveTo>
                <a:lnTo>
                  <a:pt x="1869" y="1358"/>
                </a:lnTo>
                <a:lnTo>
                  <a:pt x="1860" y="1373"/>
                </a:lnTo>
                <a:lnTo>
                  <a:pt x="1860" y="1387"/>
                </a:lnTo>
                <a:lnTo>
                  <a:pt x="1867" y="1405"/>
                </a:lnTo>
                <a:lnTo>
                  <a:pt x="1880" y="1424"/>
                </a:lnTo>
                <a:lnTo>
                  <a:pt x="1825" y="1549"/>
                </a:lnTo>
                <a:lnTo>
                  <a:pt x="1815" y="1558"/>
                </a:lnTo>
                <a:lnTo>
                  <a:pt x="1798" y="1565"/>
                </a:lnTo>
                <a:lnTo>
                  <a:pt x="1784" y="1573"/>
                </a:lnTo>
                <a:lnTo>
                  <a:pt x="1771" y="1584"/>
                </a:lnTo>
                <a:lnTo>
                  <a:pt x="1765" y="1594"/>
                </a:lnTo>
                <a:lnTo>
                  <a:pt x="1780" y="1609"/>
                </a:lnTo>
                <a:lnTo>
                  <a:pt x="1798" y="1622"/>
                </a:lnTo>
                <a:lnTo>
                  <a:pt x="1820" y="1633"/>
                </a:lnTo>
                <a:lnTo>
                  <a:pt x="1842" y="1642"/>
                </a:lnTo>
                <a:lnTo>
                  <a:pt x="1867" y="1644"/>
                </a:lnTo>
                <a:lnTo>
                  <a:pt x="1891" y="1638"/>
                </a:lnTo>
                <a:lnTo>
                  <a:pt x="1893" y="1636"/>
                </a:lnTo>
                <a:lnTo>
                  <a:pt x="1895" y="1634"/>
                </a:lnTo>
                <a:lnTo>
                  <a:pt x="1895" y="1634"/>
                </a:lnTo>
                <a:lnTo>
                  <a:pt x="1896" y="1634"/>
                </a:lnTo>
                <a:lnTo>
                  <a:pt x="1896" y="1634"/>
                </a:lnTo>
                <a:lnTo>
                  <a:pt x="1896" y="1633"/>
                </a:lnTo>
                <a:lnTo>
                  <a:pt x="1898" y="1629"/>
                </a:lnTo>
                <a:lnTo>
                  <a:pt x="1902" y="1613"/>
                </a:lnTo>
                <a:lnTo>
                  <a:pt x="1900" y="1598"/>
                </a:lnTo>
                <a:lnTo>
                  <a:pt x="1896" y="1585"/>
                </a:lnTo>
                <a:lnTo>
                  <a:pt x="1893" y="1571"/>
                </a:lnTo>
                <a:lnTo>
                  <a:pt x="1893" y="1556"/>
                </a:lnTo>
                <a:lnTo>
                  <a:pt x="1933" y="1462"/>
                </a:lnTo>
                <a:lnTo>
                  <a:pt x="1944" y="1449"/>
                </a:lnTo>
                <a:lnTo>
                  <a:pt x="1956" y="1440"/>
                </a:lnTo>
                <a:lnTo>
                  <a:pt x="1971" y="1433"/>
                </a:lnTo>
                <a:lnTo>
                  <a:pt x="1985" y="1425"/>
                </a:lnTo>
                <a:lnTo>
                  <a:pt x="1998" y="1414"/>
                </a:lnTo>
                <a:lnTo>
                  <a:pt x="2007" y="1400"/>
                </a:lnTo>
                <a:lnTo>
                  <a:pt x="2013" y="1387"/>
                </a:lnTo>
                <a:lnTo>
                  <a:pt x="1991" y="1371"/>
                </a:lnTo>
                <a:lnTo>
                  <a:pt x="1971" y="1360"/>
                </a:lnTo>
                <a:lnTo>
                  <a:pt x="1947" y="1351"/>
                </a:lnTo>
                <a:lnTo>
                  <a:pt x="1918" y="1345"/>
                </a:lnTo>
                <a:lnTo>
                  <a:pt x="1887" y="1344"/>
                </a:lnTo>
                <a:close/>
                <a:moveTo>
                  <a:pt x="1435" y="1336"/>
                </a:moveTo>
                <a:lnTo>
                  <a:pt x="1396" y="1353"/>
                </a:lnTo>
                <a:lnTo>
                  <a:pt x="1380" y="1365"/>
                </a:lnTo>
                <a:lnTo>
                  <a:pt x="1369" y="1384"/>
                </a:lnTo>
                <a:lnTo>
                  <a:pt x="1365" y="1407"/>
                </a:lnTo>
                <a:lnTo>
                  <a:pt x="1369" y="1434"/>
                </a:lnTo>
                <a:lnTo>
                  <a:pt x="1380" y="1484"/>
                </a:lnTo>
                <a:lnTo>
                  <a:pt x="1385" y="1527"/>
                </a:lnTo>
                <a:lnTo>
                  <a:pt x="1385" y="1567"/>
                </a:lnTo>
                <a:lnTo>
                  <a:pt x="1382" y="1605"/>
                </a:lnTo>
                <a:lnTo>
                  <a:pt x="1375" y="1644"/>
                </a:lnTo>
                <a:lnTo>
                  <a:pt x="1365" y="1680"/>
                </a:lnTo>
                <a:lnTo>
                  <a:pt x="1356" y="1720"/>
                </a:lnTo>
                <a:lnTo>
                  <a:pt x="1345" y="1762"/>
                </a:lnTo>
                <a:lnTo>
                  <a:pt x="1335" y="1805"/>
                </a:lnTo>
                <a:lnTo>
                  <a:pt x="1315" y="1818"/>
                </a:lnTo>
                <a:lnTo>
                  <a:pt x="1289" y="1784"/>
                </a:lnTo>
                <a:lnTo>
                  <a:pt x="1275" y="1747"/>
                </a:lnTo>
                <a:lnTo>
                  <a:pt x="1265" y="1709"/>
                </a:lnTo>
                <a:lnTo>
                  <a:pt x="1264" y="1669"/>
                </a:lnTo>
                <a:lnTo>
                  <a:pt x="1265" y="1627"/>
                </a:lnTo>
                <a:lnTo>
                  <a:pt x="1271" y="1585"/>
                </a:lnTo>
                <a:lnTo>
                  <a:pt x="1276" y="1544"/>
                </a:lnTo>
                <a:lnTo>
                  <a:pt x="1284" y="1504"/>
                </a:lnTo>
                <a:lnTo>
                  <a:pt x="1289" y="1465"/>
                </a:lnTo>
                <a:lnTo>
                  <a:pt x="1291" y="1427"/>
                </a:lnTo>
                <a:lnTo>
                  <a:pt x="1289" y="1393"/>
                </a:lnTo>
                <a:lnTo>
                  <a:pt x="1282" y="1360"/>
                </a:lnTo>
                <a:lnTo>
                  <a:pt x="1264" y="1351"/>
                </a:lnTo>
                <a:lnTo>
                  <a:pt x="1240" y="1345"/>
                </a:lnTo>
                <a:lnTo>
                  <a:pt x="1216" y="1344"/>
                </a:lnTo>
                <a:lnTo>
                  <a:pt x="1191" y="1347"/>
                </a:lnTo>
                <a:lnTo>
                  <a:pt x="1169" y="1356"/>
                </a:lnTo>
                <a:lnTo>
                  <a:pt x="1149" y="1371"/>
                </a:lnTo>
                <a:lnTo>
                  <a:pt x="1135" y="1391"/>
                </a:lnTo>
                <a:lnTo>
                  <a:pt x="1138" y="1418"/>
                </a:lnTo>
                <a:lnTo>
                  <a:pt x="1147" y="1440"/>
                </a:lnTo>
                <a:lnTo>
                  <a:pt x="1158" y="1454"/>
                </a:lnTo>
                <a:lnTo>
                  <a:pt x="1171" y="1469"/>
                </a:lnTo>
                <a:lnTo>
                  <a:pt x="1184" y="1484"/>
                </a:lnTo>
                <a:lnTo>
                  <a:pt x="1193" y="1502"/>
                </a:lnTo>
                <a:lnTo>
                  <a:pt x="1204" y="1534"/>
                </a:lnTo>
                <a:lnTo>
                  <a:pt x="1211" y="1574"/>
                </a:lnTo>
                <a:lnTo>
                  <a:pt x="1213" y="1616"/>
                </a:lnTo>
                <a:lnTo>
                  <a:pt x="1211" y="1660"/>
                </a:lnTo>
                <a:lnTo>
                  <a:pt x="1207" y="1704"/>
                </a:lnTo>
                <a:lnTo>
                  <a:pt x="1202" y="1744"/>
                </a:lnTo>
                <a:lnTo>
                  <a:pt x="1195" y="1780"/>
                </a:lnTo>
                <a:lnTo>
                  <a:pt x="1185" y="1809"/>
                </a:lnTo>
                <a:lnTo>
                  <a:pt x="1178" y="1813"/>
                </a:lnTo>
                <a:lnTo>
                  <a:pt x="1149" y="1791"/>
                </a:lnTo>
                <a:lnTo>
                  <a:pt x="1127" y="1764"/>
                </a:lnTo>
                <a:lnTo>
                  <a:pt x="1111" y="1734"/>
                </a:lnTo>
                <a:lnTo>
                  <a:pt x="1102" y="1700"/>
                </a:lnTo>
                <a:lnTo>
                  <a:pt x="1095" y="1665"/>
                </a:lnTo>
                <a:lnTo>
                  <a:pt x="1091" y="1627"/>
                </a:lnTo>
                <a:lnTo>
                  <a:pt x="1089" y="1587"/>
                </a:lnTo>
                <a:lnTo>
                  <a:pt x="1087" y="1547"/>
                </a:lnTo>
                <a:lnTo>
                  <a:pt x="1085" y="1507"/>
                </a:lnTo>
                <a:lnTo>
                  <a:pt x="1082" y="1467"/>
                </a:lnTo>
                <a:lnTo>
                  <a:pt x="1075" y="1427"/>
                </a:lnTo>
                <a:lnTo>
                  <a:pt x="1058" y="1420"/>
                </a:lnTo>
                <a:lnTo>
                  <a:pt x="1038" y="1416"/>
                </a:lnTo>
                <a:lnTo>
                  <a:pt x="1015" y="1420"/>
                </a:lnTo>
                <a:lnTo>
                  <a:pt x="991" y="1425"/>
                </a:lnTo>
                <a:lnTo>
                  <a:pt x="969" y="1434"/>
                </a:lnTo>
                <a:lnTo>
                  <a:pt x="953" y="1444"/>
                </a:lnTo>
                <a:lnTo>
                  <a:pt x="947" y="1453"/>
                </a:lnTo>
                <a:lnTo>
                  <a:pt x="947" y="1469"/>
                </a:lnTo>
                <a:lnTo>
                  <a:pt x="955" y="1491"/>
                </a:lnTo>
                <a:lnTo>
                  <a:pt x="965" y="1514"/>
                </a:lnTo>
                <a:lnTo>
                  <a:pt x="980" y="1544"/>
                </a:lnTo>
                <a:lnTo>
                  <a:pt x="998" y="1573"/>
                </a:lnTo>
                <a:lnTo>
                  <a:pt x="1016" y="1605"/>
                </a:lnTo>
                <a:lnTo>
                  <a:pt x="1033" y="1638"/>
                </a:lnTo>
                <a:lnTo>
                  <a:pt x="1049" y="1673"/>
                </a:lnTo>
                <a:lnTo>
                  <a:pt x="1062" y="1705"/>
                </a:lnTo>
                <a:lnTo>
                  <a:pt x="1071" y="1738"/>
                </a:lnTo>
                <a:lnTo>
                  <a:pt x="1075" y="1769"/>
                </a:lnTo>
                <a:lnTo>
                  <a:pt x="1073" y="1796"/>
                </a:lnTo>
                <a:lnTo>
                  <a:pt x="1062" y="1822"/>
                </a:lnTo>
                <a:lnTo>
                  <a:pt x="1058" y="1825"/>
                </a:lnTo>
                <a:lnTo>
                  <a:pt x="1056" y="1827"/>
                </a:lnTo>
                <a:lnTo>
                  <a:pt x="1055" y="1829"/>
                </a:lnTo>
                <a:lnTo>
                  <a:pt x="1053" y="1829"/>
                </a:lnTo>
                <a:lnTo>
                  <a:pt x="1051" y="1831"/>
                </a:lnTo>
                <a:lnTo>
                  <a:pt x="1047" y="1831"/>
                </a:lnTo>
                <a:lnTo>
                  <a:pt x="1042" y="1833"/>
                </a:lnTo>
                <a:lnTo>
                  <a:pt x="1015" y="1814"/>
                </a:lnTo>
                <a:lnTo>
                  <a:pt x="995" y="1791"/>
                </a:lnTo>
                <a:lnTo>
                  <a:pt x="980" y="1764"/>
                </a:lnTo>
                <a:lnTo>
                  <a:pt x="969" y="1733"/>
                </a:lnTo>
                <a:lnTo>
                  <a:pt x="960" y="1700"/>
                </a:lnTo>
                <a:lnTo>
                  <a:pt x="953" y="1665"/>
                </a:lnTo>
                <a:lnTo>
                  <a:pt x="947" y="1631"/>
                </a:lnTo>
                <a:lnTo>
                  <a:pt x="940" y="1596"/>
                </a:lnTo>
                <a:lnTo>
                  <a:pt x="931" y="1564"/>
                </a:lnTo>
                <a:lnTo>
                  <a:pt x="920" y="1533"/>
                </a:lnTo>
                <a:lnTo>
                  <a:pt x="904" y="1505"/>
                </a:lnTo>
                <a:lnTo>
                  <a:pt x="871" y="1500"/>
                </a:lnTo>
                <a:lnTo>
                  <a:pt x="840" y="1502"/>
                </a:lnTo>
                <a:lnTo>
                  <a:pt x="807" y="1505"/>
                </a:lnTo>
                <a:lnTo>
                  <a:pt x="798" y="1527"/>
                </a:lnTo>
                <a:lnTo>
                  <a:pt x="800" y="1549"/>
                </a:lnTo>
                <a:lnTo>
                  <a:pt x="807" y="1569"/>
                </a:lnTo>
                <a:lnTo>
                  <a:pt x="822" y="1587"/>
                </a:lnTo>
                <a:lnTo>
                  <a:pt x="849" y="1618"/>
                </a:lnTo>
                <a:lnTo>
                  <a:pt x="876" y="1649"/>
                </a:lnTo>
                <a:lnTo>
                  <a:pt x="902" y="1680"/>
                </a:lnTo>
                <a:lnTo>
                  <a:pt x="925" y="1716"/>
                </a:lnTo>
                <a:lnTo>
                  <a:pt x="945" y="1756"/>
                </a:lnTo>
                <a:lnTo>
                  <a:pt x="985" y="1920"/>
                </a:lnTo>
                <a:lnTo>
                  <a:pt x="989" y="1925"/>
                </a:lnTo>
                <a:lnTo>
                  <a:pt x="995" y="1929"/>
                </a:lnTo>
                <a:lnTo>
                  <a:pt x="1000" y="1933"/>
                </a:lnTo>
                <a:lnTo>
                  <a:pt x="1005" y="1934"/>
                </a:lnTo>
                <a:lnTo>
                  <a:pt x="1013" y="1938"/>
                </a:lnTo>
                <a:lnTo>
                  <a:pt x="1064" y="1925"/>
                </a:lnTo>
                <a:lnTo>
                  <a:pt x="1115" y="1913"/>
                </a:lnTo>
                <a:lnTo>
                  <a:pt x="1169" y="1900"/>
                </a:lnTo>
                <a:lnTo>
                  <a:pt x="1216" y="1894"/>
                </a:lnTo>
                <a:lnTo>
                  <a:pt x="1267" y="1893"/>
                </a:lnTo>
                <a:lnTo>
                  <a:pt x="1316" y="1891"/>
                </a:lnTo>
                <a:lnTo>
                  <a:pt x="1365" y="1889"/>
                </a:lnTo>
                <a:lnTo>
                  <a:pt x="1409" y="1884"/>
                </a:lnTo>
                <a:lnTo>
                  <a:pt x="1451" y="1874"/>
                </a:lnTo>
                <a:lnTo>
                  <a:pt x="1453" y="1836"/>
                </a:lnTo>
                <a:lnTo>
                  <a:pt x="1451" y="1796"/>
                </a:lnTo>
                <a:lnTo>
                  <a:pt x="1444" y="1754"/>
                </a:lnTo>
                <a:lnTo>
                  <a:pt x="1438" y="1709"/>
                </a:lnTo>
                <a:lnTo>
                  <a:pt x="1438" y="1662"/>
                </a:lnTo>
                <a:lnTo>
                  <a:pt x="1444" y="1611"/>
                </a:lnTo>
                <a:lnTo>
                  <a:pt x="1453" y="1582"/>
                </a:lnTo>
                <a:lnTo>
                  <a:pt x="1465" y="1551"/>
                </a:lnTo>
                <a:lnTo>
                  <a:pt x="1480" y="1520"/>
                </a:lnTo>
                <a:lnTo>
                  <a:pt x="1495" y="1487"/>
                </a:lnTo>
                <a:lnTo>
                  <a:pt x="1507" y="1456"/>
                </a:lnTo>
                <a:lnTo>
                  <a:pt x="1516" y="1424"/>
                </a:lnTo>
                <a:lnTo>
                  <a:pt x="1522" y="1393"/>
                </a:lnTo>
                <a:lnTo>
                  <a:pt x="1518" y="1364"/>
                </a:lnTo>
                <a:lnTo>
                  <a:pt x="1505" y="1344"/>
                </a:lnTo>
                <a:lnTo>
                  <a:pt x="1435" y="1336"/>
                </a:lnTo>
                <a:close/>
                <a:moveTo>
                  <a:pt x="695" y="1220"/>
                </a:moveTo>
                <a:lnTo>
                  <a:pt x="675" y="1233"/>
                </a:lnTo>
                <a:lnTo>
                  <a:pt x="655" y="1244"/>
                </a:lnTo>
                <a:lnTo>
                  <a:pt x="638" y="1256"/>
                </a:lnTo>
                <a:lnTo>
                  <a:pt x="622" y="1271"/>
                </a:lnTo>
                <a:lnTo>
                  <a:pt x="611" y="1293"/>
                </a:lnTo>
                <a:lnTo>
                  <a:pt x="689" y="1353"/>
                </a:lnTo>
                <a:lnTo>
                  <a:pt x="745" y="1420"/>
                </a:lnTo>
                <a:lnTo>
                  <a:pt x="740" y="1478"/>
                </a:lnTo>
                <a:lnTo>
                  <a:pt x="762" y="1485"/>
                </a:lnTo>
                <a:lnTo>
                  <a:pt x="785" y="1484"/>
                </a:lnTo>
                <a:lnTo>
                  <a:pt x="807" y="1474"/>
                </a:lnTo>
                <a:lnTo>
                  <a:pt x="827" y="1462"/>
                </a:lnTo>
                <a:lnTo>
                  <a:pt x="844" y="1444"/>
                </a:lnTo>
                <a:lnTo>
                  <a:pt x="856" y="1427"/>
                </a:lnTo>
                <a:lnTo>
                  <a:pt x="844" y="1413"/>
                </a:lnTo>
                <a:lnTo>
                  <a:pt x="831" y="1405"/>
                </a:lnTo>
                <a:lnTo>
                  <a:pt x="816" y="1398"/>
                </a:lnTo>
                <a:lnTo>
                  <a:pt x="800" y="1393"/>
                </a:lnTo>
                <a:lnTo>
                  <a:pt x="784" y="1384"/>
                </a:lnTo>
                <a:lnTo>
                  <a:pt x="765" y="1365"/>
                </a:lnTo>
                <a:lnTo>
                  <a:pt x="751" y="1342"/>
                </a:lnTo>
                <a:lnTo>
                  <a:pt x="742" y="1316"/>
                </a:lnTo>
                <a:lnTo>
                  <a:pt x="736" y="1287"/>
                </a:lnTo>
                <a:lnTo>
                  <a:pt x="731" y="1258"/>
                </a:lnTo>
                <a:lnTo>
                  <a:pt x="725" y="1233"/>
                </a:lnTo>
                <a:lnTo>
                  <a:pt x="695" y="1220"/>
                </a:lnTo>
                <a:close/>
                <a:moveTo>
                  <a:pt x="1940" y="1136"/>
                </a:moveTo>
                <a:lnTo>
                  <a:pt x="1925" y="1156"/>
                </a:lnTo>
                <a:lnTo>
                  <a:pt x="1915" y="1184"/>
                </a:lnTo>
                <a:lnTo>
                  <a:pt x="1909" y="1214"/>
                </a:lnTo>
                <a:lnTo>
                  <a:pt x="1905" y="1244"/>
                </a:lnTo>
                <a:lnTo>
                  <a:pt x="1904" y="1274"/>
                </a:lnTo>
                <a:lnTo>
                  <a:pt x="1905" y="1300"/>
                </a:lnTo>
                <a:lnTo>
                  <a:pt x="1925" y="1316"/>
                </a:lnTo>
                <a:lnTo>
                  <a:pt x="1964" y="1316"/>
                </a:lnTo>
                <a:lnTo>
                  <a:pt x="1978" y="1304"/>
                </a:lnTo>
                <a:lnTo>
                  <a:pt x="1987" y="1285"/>
                </a:lnTo>
                <a:lnTo>
                  <a:pt x="1991" y="1265"/>
                </a:lnTo>
                <a:lnTo>
                  <a:pt x="1991" y="1242"/>
                </a:lnTo>
                <a:lnTo>
                  <a:pt x="1987" y="1218"/>
                </a:lnTo>
                <a:lnTo>
                  <a:pt x="1984" y="1194"/>
                </a:lnTo>
                <a:lnTo>
                  <a:pt x="1978" y="1173"/>
                </a:lnTo>
                <a:lnTo>
                  <a:pt x="1973" y="1153"/>
                </a:lnTo>
                <a:lnTo>
                  <a:pt x="1940" y="1136"/>
                </a:lnTo>
                <a:close/>
                <a:moveTo>
                  <a:pt x="887" y="1062"/>
                </a:moveTo>
                <a:lnTo>
                  <a:pt x="865" y="1078"/>
                </a:lnTo>
                <a:lnTo>
                  <a:pt x="853" y="1094"/>
                </a:lnTo>
                <a:lnTo>
                  <a:pt x="847" y="1109"/>
                </a:lnTo>
                <a:lnTo>
                  <a:pt x="849" y="1122"/>
                </a:lnTo>
                <a:lnTo>
                  <a:pt x="856" y="1136"/>
                </a:lnTo>
                <a:lnTo>
                  <a:pt x="865" y="1151"/>
                </a:lnTo>
                <a:lnTo>
                  <a:pt x="878" y="1165"/>
                </a:lnTo>
                <a:lnTo>
                  <a:pt x="893" y="1182"/>
                </a:lnTo>
                <a:lnTo>
                  <a:pt x="905" y="1200"/>
                </a:lnTo>
                <a:lnTo>
                  <a:pt x="916" y="1220"/>
                </a:lnTo>
                <a:lnTo>
                  <a:pt x="925" y="1240"/>
                </a:lnTo>
                <a:lnTo>
                  <a:pt x="927" y="1267"/>
                </a:lnTo>
                <a:lnTo>
                  <a:pt x="925" y="1293"/>
                </a:lnTo>
                <a:lnTo>
                  <a:pt x="920" y="1316"/>
                </a:lnTo>
                <a:lnTo>
                  <a:pt x="916" y="1338"/>
                </a:lnTo>
                <a:lnTo>
                  <a:pt x="916" y="1358"/>
                </a:lnTo>
                <a:lnTo>
                  <a:pt x="922" y="1376"/>
                </a:lnTo>
                <a:lnTo>
                  <a:pt x="925" y="1380"/>
                </a:lnTo>
                <a:lnTo>
                  <a:pt x="929" y="1384"/>
                </a:lnTo>
                <a:lnTo>
                  <a:pt x="933" y="1387"/>
                </a:lnTo>
                <a:lnTo>
                  <a:pt x="936" y="1389"/>
                </a:lnTo>
                <a:lnTo>
                  <a:pt x="940" y="1389"/>
                </a:lnTo>
                <a:lnTo>
                  <a:pt x="947" y="1391"/>
                </a:lnTo>
                <a:lnTo>
                  <a:pt x="971" y="1393"/>
                </a:lnTo>
                <a:lnTo>
                  <a:pt x="993" y="1387"/>
                </a:lnTo>
                <a:lnTo>
                  <a:pt x="1011" y="1374"/>
                </a:lnTo>
                <a:lnTo>
                  <a:pt x="1025" y="1358"/>
                </a:lnTo>
                <a:lnTo>
                  <a:pt x="1036" y="1340"/>
                </a:lnTo>
                <a:lnTo>
                  <a:pt x="1020" y="1318"/>
                </a:lnTo>
                <a:lnTo>
                  <a:pt x="1005" y="1300"/>
                </a:lnTo>
                <a:lnTo>
                  <a:pt x="989" y="1282"/>
                </a:lnTo>
                <a:lnTo>
                  <a:pt x="976" y="1260"/>
                </a:lnTo>
                <a:lnTo>
                  <a:pt x="964" y="1236"/>
                </a:lnTo>
                <a:lnTo>
                  <a:pt x="955" y="1204"/>
                </a:lnTo>
                <a:lnTo>
                  <a:pt x="951" y="1180"/>
                </a:lnTo>
                <a:lnTo>
                  <a:pt x="955" y="1158"/>
                </a:lnTo>
                <a:lnTo>
                  <a:pt x="958" y="1140"/>
                </a:lnTo>
                <a:lnTo>
                  <a:pt x="964" y="1122"/>
                </a:lnTo>
                <a:lnTo>
                  <a:pt x="965" y="1105"/>
                </a:lnTo>
                <a:lnTo>
                  <a:pt x="960" y="1087"/>
                </a:lnTo>
                <a:lnTo>
                  <a:pt x="949" y="1074"/>
                </a:lnTo>
                <a:lnTo>
                  <a:pt x="933" y="1065"/>
                </a:lnTo>
                <a:lnTo>
                  <a:pt x="913" y="1064"/>
                </a:lnTo>
                <a:lnTo>
                  <a:pt x="887" y="1062"/>
                </a:lnTo>
                <a:close/>
                <a:moveTo>
                  <a:pt x="560" y="1009"/>
                </a:moveTo>
                <a:lnTo>
                  <a:pt x="544" y="1018"/>
                </a:lnTo>
                <a:lnTo>
                  <a:pt x="529" y="1027"/>
                </a:lnTo>
                <a:lnTo>
                  <a:pt x="516" y="1036"/>
                </a:lnTo>
                <a:lnTo>
                  <a:pt x="505" y="1051"/>
                </a:lnTo>
                <a:lnTo>
                  <a:pt x="591" y="1156"/>
                </a:lnTo>
                <a:lnTo>
                  <a:pt x="593" y="1171"/>
                </a:lnTo>
                <a:lnTo>
                  <a:pt x="593" y="1184"/>
                </a:lnTo>
                <a:lnTo>
                  <a:pt x="591" y="1196"/>
                </a:lnTo>
                <a:lnTo>
                  <a:pt x="589" y="1207"/>
                </a:lnTo>
                <a:lnTo>
                  <a:pt x="593" y="1220"/>
                </a:lnTo>
                <a:lnTo>
                  <a:pt x="656" y="1204"/>
                </a:lnTo>
                <a:lnTo>
                  <a:pt x="673" y="1173"/>
                </a:lnTo>
                <a:lnTo>
                  <a:pt x="647" y="1154"/>
                </a:lnTo>
                <a:lnTo>
                  <a:pt x="627" y="1136"/>
                </a:lnTo>
                <a:lnTo>
                  <a:pt x="615" y="1114"/>
                </a:lnTo>
                <a:lnTo>
                  <a:pt x="605" y="1091"/>
                </a:lnTo>
                <a:lnTo>
                  <a:pt x="600" y="1060"/>
                </a:lnTo>
                <a:lnTo>
                  <a:pt x="598" y="1022"/>
                </a:lnTo>
                <a:lnTo>
                  <a:pt x="585" y="1014"/>
                </a:lnTo>
                <a:lnTo>
                  <a:pt x="560" y="1009"/>
                </a:lnTo>
                <a:close/>
                <a:moveTo>
                  <a:pt x="1445" y="969"/>
                </a:moveTo>
                <a:lnTo>
                  <a:pt x="1429" y="976"/>
                </a:lnTo>
                <a:lnTo>
                  <a:pt x="1416" y="980"/>
                </a:lnTo>
                <a:lnTo>
                  <a:pt x="1416" y="1016"/>
                </a:lnTo>
                <a:lnTo>
                  <a:pt x="1420" y="1045"/>
                </a:lnTo>
                <a:lnTo>
                  <a:pt x="1424" y="1073"/>
                </a:lnTo>
                <a:lnTo>
                  <a:pt x="1427" y="1096"/>
                </a:lnTo>
                <a:lnTo>
                  <a:pt x="1429" y="1118"/>
                </a:lnTo>
                <a:lnTo>
                  <a:pt x="1429" y="1142"/>
                </a:lnTo>
                <a:lnTo>
                  <a:pt x="1425" y="1165"/>
                </a:lnTo>
                <a:lnTo>
                  <a:pt x="1418" y="1191"/>
                </a:lnTo>
                <a:lnTo>
                  <a:pt x="1405" y="1220"/>
                </a:lnTo>
                <a:lnTo>
                  <a:pt x="1387" y="1253"/>
                </a:lnTo>
                <a:lnTo>
                  <a:pt x="1387" y="1276"/>
                </a:lnTo>
                <a:lnTo>
                  <a:pt x="1398" y="1285"/>
                </a:lnTo>
                <a:lnTo>
                  <a:pt x="1415" y="1294"/>
                </a:lnTo>
                <a:lnTo>
                  <a:pt x="1435" y="1302"/>
                </a:lnTo>
                <a:lnTo>
                  <a:pt x="1458" y="1305"/>
                </a:lnTo>
                <a:lnTo>
                  <a:pt x="1482" y="1309"/>
                </a:lnTo>
                <a:lnTo>
                  <a:pt x="1504" y="1309"/>
                </a:lnTo>
                <a:lnTo>
                  <a:pt x="1520" y="1305"/>
                </a:lnTo>
                <a:lnTo>
                  <a:pt x="1533" y="1296"/>
                </a:lnTo>
                <a:lnTo>
                  <a:pt x="1536" y="1282"/>
                </a:lnTo>
                <a:lnTo>
                  <a:pt x="1535" y="1265"/>
                </a:lnTo>
                <a:lnTo>
                  <a:pt x="1527" y="1249"/>
                </a:lnTo>
                <a:lnTo>
                  <a:pt x="1518" y="1231"/>
                </a:lnTo>
                <a:lnTo>
                  <a:pt x="1509" y="1213"/>
                </a:lnTo>
                <a:lnTo>
                  <a:pt x="1502" y="1196"/>
                </a:lnTo>
                <a:lnTo>
                  <a:pt x="1498" y="1180"/>
                </a:lnTo>
                <a:lnTo>
                  <a:pt x="1502" y="1160"/>
                </a:lnTo>
                <a:lnTo>
                  <a:pt x="1509" y="1136"/>
                </a:lnTo>
                <a:lnTo>
                  <a:pt x="1518" y="1111"/>
                </a:lnTo>
                <a:lnTo>
                  <a:pt x="1527" y="1087"/>
                </a:lnTo>
                <a:lnTo>
                  <a:pt x="1536" y="1062"/>
                </a:lnTo>
                <a:lnTo>
                  <a:pt x="1545" y="1040"/>
                </a:lnTo>
                <a:lnTo>
                  <a:pt x="1553" y="1022"/>
                </a:lnTo>
                <a:lnTo>
                  <a:pt x="1556" y="1009"/>
                </a:lnTo>
                <a:lnTo>
                  <a:pt x="1556" y="1002"/>
                </a:lnTo>
                <a:lnTo>
                  <a:pt x="1544" y="987"/>
                </a:lnTo>
                <a:lnTo>
                  <a:pt x="1524" y="978"/>
                </a:lnTo>
                <a:lnTo>
                  <a:pt x="1498" y="973"/>
                </a:lnTo>
                <a:lnTo>
                  <a:pt x="1471" y="971"/>
                </a:lnTo>
                <a:lnTo>
                  <a:pt x="1445" y="969"/>
                </a:lnTo>
                <a:close/>
                <a:moveTo>
                  <a:pt x="1178" y="964"/>
                </a:moveTo>
                <a:lnTo>
                  <a:pt x="1127" y="976"/>
                </a:lnTo>
                <a:lnTo>
                  <a:pt x="1122" y="993"/>
                </a:lnTo>
                <a:lnTo>
                  <a:pt x="1122" y="1014"/>
                </a:lnTo>
                <a:lnTo>
                  <a:pt x="1125" y="1040"/>
                </a:lnTo>
                <a:lnTo>
                  <a:pt x="1133" y="1067"/>
                </a:lnTo>
                <a:lnTo>
                  <a:pt x="1142" y="1094"/>
                </a:lnTo>
                <a:lnTo>
                  <a:pt x="1149" y="1124"/>
                </a:lnTo>
                <a:lnTo>
                  <a:pt x="1156" y="1151"/>
                </a:lnTo>
                <a:lnTo>
                  <a:pt x="1162" y="1178"/>
                </a:lnTo>
                <a:lnTo>
                  <a:pt x="1162" y="1200"/>
                </a:lnTo>
                <a:lnTo>
                  <a:pt x="1160" y="1216"/>
                </a:lnTo>
                <a:lnTo>
                  <a:pt x="1153" y="1229"/>
                </a:lnTo>
                <a:lnTo>
                  <a:pt x="1144" y="1240"/>
                </a:lnTo>
                <a:lnTo>
                  <a:pt x="1135" y="1251"/>
                </a:lnTo>
                <a:lnTo>
                  <a:pt x="1127" y="1264"/>
                </a:lnTo>
                <a:lnTo>
                  <a:pt x="1125" y="1284"/>
                </a:lnTo>
                <a:lnTo>
                  <a:pt x="1144" y="1293"/>
                </a:lnTo>
                <a:lnTo>
                  <a:pt x="1165" y="1298"/>
                </a:lnTo>
                <a:lnTo>
                  <a:pt x="1191" y="1302"/>
                </a:lnTo>
                <a:lnTo>
                  <a:pt x="1216" y="1304"/>
                </a:lnTo>
                <a:lnTo>
                  <a:pt x="1240" y="1300"/>
                </a:lnTo>
                <a:lnTo>
                  <a:pt x="1260" y="1293"/>
                </a:lnTo>
                <a:lnTo>
                  <a:pt x="1273" y="1284"/>
                </a:lnTo>
                <a:lnTo>
                  <a:pt x="1269" y="1260"/>
                </a:lnTo>
                <a:lnTo>
                  <a:pt x="1262" y="1242"/>
                </a:lnTo>
                <a:lnTo>
                  <a:pt x="1253" y="1224"/>
                </a:lnTo>
                <a:lnTo>
                  <a:pt x="1242" y="1207"/>
                </a:lnTo>
                <a:lnTo>
                  <a:pt x="1233" y="1189"/>
                </a:lnTo>
                <a:lnTo>
                  <a:pt x="1227" y="1167"/>
                </a:lnTo>
                <a:lnTo>
                  <a:pt x="1222" y="1136"/>
                </a:lnTo>
                <a:lnTo>
                  <a:pt x="1224" y="1107"/>
                </a:lnTo>
                <a:lnTo>
                  <a:pt x="1229" y="1082"/>
                </a:lnTo>
                <a:lnTo>
                  <a:pt x="1238" y="1058"/>
                </a:lnTo>
                <a:lnTo>
                  <a:pt x="1247" y="1036"/>
                </a:lnTo>
                <a:lnTo>
                  <a:pt x="1258" y="1014"/>
                </a:lnTo>
                <a:lnTo>
                  <a:pt x="1265" y="993"/>
                </a:lnTo>
                <a:lnTo>
                  <a:pt x="1260" y="985"/>
                </a:lnTo>
                <a:lnTo>
                  <a:pt x="1178" y="964"/>
                </a:lnTo>
                <a:close/>
                <a:moveTo>
                  <a:pt x="493" y="804"/>
                </a:moveTo>
                <a:lnTo>
                  <a:pt x="480" y="820"/>
                </a:lnTo>
                <a:lnTo>
                  <a:pt x="491" y="902"/>
                </a:lnTo>
                <a:lnTo>
                  <a:pt x="489" y="916"/>
                </a:lnTo>
                <a:lnTo>
                  <a:pt x="484" y="927"/>
                </a:lnTo>
                <a:lnTo>
                  <a:pt x="480" y="940"/>
                </a:lnTo>
                <a:lnTo>
                  <a:pt x="480" y="956"/>
                </a:lnTo>
                <a:lnTo>
                  <a:pt x="507" y="967"/>
                </a:lnTo>
                <a:lnTo>
                  <a:pt x="533" y="969"/>
                </a:lnTo>
                <a:lnTo>
                  <a:pt x="564" y="964"/>
                </a:lnTo>
                <a:lnTo>
                  <a:pt x="575" y="947"/>
                </a:lnTo>
                <a:lnTo>
                  <a:pt x="569" y="934"/>
                </a:lnTo>
                <a:lnTo>
                  <a:pt x="562" y="925"/>
                </a:lnTo>
                <a:lnTo>
                  <a:pt x="555" y="918"/>
                </a:lnTo>
                <a:lnTo>
                  <a:pt x="545" y="911"/>
                </a:lnTo>
                <a:lnTo>
                  <a:pt x="540" y="902"/>
                </a:lnTo>
                <a:lnTo>
                  <a:pt x="527" y="811"/>
                </a:lnTo>
                <a:lnTo>
                  <a:pt x="518" y="807"/>
                </a:lnTo>
                <a:lnTo>
                  <a:pt x="507" y="804"/>
                </a:lnTo>
                <a:lnTo>
                  <a:pt x="493" y="804"/>
                </a:lnTo>
                <a:close/>
                <a:moveTo>
                  <a:pt x="822" y="798"/>
                </a:moveTo>
                <a:lnTo>
                  <a:pt x="765" y="814"/>
                </a:lnTo>
                <a:lnTo>
                  <a:pt x="758" y="820"/>
                </a:lnTo>
                <a:lnTo>
                  <a:pt x="764" y="847"/>
                </a:lnTo>
                <a:lnTo>
                  <a:pt x="773" y="871"/>
                </a:lnTo>
                <a:lnTo>
                  <a:pt x="782" y="894"/>
                </a:lnTo>
                <a:lnTo>
                  <a:pt x="791" y="916"/>
                </a:lnTo>
                <a:lnTo>
                  <a:pt x="798" y="938"/>
                </a:lnTo>
                <a:lnTo>
                  <a:pt x="804" y="962"/>
                </a:lnTo>
                <a:lnTo>
                  <a:pt x="804" y="987"/>
                </a:lnTo>
                <a:lnTo>
                  <a:pt x="796" y="1018"/>
                </a:lnTo>
                <a:lnTo>
                  <a:pt x="796" y="1022"/>
                </a:lnTo>
                <a:lnTo>
                  <a:pt x="824" y="1029"/>
                </a:lnTo>
                <a:lnTo>
                  <a:pt x="849" y="1025"/>
                </a:lnTo>
                <a:lnTo>
                  <a:pt x="875" y="1016"/>
                </a:lnTo>
                <a:lnTo>
                  <a:pt x="895" y="1005"/>
                </a:lnTo>
                <a:lnTo>
                  <a:pt x="895" y="998"/>
                </a:lnTo>
                <a:lnTo>
                  <a:pt x="876" y="971"/>
                </a:lnTo>
                <a:lnTo>
                  <a:pt x="864" y="949"/>
                </a:lnTo>
                <a:lnTo>
                  <a:pt x="855" y="927"/>
                </a:lnTo>
                <a:lnTo>
                  <a:pt x="851" y="905"/>
                </a:lnTo>
                <a:lnTo>
                  <a:pt x="851" y="880"/>
                </a:lnTo>
                <a:lnTo>
                  <a:pt x="851" y="849"/>
                </a:lnTo>
                <a:lnTo>
                  <a:pt x="853" y="811"/>
                </a:lnTo>
                <a:lnTo>
                  <a:pt x="822" y="798"/>
                </a:lnTo>
                <a:close/>
                <a:moveTo>
                  <a:pt x="1515" y="644"/>
                </a:moveTo>
                <a:lnTo>
                  <a:pt x="1480" y="651"/>
                </a:lnTo>
                <a:lnTo>
                  <a:pt x="1475" y="669"/>
                </a:lnTo>
                <a:lnTo>
                  <a:pt x="1475" y="682"/>
                </a:lnTo>
                <a:lnTo>
                  <a:pt x="1478" y="696"/>
                </a:lnTo>
                <a:lnTo>
                  <a:pt x="1484" y="711"/>
                </a:lnTo>
                <a:lnTo>
                  <a:pt x="1491" y="751"/>
                </a:lnTo>
                <a:lnTo>
                  <a:pt x="1491" y="787"/>
                </a:lnTo>
                <a:lnTo>
                  <a:pt x="1485" y="822"/>
                </a:lnTo>
                <a:lnTo>
                  <a:pt x="1476" y="853"/>
                </a:lnTo>
                <a:lnTo>
                  <a:pt x="1462" y="880"/>
                </a:lnTo>
                <a:lnTo>
                  <a:pt x="1445" y="907"/>
                </a:lnTo>
                <a:lnTo>
                  <a:pt x="1445" y="927"/>
                </a:lnTo>
                <a:lnTo>
                  <a:pt x="1465" y="936"/>
                </a:lnTo>
                <a:lnTo>
                  <a:pt x="1489" y="942"/>
                </a:lnTo>
                <a:lnTo>
                  <a:pt x="1515" y="944"/>
                </a:lnTo>
                <a:lnTo>
                  <a:pt x="1540" y="940"/>
                </a:lnTo>
                <a:lnTo>
                  <a:pt x="1562" y="927"/>
                </a:lnTo>
                <a:lnTo>
                  <a:pt x="1533" y="840"/>
                </a:lnTo>
                <a:lnTo>
                  <a:pt x="1533" y="809"/>
                </a:lnTo>
                <a:lnTo>
                  <a:pt x="1538" y="778"/>
                </a:lnTo>
                <a:lnTo>
                  <a:pt x="1551" y="751"/>
                </a:lnTo>
                <a:lnTo>
                  <a:pt x="1564" y="724"/>
                </a:lnTo>
                <a:lnTo>
                  <a:pt x="1576" y="696"/>
                </a:lnTo>
                <a:lnTo>
                  <a:pt x="1587" y="673"/>
                </a:lnTo>
                <a:lnTo>
                  <a:pt x="1580" y="656"/>
                </a:lnTo>
                <a:lnTo>
                  <a:pt x="1515" y="644"/>
                </a:lnTo>
                <a:close/>
                <a:moveTo>
                  <a:pt x="1107" y="622"/>
                </a:moveTo>
                <a:lnTo>
                  <a:pt x="1091" y="625"/>
                </a:lnTo>
                <a:lnTo>
                  <a:pt x="1064" y="656"/>
                </a:lnTo>
                <a:lnTo>
                  <a:pt x="1125" y="814"/>
                </a:lnTo>
                <a:lnTo>
                  <a:pt x="1129" y="840"/>
                </a:lnTo>
                <a:lnTo>
                  <a:pt x="1127" y="860"/>
                </a:lnTo>
                <a:lnTo>
                  <a:pt x="1122" y="874"/>
                </a:lnTo>
                <a:lnTo>
                  <a:pt x="1118" y="891"/>
                </a:lnTo>
                <a:lnTo>
                  <a:pt x="1116" y="907"/>
                </a:lnTo>
                <a:lnTo>
                  <a:pt x="1118" y="927"/>
                </a:lnTo>
                <a:lnTo>
                  <a:pt x="1142" y="927"/>
                </a:lnTo>
                <a:lnTo>
                  <a:pt x="1162" y="924"/>
                </a:lnTo>
                <a:lnTo>
                  <a:pt x="1180" y="920"/>
                </a:lnTo>
                <a:lnTo>
                  <a:pt x="1196" y="913"/>
                </a:lnTo>
                <a:lnTo>
                  <a:pt x="1218" y="907"/>
                </a:lnTo>
                <a:lnTo>
                  <a:pt x="1222" y="898"/>
                </a:lnTo>
                <a:lnTo>
                  <a:pt x="1225" y="887"/>
                </a:lnTo>
                <a:lnTo>
                  <a:pt x="1225" y="873"/>
                </a:lnTo>
                <a:lnTo>
                  <a:pt x="1202" y="842"/>
                </a:lnTo>
                <a:lnTo>
                  <a:pt x="1185" y="813"/>
                </a:lnTo>
                <a:lnTo>
                  <a:pt x="1175" y="784"/>
                </a:lnTo>
                <a:lnTo>
                  <a:pt x="1169" y="754"/>
                </a:lnTo>
                <a:lnTo>
                  <a:pt x="1169" y="722"/>
                </a:lnTo>
                <a:lnTo>
                  <a:pt x="1173" y="685"/>
                </a:lnTo>
                <a:lnTo>
                  <a:pt x="1182" y="644"/>
                </a:lnTo>
                <a:lnTo>
                  <a:pt x="1160" y="625"/>
                </a:lnTo>
                <a:lnTo>
                  <a:pt x="1107" y="622"/>
                </a:lnTo>
                <a:close/>
                <a:moveTo>
                  <a:pt x="762" y="596"/>
                </a:moveTo>
                <a:lnTo>
                  <a:pt x="751" y="611"/>
                </a:lnTo>
                <a:lnTo>
                  <a:pt x="744" y="633"/>
                </a:lnTo>
                <a:lnTo>
                  <a:pt x="738" y="658"/>
                </a:lnTo>
                <a:lnTo>
                  <a:pt x="735" y="689"/>
                </a:lnTo>
                <a:lnTo>
                  <a:pt x="733" y="718"/>
                </a:lnTo>
                <a:lnTo>
                  <a:pt x="735" y="744"/>
                </a:lnTo>
                <a:lnTo>
                  <a:pt x="738" y="765"/>
                </a:lnTo>
                <a:lnTo>
                  <a:pt x="767" y="769"/>
                </a:lnTo>
                <a:lnTo>
                  <a:pt x="793" y="769"/>
                </a:lnTo>
                <a:lnTo>
                  <a:pt x="822" y="765"/>
                </a:lnTo>
                <a:lnTo>
                  <a:pt x="831" y="753"/>
                </a:lnTo>
                <a:lnTo>
                  <a:pt x="825" y="734"/>
                </a:lnTo>
                <a:lnTo>
                  <a:pt x="818" y="724"/>
                </a:lnTo>
                <a:lnTo>
                  <a:pt x="809" y="716"/>
                </a:lnTo>
                <a:lnTo>
                  <a:pt x="802" y="709"/>
                </a:lnTo>
                <a:lnTo>
                  <a:pt x="795" y="698"/>
                </a:lnTo>
                <a:lnTo>
                  <a:pt x="789" y="680"/>
                </a:lnTo>
                <a:lnTo>
                  <a:pt x="791" y="664"/>
                </a:lnTo>
                <a:lnTo>
                  <a:pt x="791" y="647"/>
                </a:lnTo>
                <a:lnTo>
                  <a:pt x="791" y="631"/>
                </a:lnTo>
                <a:lnTo>
                  <a:pt x="784" y="613"/>
                </a:lnTo>
                <a:lnTo>
                  <a:pt x="780" y="609"/>
                </a:lnTo>
                <a:lnTo>
                  <a:pt x="778" y="605"/>
                </a:lnTo>
                <a:lnTo>
                  <a:pt x="775" y="604"/>
                </a:lnTo>
                <a:lnTo>
                  <a:pt x="771" y="600"/>
                </a:lnTo>
                <a:lnTo>
                  <a:pt x="767" y="598"/>
                </a:lnTo>
                <a:lnTo>
                  <a:pt x="762" y="596"/>
                </a:lnTo>
                <a:close/>
                <a:moveTo>
                  <a:pt x="1535" y="433"/>
                </a:moveTo>
                <a:lnTo>
                  <a:pt x="1524" y="447"/>
                </a:lnTo>
                <a:lnTo>
                  <a:pt x="1520" y="462"/>
                </a:lnTo>
                <a:lnTo>
                  <a:pt x="1518" y="476"/>
                </a:lnTo>
                <a:lnTo>
                  <a:pt x="1518" y="493"/>
                </a:lnTo>
                <a:lnTo>
                  <a:pt x="1516" y="511"/>
                </a:lnTo>
                <a:lnTo>
                  <a:pt x="1511" y="533"/>
                </a:lnTo>
                <a:lnTo>
                  <a:pt x="1476" y="574"/>
                </a:lnTo>
                <a:lnTo>
                  <a:pt x="1475" y="596"/>
                </a:lnTo>
                <a:lnTo>
                  <a:pt x="1500" y="607"/>
                </a:lnTo>
                <a:lnTo>
                  <a:pt x="1531" y="613"/>
                </a:lnTo>
                <a:lnTo>
                  <a:pt x="1564" y="609"/>
                </a:lnTo>
                <a:lnTo>
                  <a:pt x="1571" y="609"/>
                </a:lnTo>
                <a:lnTo>
                  <a:pt x="1578" y="593"/>
                </a:lnTo>
                <a:lnTo>
                  <a:pt x="1580" y="582"/>
                </a:lnTo>
                <a:lnTo>
                  <a:pt x="1576" y="573"/>
                </a:lnTo>
                <a:lnTo>
                  <a:pt x="1571" y="564"/>
                </a:lnTo>
                <a:lnTo>
                  <a:pt x="1564" y="554"/>
                </a:lnTo>
                <a:lnTo>
                  <a:pt x="1560" y="540"/>
                </a:lnTo>
                <a:lnTo>
                  <a:pt x="1569" y="447"/>
                </a:lnTo>
                <a:lnTo>
                  <a:pt x="1535" y="433"/>
                </a:lnTo>
                <a:close/>
                <a:moveTo>
                  <a:pt x="1089" y="416"/>
                </a:moveTo>
                <a:lnTo>
                  <a:pt x="1080" y="420"/>
                </a:lnTo>
                <a:lnTo>
                  <a:pt x="1071" y="442"/>
                </a:lnTo>
                <a:lnTo>
                  <a:pt x="1067" y="465"/>
                </a:lnTo>
                <a:lnTo>
                  <a:pt x="1067" y="493"/>
                </a:lnTo>
                <a:lnTo>
                  <a:pt x="1065" y="518"/>
                </a:lnTo>
                <a:lnTo>
                  <a:pt x="1064" y="544"/>
                </a:lnTo>
                <a:lnTo>
                  <a:pt x="1058" y="567"/>
                </a:lnTo>
                <a:lnTo>
                  <a:pt x="1069" y="584"/>
                </a:lnTo>
                <a:lnTo>
                  <a:pt x="1082" y="596"/>
                </a:lnTo>
                <a:lnTo>
                  <a:pt x="1100" y="604"/>
                </a:lnTo>
                <a:lnTo>
                  <a:pt x="1120" y="604"/>
                </a:lnTo>
                <a:lnTo>
                  <a:pt x="1142" y="596"/>
                </a:lnTo>
                <a:lnTo>
                  <a:pt x="1149" y="593"/>
                </a:lnTo>
                <a:lnTo>
                  <a:pt x="1153" y="589"/>
                </a:lnTo>
                <a:lnTo>
                  <a:pt x="1156" y="585"/>
                </a:lnTo>
                <a:lnTo>
                  <a:pt x="1160" y="580"/>
                </a:lnTo>
                <a:lnTo>
                  <a:pt x="1164" y="574"/>
                </a:lnTo>
                <a:lnTo>
                  <a:pt x="1115" y="420"/>
                </a:lnTo>
                <a:lnTo>
                  <a:pt x="1089" y="416"/>
                </a:lnTo>
                <a:close/>
                <a:moveTo>
                  <a:pt x="207" y="160"/>
                </a:moveTo>
                <a:lnTo>
                  <a:pt x="2276" y="160"/>
                </a:lnTo>
                <a:lnTo>
                  <a:pt x="2291" y="164"/>
                </a:lnTo>
                <a:lnTo>
                  <a:pt x="2304" y="173"/>
                </a:lnTo>
                <a:lnTo>
                  <a:pt x="2313" y="185"/>
                </a:lnTo>
                <a:lnTo>
                  <a:pt x="2316" y="200"/>
                </a:lnTo>
                <a:lnTo>
                  <a:pt x="2316" y="2829"/>
                </a:lnTo>
                <a:lnTo>
                  <a:pt x="2313" y="2844"/>
                </a:lnTo>
                <a:lnTo>
                  <a:pt x="2304" y="2856"/>
                </a:lnTo>
                <a:lnTo>
                  <a:pt x="2291" y="2865"/>
                </a:lnTo>
                <a:lnTo>
                  <a:pt x="2276" y="2869"/>
                </a:lnTo>
                <a:lnTo>
                  <a:pt x="207" y="2869"/>
                </a:lnTo>
                <a:lnTo>
                  <a:pt x="193" y="2865"/>
                </a:lnTo>
                <a:lnTo>
                  <a:pt x="180" y="2856"/>
                </a:lnTo>
                <a:lnTo>
                  <a:pt x="171" y="2844"/>
                </a:lnTo>
                <a:lnTo>
                  <a:pt x="167" y="2829"/>
                </a:lnTo>
                <a:lnTo>
                  <a:pt x="167" y="200"/>
                </a:lnTo>
                <a:lnTo>
                  <a:pt x="171" y="185"/>
                </a:lnTo>
                <a:lnTo>
                  <a:pt x="180" y="173"/>
                </a:lnTo>
                <a:lnTo>
                  <a:pt x="193" y="164"/>
                </a:lnTo>
                <a:lnTo>
                  <a:pt x="207" y="160"/>
                </a:lnTo>
                <a:close/>
                <a:moveTo>
                  <a:pt x="131" y="89"/>
                </a:moveTo>
                <a:lnTo>
                  <a:pt x="116" y="93"/>
                </a:lnTo>
                <a:lnTo>
                  <a:pt x="104" y="102"/>
                </a:lnTo>
                <a:lnTo>
                  <a:pt x="95" y="114"/>
                </a:lnTo>
                <a:lnTo>
                  <a:pt x="91" y="129"/>
                </a:lnTo>
                <a:lnTo>
                  <a:pt x="91" y="2900"/>
                </a:lnTo>
                <a:lnTo>
                  <a:pt x="95" y="2914"/>
                </a:lnTo>
                <a:lnTo>
                  <a:pt x="104" y="2927"/>
                </a:lnTo>
                <a:lnTo>
                  <a:pt x="116" y="2936"/>
                </a:lnTo>
                <a:lnTo>
                  <a:pt x="131" y="2940"/>
                </a:lnTo>
                <a:lnTo>
                  <a:pt x="2353" y="2940"/>
                </a:lnTo>
                <a:lnTo>
                  <a:pt x="2367" y="2936"/>
                </a:lnTo>
                <a:lnTo>
                  <a:pt x="2380" y="2927"/>
                </a:lnTo>
                <a:lnTo>
                  <a:pt x="2389" y="2914"/>
                </a:lnTo>
                <a:lnTo>
                  <a:pt x="2393" y="2900"/>
                </a:lnTo>
                <a:lnTo>
                  <a:pt x="2393" y="129"/>
                </a:lnTo>
                <a:lnTo>
                  <a:pt x="2389" y="114"/>
                </a:lnTo>
                <a:lnTo>
                  <a:pt x="2380" y="102"/>
                </a:lnTo>
                <a:lnTo>
                  <a:pt x="2367" y="93"/>
                </a:lnTo>
                <a:lnTo>
                  <a:pt x="2353" y="89"/>
                </a:lnTo>
                <a:lnTo>
                  <a:pt x="131" y="89"/>
                </a:lnTo>
                <a:close/>
                <a:moveTo>
                  <a:pt x="40" y="0"/>
                </a:moveTo>
                <a:lnTo>
                  <a:pt x="2447" y="0"/>
                </a:lnTo>
                <a:lnTo>
                  <a:pt x="2464" y="4"/>
                </a:lnTo>
                <a:lnTo>
                  <a:pt x="2476" y="13"/>
                </a:lnTo>
                <a:lnTo>
                  <a:pt x="2485" y="25"/>
                </a:lnTo>
                <a:lnTo>
                  <a:pt x="2487" y="40"/>
                </a:lnTo>
                <a:lnTo>
                  <a:pt x="2487" y="2984"/>
                </a:lnTo>
                <a:lnTo>
                  <a:pt x="2485" y="3000"/>
                </a:lnTo>
                <a:lnTo>
                  <a:pt x="2476" y="3013"/>
                </a:lnTo>
                <a:lnTo>
                  <a:pt x="2464" y="3022"/>
                </a:lnTo>
                <a:lnTo>
                  <a:pt x="2447" y="3024"/>
                </a:lnTo>
                <a:lnTo>
                  <a:pt x="40" y="3024"/>
                </a:lnTo>
                <a:lnTo>
                  <a:pt x="24" y="3022"/>
                </a:lnTo>
                <a:lnTo>
                  <a:pt x="11" y="3013"/>
                </a:lnTo>
                <a:lnTo>
                  <a:pt x="4" y="3000"/>
                </a:lnTo>
                <a:lnTo>
                  <a:pt x="0" y="2984"/>
                </a:lnTo>
                <a:lnTo>
                  <a:pt x="0" y="40"/>
                </a:lnTo>
                <a:lnTo>
                  <a:pt x="4" y="25"/>
                </a:lnTo>
                <a:lnTo>
                  <a:pt x="11" y="13"/>
                </a:lnTo>
                <a:lnTo>
                  <a:pt x="24" y="4"/>
                </a:lnTo>
                <a:lnTo>
                  <a:pt x="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33" name="Freeform 9">
            <a:extLst>
              <a:ext uri="{FF2B5EF4-FFF2-40B4-BE49-F238E27FC236}">
                <a16:creationId xmlns:a16="http://schemas.microsoft.com/office/drawing/2014/main" id="{2CE8DDC9-8CBE-4C0A-89F0-1757719ACBA4}"/>
              </a:ext>
            </a:extLst>
          </p:cNvPr>
          <p:cNvSpPr>
            <a:spLocks noEditPoints="1"/>
          </p:cNvSpPr>
          <p:nvPr/>
        </p:nvSpPr>
        <p:spPr bwMode="auto">
          <a:xfrm>
            <a:off x="5265807" y="3372366"/>
            <a:ext cx="433399" cy="484241"/>
          </a:xfrm>
          <a:custGeom>
            <a:avLst/>
            <a:gdLst>
              <a:gd name="T0" fmla="*/ 2069 w 3657"/>
              <a:gd name="T1" fmla="*/ 2744 h 4086"/>
              <a:gd name="T2" fmla="*/ 1988 w 3657"/>
              <a:gd name="T3" fmla="*/ 3306 h 4086"/>
              <a:gd name="T4" fmla="*/ 1926 w 3657"/>
              <a:gd name="T5" fmla="*/ 3584 h 4086"/>
              <a:gd name="T6" fmla="*/ 1591 w 3657"/>
              <a:gd name="T7" fmla="*/ 3678 h 4086"/>
              <a:gd name="T8" fmla="*/ 1193 w 3657"/>
              <a:gd name="T9" fmla="*/ 3775 h 4086"/>
              <a:gd name="T10" fmla="*/ 520 w 3657"/>
              <a:gd name="T11" fmla="*/ 4064 h 4086"/>
              <a:gd name="T12" fmla="*/ 226 w 3657"/>
              <a:gd name="T13" fmla="*/ 4068 h 4086"/>
              <a:gd name="T14" fmla="*/ 117 w 3657"/>
              <a:gd name="T15" fmla="*/ 3860 h 4086"/>
              <a:gd name="T16" fmla="*/ 160 w 3657"/>
              <a:gd name="T17" fmla="*/ 3584 h 4086"/>
              <a:gd name="T18" fmla="*/ 89 w 3657"/>
              <a:gd name="T19" fmla="*/ 3368 h 4086"/>
              <a:gd name="T20" fmla="*/ 477 w 3657"/>
              <a:gd name="T21" fmla="*/ 3340 h 4086"/>
              <a:gd name="T22" fmla="*/ 746 w 3657"/>
              <a:gd name="T23" fmla="*/ 3320 h 4086"/>
              <a:gd name="T24" fmla="*/ 1097 w 3657"/>
              <a:gd name="T25" fmla="*/ 3288 h 4086"/>
              <a:gd name="T26" fmla="*/ 1202 w 3657"/>
              <a:gd name="T27" fmla="*/ 3084 h 4086"/>
              <a:gd name="T28" fmla="*/ 1166 w 3657"/>
              <a:gd name="T29" fmla="*/ 2715 h 4086"/>
              <a:gd name="T30" fmla="*/ 1386 w 3657"/>
              <a:gd name="T31" fmla="*/ 2597 h 4086"/>
              <a:gd name="T32" fmla="*/ 1580 w 3657"/>
              <a:gd name="T33" fmla="*/ 2793 h 4086"/>
              <a:gd name="T34" fmla="*/ 1822 w 3657"/>
              <a:gd name="T35" fmla="*/ 2777 h 4086"/>
              <a:gd name="T36" fmla="*/ 413 w 3657"/>
              <a:gd name="T37" fmla="*/ 1677 h 4086"/>
              <a:gd name="T38" fmla="*/ 264 w 3657"/>
              <a:gd name="T39" fmla="*/ 1762 h 4086"/>
              <a:gd name="T40" fmla="*/ 337 w 3657"/>
              <a:gd name="T41" fmla="*/ 1973 h 4086"/>
              <a:gd name="T42" fmla="*/ 382 w 3657"/>
              <a:gd name="T43" fmla="*/ 2137 h 4086"/>
              <a:gd name="T44" fmla="*/ 422 w 3657"/>
              <a:gd name="T45" fmla="*/ 2282 h 4086"/>
              <a:gd name="T46" fmla="*/ 684 w 3657"/>
              <a:gd name="T47" fmla="*/ 2191 h 4086"/>
              <a:gd name="T48" fmla="*/ 766 w 3657"/>
              <a:gd name="T49" fmla="*/ 1906 h 4086"/>
              <a:gd name="T50" fmla="*/ 535 w 3657"/>
              <a:gd name="T51" fmla="*/ 1689 h 4086"/>
              <a:gd name="T52" fmla="*/ 2260 w 3657"/>
              <a:gd name="T53" fmla="*/ 28 h 4086"/>
              <a:gd name="T54" fmla="*/ 2949 w 3657"/>
              <a:gd name="T55" fmla="*/ 258 h 4086"/>
              <a:gd name="T56" fmla="*/ 3400 w 3657"/>
              <a:gd name="T57" fmla="*/ 766 h 4086"/>
              <a:gd name="T58" fmla="*/ 3646 w 3657"/>
              <a:gd name="T59" fmla="*/ 1468 h 4086"/>
              <a:gd name="T60" fmla="*/ 3557 w 3657"/>
              <a:gd name="T61" fmla="*/ 2180 h 4086"/>
              <a:gd name="T62" fmla="*/ 3113 w 3657"/>
              <a:gd name="T63" fmla="*/ 2711 h 4086"/>
              <a:gd name="T64" fmla="*/ 2695 w 3657"/>
              <a:gd name="T65" fmla="*/ 2897 h 4086"/>
              <a:gd name="T66" fmla="*/ 2440 w 3657"/>
              <a:gd name="T67" fmla="*/ 2840 h 4086"/>
              <a:gd name="T68" fmla="*/ 2269 w 3657"/>
              <a:gd name="T69" fmla="*/ 2600 h 4086"/>
              <a:gd name="T70" fmla="*/ 1911 w 3657"/>
              <a:gd name="T71" fmla="*/ 2473 h 4086"/>
              <a:gd name="T72" fmla="*/ 1382 w 3657"/>
              <a:gd name="T73" fmla="*/ 2513 h 4086"/>
              <a:gd name="T74" fmla="*/ 982 w 3657"/>
              <a:gd name="T75" fmla="*/ 2664 h 4086"/>
              <a:gd name="T76" fmla="*/ 689 w 3657"/>
              <a:gd name="T77" fmla="*/ 2731 h 4086"/>
              <a:gd name="T78" fmla="*/ 526 w 3657"/>
              <a:gd name="T79" fmla="*/ 2584 h 4086"/>
              <a:gd name="T80" fmla="*/ 437 w 3657"/>
              <a:gd name="T81" fmla="*/ 2433 h 4086"/>
              <a:gd name="T82" fmla="*/ 498 w 3657"/>
              <a:gd name="T83" fmla="*/ 2693 h 4086"/>
              <a:gd name="T84" fmla="*/ 729 w 3657"/>
              <a:gd name="T85" fmla="*/ 2806 h 4086"/>
              <a:gd name="T86" fmla="*/ 1017 w 3657"/>
              <a:gd name="T87" fmla="*/ 2728 h 4086"/>
              <a:gd name="T88" fmla="*/ 957 w 3657"/>
              <a:gd name="T89" fmla="*/ 3040 h 4086"/>
              <a:gd name="T90" fmla="*/ 657 w 3657"/>
              <a:gd name="T91" fmla="*/ 3080 h 4086"/>
              <a:gd name="T92" fmla="*/ 293 w 3657"/>
              <a:gd name="T93" fmla="*/ 3015 h 4086"/>
              <a:gd name="T94" fmla="*/ 60 w 3657"/>
              <a:gd name="T95" fmla="*/ 2966 h 4086"/>
              <a:gd name="T96" fmla="*/ 109 w 3657"/>
              <a:gd name="T97" fmla="*/ 2780 h 4086"/>
              <a:gd name="T98" fmla="*/ 244 w 3657"/>
              <a:gd name="T99" fmla="*/ 2578 h 4086"/>
              <a:gd name="T100" fmla="*/ 246 w 3657"/>
              <a:gd name="T101" fmla="*/ 2397 h 4086"/>
              <a:gd name="T102" fmla="*/ 58 w 3657"/>
              <a:gd name="T103" fmla="*/ 2204 h 4086"/>
              <a:gd name="T104" fmla="*/ 28 w 3657"/>
              <a:gd name="T105" fmla="*/ 2044 h 4086"/>
              <a:gd name="T106" fmla="*/ 200 w 3657"/>
              <a:gd name="T107" fmla="*/ 1904 h 4086"/>
              <a:gd name="T108" fmla="*/ 171 w 3657"/>
              <a:gd name="T109" fmla="*/ 1700 h 4086"/>
              <a:gd name="T110" fmla="*/ 173 w 3657"/>
              <a:gd name="T111" fmla="*/ 1388 h 4086"/>
              <a:gd name="T112" fmla="*/ 329 w 3657"/>
              <a:gd name="T113" fmla="*/ 820 h 4086"/>
              <a:gd name="T114" fmla="*/ 717 w 3657"/>
              <a:gd name="T115" fmla="*/ 360 h 4086"/>
              <a:gd name="T116" fmla="*/ 1566 w 3657"/>
              <a:gd name="T117" fmla="*/ 17 h 40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657" h="4086">
                <a:moveTo>
                  <a:pt x="1329" y="2660"/>
                </a:moveTo>
                <a:lnTo>
                  <a:pt x="1326" y="2668"/>
                </a:lnTo>
                <a:lnTo>
                  <a:pt x="1333" y="2660"/>
                </a:lnTo>
                <a:lnTo>
                  <a:pt x="1329" y="2660"/>
                </a:lnTo>
                <a:close/>
                <a:moveTo>
                  <a:pt x="1993" y="2577"/>
                </a:moveTo>
                <a:lnTo>
                  <a:pt x="2133" y="2617"/>
                </a:lnTo>
                <a:lnTo>
                  <a:pt x="2069" y="2744"/>
                </a:lnTo>
                <a:lnTo>
                  <a:pt x="1993" y="3008"/>
                </a:lnTo>
                <a:lnTo>
                  <a:pt x="1984" y="3058"/>
                </a:lnTo>
                <a:lnTo>
                  <a:pt x="1980" y="3109"/>
                </a:lnTo>
                <a:lnTo>
                  <a:pt x="1980" y="3160"/>
                </a:lnTo>
                <a:lnTo>
                  <a:pt x="1982" y="3209"/>
                </a:lnTo>
                <a:lnTo>
                  <a:pt x="1984" y="3258"/>
                </a:lnTo>
                <a:lnTo>
                  <a:pt x="1988" y="3306"/>
                </a:lnTo>
                <a:lnTo>
                  <a:pt x="1989" y="3353"/>
                </a:lnTo>
                <a:lnTo>
                  <a:pt x="1989" y="3397"/>
                </a:lnTo>
                <a:lnTo>
                  <a:pt x="1988" y="3440"/>
                </a:lnTo>
                <a:lnTo>
                  <a:pt x="1980" y="3480"/>
                </a:lnTo>
                <a:lnTo>
                  <a:pt x="1969" y="3518"/>
                </a:lnTo>
                <a:lnTo>
                  <a:pt x="1951" y="3553"/>
                </a:lnTo>
                <a:lnTo>
                  <a:pt x="1926" y="3584"/>
                </a:lnTo>
                <a:lnTo>
                  <a:pt x="1893" y="3613"/>
                </a:lnTo>
                <a:lnTo>
                  <a:pt x="1851" y="3635"/>
                </a:lnTo>
                <a:lnTo>
                  <a:pt x="1806" y="3653"/>
                </a:lnTo>
                <a:lnTo>
                  <a:pt x="1757" y="3664"/>
                </a:lnTo>
                <a:lnTo>
                  <a:pt x="1702" y="3671"/>
                </a:lnTo>
                <a:lnTo>
                  <a:pt x="1648" y="3675"/>
                </a:lnTo>
                <a:lnTo>
                  <a:pt x="1591" y="3678"/>
                </a:lnTo>
                <a:lnTo>
                  <a:pt x="1535" y="3682"/>
                </a:lnTo>
                <a:lnTo>
                  <a:pt x="1477" y="3686"/>
                </a:lnTo>
                <a:lnTo>
                  <a:pt x="1422" y="3691"/>
                </a:lnTo>
                <a:lnTo>
                  <a:pt x="1368" y="3702"/>
                </a:lnTo>
                <a:lnTo>
                  <a:pt x="1317" y="3717"/>
                </a:lnTo>
                <a:lnTo>
                  <a:pt x="1253" y="3742"/>
                </a:lnTo>
                <a:lnTo>
                  <a:pt x="1193" y="3775"/>
                </a:lnTo>
                <a:lnTo>
                  <a:pt x="1133" y="3811"/>
                </a:lnTo>
                <a:lnTo>
                  <a:pt x="1077" y="3849"/>
                </a:lnTo>
                <a:lnTo>
                  <a:pt x="1018" y="3888"/>
                </a:lnTo>
                <a:lnTo>
                  <a:pt x="962" y="3924"/>
                </a:lnTo>
                <a:lnTo>
                  <a:pt x="902" y="3957"/>
                </a:lnTo>
                <a:lnTo>
                  <a:pt x="840" y="3984"/>
                </a:lnTo>
                <a:lnTo>
                  <a:pt x="520" y="4064"/>
                </a:lnTo>
                <a:lnTo>
                  <a:pt x="482" y="4073"/>
                </a:lnTo>
                <a:lnTo>
                  <a:pt x="438" y="4080"/>
                </a:lnTo>
                <a:lnTo>
                  <a:pt x="395" y="4084"/>
                </a:lnTo>
                <a:lnTo>
                  <a:pt x="351" y="4086"/>
                </a:lnTo>
                <a:lnTo>
                  <a:pt x="308" y="4084"/>
                </a:lnTo>
                <a:lnTo>
                  <a:pt x="264" y="4078"/>
                </a:lnTo>
                <a:lnTo>
                  <a:pt x="226" y="4068"/>
                </a:lnTo>
                <a:lnTo>
                  <a:pt x="191" y="4053"/>
                </a:lnTo>
                <a:lnTo>
                  <a:pt x="160" y="4031"/>
                </a:lnTo>
                <a:lnTo>
                  <a:pt x="137" y="4004"/>
                </a:lnTo>
                <a:lnTo>
                  <a:pt x="122" y="3973"/>
                </a:lnTo>
                <a:lnTo>
                  <a:pt x="115" y="3938"/>
                </a:lnTo>
                <a:lnTo>
                  <a:pt x="113" y="3900"/>
                </a:lnTo>
                <a:lnTo>
                  <a:pt x="117" y="3860"/>
                </a:lnTo>
                <a:lnTo>
                  <a:pt x="124" y="3817"/>
                </a:lnTo>
                <a:lnTo>
                  <a:pt x="133" y="3775"/>
                </a:lnTo>
                <a:lnTo>
                  <a:pt x="142" y="3731"/>
                </a:lnTo>
                <a:lnTo>
                  <a:pt x="151" y="3691"/>
                </a:lnTo>
                <a:lnTo>
                  <a:pt x="158" y="3651"/>
                </a:lnTo>
                <a:lnTo>
                  <a:pt x="162" y="3617"/>
                </a:lnTo>
                <a:lnTo>
                  <a:pt x="160" y="3584"/>
                </a:lnTo>
                <a:lnTo>
                  <a:pt x="153" y="3551"/>
                </a:lnTo>
                <a:lnTo>
                  <a:pt x="140" y="3520"/>
                </a:lnTo>
                <a:lnTo>
                  <a:pt x="124" y="3489"/>
                </a:lnTo>
                <a:lnTo>
                  <a:pt x="108" y="3460"/>
                </a:lnTo>
                <a:lnTo>
                  <a:pt x="93" y="3429"/>
                </a:lnTo>
                <a:lnTo>
                  <a:pt x="88" y="3398"/>
                </a:lnTo>
                <a:lnTo>
                  <a:pt x="89" y="3368"/>
                </a:lnTo>
                <a:lnTo>
                  <a:pt x="142" y="3378"/>
                </a:lnTo>
                <a:lnTo>
                  <a:pt x="153" y="3340"/>
                </a:lnTo>
                <a:lnTo>
                  <a:pt x="277" y="3360"/>
                </a:lnTo>
                <a:lnTo>
                  <a:pt x="297" y="3406"/>
                </a:lnTo>
                <a:lnTo>
                  <a:pt x="337" y="3408"/>
                </a:lnTo>
                <a:lnTo>
                  <a:pt x="366" y="3348"/>
                </a:lnTo>
                <a:lnTo>
                  <a:pt x="477" y="3340"/>
                </a:lnTo>
                <a:lnTo>
                  <a:pt x="509" y="3404"/>
                </a:lnTo>
                <a:lnTo>
                  <a:pt x="535" y="3402"/>
                </a:lnTo>
                <a:lnTo>
                  <a:pt x="553" y="3340"/>
                </a:lnTo>
                <a:lnTo>
                  <a:pt x="686" y="3324"/>
                </a:lnTo>
                <a:lnTo>
                  <a:pt x="708" y="3378"/>
                </a:lnTo>
                <a:lnTo>
                  <a:pt x="720" y="3377"/>
                </a:lnTo>
                <a:lnTo>
                  <a:pt x="746" y="3320"/>
                </a:lnTo>
                <a:lnTo>
                  <a:pt x="849" y="3308"/>
                </a:lnTo>
                <a:lnTo>
                  <a:pt x="866" y="3346"/>
                </a:lnTo>
                <a:lnTo>
                  <a:pt x="924" y="3333"/>
                </a:lnTo>
                <a:lnTo>
                  <a:pt x="933" y="3288"/>
                </a:lnTo>
                <a:lnTo>
                  <a:pt x="1060" y="3268"/>
                </a:lnTo>
                <a:lnTo>
                  <a:pt x="1062" y="3298"/>
                </a:lnTo>
                <a:lnTo>
                  <a:pt x="1097" y="3288"/>
                </a:lnTo>
                <a:lnTo>
                  <a:pt x="1128" y="3273"/>
                </a:lnTo>
                <a:lnTo>
                  <a:pt x="1155" y="3258"/>
                </a:lnTo>
                <a:lnTo>
                  <a:pt x="1175" y="3238"/>
                </a:lnTo>
                <a:lnTo>
                  <a:pt x="1189" y="3217"/>
                </a:lnTo>
                <a:lnTo>
                  <a:pt x="1198" y="3177"/>
                </a:lnTo>
                <a:lnTo>
                  <a:pt x="1202" y="3133"/>
                </a:lnTo>
                <a:lnTo>
                  <a:pt x="1202" y="3084"/>
                </a:lnTo>
                <a:lnTo>
                  <a:pt x="1197" y="3031"/>
                </a:lnTo>
                <a:lnTo>
                  <a:pt x="1189" y="2978"/>
                </a:lnTo>
                <a:lnTo>
                  <a:pt x="1182" y="2922"/>
                </a:lnTo>
                <a:lnTo>
                  <a:pt x="1173" y="2868"/>
                </a:lnTo>
                <a:lnTo>
                  <a:pt x="1168" y="2813"/>
                </a:lnTo>
                <a:lnTo>
                  <a:pt x="1164" y="2762"/>
                </a:lnTo>
                <a:lnTo>
                  <a:pt x="1166" y="2715"/>
                </a:lnTo>
                <a:lnTo>
                  <a:pt x="1173" y="2671"/>
                </a:lnTo>
                <a:lnTo>
                  <a:pt x="1206" y="2664"/>
                </a:lnTo>
                <a:lnTo>
                  <a:pt x="1240" y="2651"/>
                </a:lnTo>
                <a:lnTo>
                  <a:pt x="1277" y="2637"/>
                </a:lnTo>
                <a:lnTo>
                  <a:pt x="1313" y="2620"/>
                </a:lnTo>
                <a:lnTo>
                  <a:pt x="1349" y="2608"/>
                </a:lnTo>
                <a:lnTo>
                  <a:pt x="1386" y="2597"/>
                </a:lnTo>
                <a:lnTo>
                  <a:pt x="1420" y="2591"/>
                </a:lnTo>
                <a:lnTo>
                  <a:pt x="1453" y="2591"/>
                </a:lnTo>
                <a:lnTo>
                  <a:pt x="1473" y="2649"/>
                </a:lnTo>
                <a:lnTo>
                  <a:pt x="1495" y="2697"/>
                </a:lnTo>
                <a:lnTo>
                  <a:pt x="1520" y="2737"/>
                </a:lnTo>
                <a:lnTo>
                  <a:pt x="1549" y="2768"/>
                </a:lnTo>
                <a:lnTo>
                  <a:pt x="1580" y="2793"/>
                </a:lnTo>
                <a:lnTo>
                  <a:pt x="1613" y="2809"/>
                </a:lnTo>
                <a:lnTo>
                  <a:pt x="1646" y="2818"/>
                </a:lnTo>
                <a:lnTo>
                  <a:pt x="1682" y="2822"/>
                </a:lnTo>
                <a:lnTo>
                  <a:pt x="1717" y="2818"/>
                </a:lnTo>
                <a:lnTo>
                  <a:pt x="1753" y="2809"/>
                </a:lnTo>
                <a:lnTo>
                  <a:pt x="1788" y="2795"/>
                </a:lnTo>
                <a:lnTo>
                  <a:pt x="1822" y="2777"/>
                </a:lnTo>
                <a:lnTo>
                  <a:pt x="1857" y="2751"/>
                </a:lnTo>
                <a:lnTo>
                  <a:pt x="1888" y="2724"/>
                </a:lnTo>
                <a:lnTo>
                  <a:pt x="1918" y="2691"/>
                </a:lnTo>
                <a:lnTo>
                  <a:pt x="1946" y="2657"/>
                </a:lnTo>
                <a:lnTo>
                  <a:pt x="1971" y="2617"/>
                </a:lnTo>
                <a:lnTo>
                  <a:pt x="1993" y="2577"/>
                </a:lnTo>
                <a:close/>
                <a:moveTo>
                  <a:pt x="413" y="1677"/>
                </a:moveTo>
                <a:lnTo>
                  <a:pt x="389" y="1686"/>
                </a:lnTo>
                <a:lnTo>
                  <a:pt x="364" y="1693"/>
                </a:lnTo>
                <a:lnTo>
                  <a:pt x="338" y="1700"/>
                </a:lnTo>
                <a:lnTo>
                  <a:pt x="315" y="1709"/>
                </a:lnTo>
                <a:lnTo>
                  <a:pt x="293" y="1720"/>
                </a:lnTo>
                <a:lnTo>
                  <a:pt x="277" y="1737"/>
                </a:lnTo>
                <a:lnTo>
                  <a:pt x="264" y="1762"/>
                </a:lnTo>
                <a:lnTo>
                  <a:pt x="260" y="1789"/>
                </a:lnTo>
                <a:lnTo>
                  <a:pt x="264" y="1818"/>
                </a:lnTo>
                <a:lnTo>
                  <a:pt x="273" y="1849"/>
                </a:lnTo>
                <a:lnTo>
                  <a:pt x="286" y="1882"/>
                </a:lnTo>
                <a:lnTo>
                  <a:pt x="302" y="1913"/>
                </a:lnTo>
                <a:lnTo>
                  <a:pt x="318" y="1944"/>
                </a:lnTo>
                <a:lnTo>
                  <a:pt x="337" y="1973"/>
                </a:lnTo>
                <a:lnTo>
                  <a:pt x="351" y="2000"/>
                </a:lnTo>
                <a:lnTo>
                  <a:pt x="364" y="2024"/>
                </a:lnTo>
                <a:lnTo>
                  <a:pt x="373" y="2044"/>
                </a:lnTo>
                <a:lnTo>
                  <a:pt x="377" y="2064"/>
                </a:lnTo>
                <a:lnTo>
                  <a:pt x="380" y="2088"/>
                </a:lnTo>
                <a:lnTo>
                  <a:pt x="382" y="2111"/>
                </a:lnTo>
                <a:lnTo>
                  <a:pt x="382" y="2137"/>
                </a:lnTo>
                <a:lnTo>
                  <a:pt x="382" y="2162"/>
                </a:lnTo>
                <a:lnTo>
                  <a:pt x="384" y="2188"/>
                </a:lnTo>
                <a:lnTo>
                  <a:pt x="388" y="2211"/>
                </a:lnTo>
                <a:lnTo>
                  <a:pt x="391" y="2233"/>
                </a:lnTo>
                <a:lnTo>
                  <a:pt x="398" y="2253"/>
                </a:lnTo>
                <a:lnTo>
                  <a:pt x="409" y="2269"/>
                </a:lnTo>
                <a:lnTo>
                  <a:pt x="422" y="2282"/>
                </a:lnTo>
                <a:lnTo>
                  <a:pt x="440" y="2289"/>
                </a:lnTo>
                <a:lnTo>
                  <a:pt x="464" y="2291"/>
                </a:lnTo>
                <a:lnTo>
                  <a:pt x="493" y="2288"/>
                </a:lnTo>
                <a:lnTo>
                  <a:pt x="551" y="2271"/>
                </a:lnTo>
                <a:lnTo>
                  <a:pt x="602" y="2249"/>
                </a:lnTo>
                <a:lnTo>
                  <a:pt x="646" y="2222"/>
                </a:lnTo>
                <a:lnTo>
                  <a:pt x="684" y="2191"/>
                </a:lnTo>
                <a:lnTo>
                  <a:pt x="715" y="2155"/>
                </a:lnTo>
                <a:lnTo>
                  <a:pt x="740" y="2117"/>
                </a:lnTo>
                <a:lnTo>
                  <a:pt x="758" y="2075"/>
                </a:lnTo>
                <a:lnTo>
                  <a:pt x="769" y="2033"/>
                </a:lnTo>
                <a:lnTo>
                  <a:pt x="775" y="1991"/>
                </a:lnTo>
                <a:lnTo>
                  <a:pt x="773" y="1948"/>
                </a:lnTo>
                <a:lnTo>
                  <a:pt x="766" y="1906"/>
                </a:lnTo>
                <a:lnTo>
                  <a:pt x="751" y="1864"/>
                </a:lnTo>
                <a:lnTo>
                  <a:pt x="731" y="1826"/>
                </a:lnTo>
                <a:lnTo>
                  <a:pt x="704" y="1789"/>
                </a:lnTo>
                <a:lnTo>
                  <a:pt x="671" y="1757"/>
                </a:lnTo>
                <a:lnTo>
                  <a:pt x="633" y="1729"/>
                </a:lnTo>
                <a:lnTo>
                  <a:pt x="586" y="1706"/>
                </a:lnTo>
                <a:lnTo>
                  <a:pt x="535" y="1689"/>
                </a:lnTo>
                <a:lnTo>
                  <a:pt x="477" y="1678"/>
                </a:lnTo>
                <a:lnTo>
                  <a:pt x="413" y="1677"/>
                </a:lnTo>
                <a:close/>
                <a:moveTo>
                  <a:pt x="1700" y="0"/>
                </a:moveTo>
                <a:lnTo>
                  <a:pt x="1855" y="0"/>
                </a:lnTo>
                <a:lnTo>
                  <a:pt x="1998" y="4"/>
                </a:lnTo>
                <a:lnTo>
                  <a:pt x="2135" y="13"/>
                </a:lnTo>
                <a:lnTo>
                  <a:pt x="2260" y="28"/>
                </a:lnTo>
                <a:lnTo>
                  <a:pt x="2380" y="46"/>
                </a:lnTo>
                <a:lnTo>
                  <a:pt x="2491" y="68"/>
                </a:lnTo>
                <a:lnTo>
                  <a:pt x="2595" y="97"/>
                </a:lnTo>
                <a:lnTo>
                  <a:pt x="2693" y="129"/>
                </a:lnTo>
                <a:lnTo>
                  <a:pt x="2784" y="168"/>
                </a:lnTo>
                <a:lnTo>
                  <a:pt x="2869" y="211"/>
                </a:lnTo>
                <a:lnTo>
                  <a:pt x="2949" y="258"/>
                </a:lnTo>
                <a:lnTo>
                  <a:pt x="3026" y="313"/>
                </a:lnTo>
                <a:lnTo>
                  <a:pt x="3097" y="375"/>
                </a:lnTo>
                <a:lnTo>
                  <a:pt x="3164" y="440"/>
                </a:lnTo>
                <a:lnTo>
                  <a:pt x="3228" y="513"/>
                </a:lnTo>
                <a:lnTo>
                  <a:pt x="3288" y="591"/>
                </a:lnTo>
                <a:lnTo>
                  <a:pt x="3344" y="675"/>
                </a:lnTo>
                <a:lnTo>
                  <a:pt x="3400" y="766"/>
                </a:lnTo>
                <a:lnTo>
                  <a:pt x="3453" y="864"/>
                </a:lnTo>
                <a:lnTo>
                  <a:pt x="3506" y="968"/>
                </a:lnTo>
                <a:lnTo>
                  <a:pt x="3546" y="1062"/>
                </a:lnTo>
                <a:lnTo>
                  <a:pt x="3580" y="1158"/>
                </a:lnTo>
                <a:lnTo>
                  <a:pt x="3608" y="1258"/>
                </a:lnTo>
                <a:lnTo>
                  <a:pt x="3631" y="1362"/>
                </a:lnTo>
                <a:lnTo>
                  <a:pt x="3646" y="1468"/>
                </a:lnTo>
                <a:lnTo>
                  <a:pt x="3655" y="1573"/>
                </a:lnTo>
                <a:lnTo>
                  <a:pt x="3657" y="1678"/>
                </a:lnTo>
                <a:lnTo>
                  <a:pt x="3651" y="1782"/>
                </a:lnTo>
                <a:lnTo>
                  <a:pt x="3638" y="1886"/>
                </a:lnTo>
                <a:lnTo>
                  <a:pt x="3618" y="1988"/>
                </a:lnTo>
                <a:lnTo>
                  <a:pt x="3591" y="2086"/>
                </a:lnTo>
                <a:lnTo>
                  <a:pt x="3557" y="2180"/>
                </a:lnTo>
                <a:lnTo>
                  <a:pt x="3515" y="2271"/>
                </a:lnTo>
                <a:lnTo>
                  <a:pt x="3466" y="2357"/>
                </a:lnTo>
                <a:lnTo>
                  <a:pt x="3408" y="2437"/>
                </a:lnTo>
                <a:lnTo>
                  <a:pt x="3342" y="2513"/>
                </a:lnTo>
                <a:lnTo>
                  <a:pt x="3271" y="2586"/>
                </a:lnTo>
                <a:lnTo>
                  <a:pt x="3195" y="2651"/>
                </a:lnTo>
                <a:lnTo>
                  <a:pt x="3113" y="2711"/>
                </a:lnTo>
                <a:lnTo>
                  <a:pt x="3024" y="2766"/>
                </a:lnTo>
                <a:lnTo>
                  <a:pt x="2931" y="2815"/>
                </a:lnTo>
                <a:lnTo>
                  <a:pt x="2833" y="2857"/>
                </a:lnTo>
                <a:lnTo>
                  <a:pt x="2806" y="2866"/>
                </a:lnTo>
                <a:lnTo>
                  <a:pt x="2771" y="2877"/>
                </a:lnTo>
                <a:lnTo>
                  <a:pt x="2735" y="2888"/>
                </a:lnTo>
                <a:lnTo>
                  <a:pt x="2695" y="2897"/>
                </a:lnTo>
                <a:lnTo>
                  <a:pt x="2653" y="2904"/>
                </a:lnTo>
                <a:lnTo>
                  <a:pt x="2613" y="2908"/>
                </a:lnTo>
                <a:lnTo>
                  <a:pt x="2573" y="2906"/>
                </a:lnTo>
                <a:lnTo>
                  <a:pt x="2535" y="2900"/>
                </a:lnTo>
                <a:lnTo>
                  <a:pt x="2500" y="2888"/>
                </a:lnTo>
                <a:lnTo>
                  <a:pt x="2469" y="2868"/>
                </a:lnTo>
                <a:lnTo>
                  <a:pt x="2440" y="2840"/>
                </a:lnTo>
                <a:lnTo>
                  <a:pt x="2415" y="2808"/>
                </a:lnTo>
                <a:lnTo>
                  <a:pt x="2389" y="2771"/>
                </a:lnTo>
                <a:lnTo>
                  <a:pt x="2368" y="2735"/>
                </a:lnTo>
                <a:lnTo>
                  <a:pt x="2346" y="2698"/>
                </a:lnTo>
                <a:lnTo>
                  <a:pt x="2324" y="2664"/>
                </a:lnTo>
                <a:lnTo>
                  <a:pt x="2300" y="2633"/>
                </a:lnTo>
                <a:lnTo>
                  <a:pt x="2269" y="2600"/>
                </a:lnTo>
                <a:lnTo>
                  <a:pt x="2229" y="2571"/>
                </a:lnTo>
                <a:lnTo>
                  <a:pt x="2184" y="2548"/>
                </a:lnTo>
                <a:lnTo>
                  <a:pt x="2133" y="2528"/>
                </a:lnTo>
                <a:lnTo>
                  <a:pt x="2080" y="2511"/>
                </a:lnTo>
                <a:lnTo>
                  <a:pt x="2024" y="2497"/>
                </a:lnTo>
                <a:lnTo>
                  <a:pt x="1968" y="2484"/>
                </a:lnTo>
                <a:lnTo>
                  <a:pt x="1911" y="2473"/>
                </a:lnTo>
                <a:lnTo>
                  <a:pt x="1857" y="2464"/>
                </a:lnTo>
                <a:lnTo>
                  <a:pt x="1780" y="2455"/>
                </a:lnTo>
                <a:lnTo>
                  <a:pt x="1702" y="2455"/>
                </a:lnTo>
                <a:lnTo>
                  <a:pt x="1622" y="2462"/>
                </a:lnTo>
                <a:lnTo>
                  <a:pt x="1542" y="2475"/>
                </a:lnTo>
                <a:lnTo>
                  <a:pt x="1460" y="2493"/>
                </a:lnTo>
                <a:lnTo>
                  <a:pt x="1382" y="2513"/>
                </a:lnTo>
                <a:lnTo>
                  <a:pt x="1306" y="2538"/>
                </a:lnTo>
                <a:lnTo>
                  <a:pt x="1233" y="2564"/>
                </a:lnTo>
                <a:lnTo>
                  <a:pt x="1166" y="2589"/>
                </a:lnTo>
                <a:lnTo>
                  <a:pt x="1102" y="2613"/>
                </a:lnTo>
                <a:lnTo>
                  <a:pt x="1046" y="2637"/>
                </a:lnTo>
                <a:lnTo>
                  <a:pt x="1017" y="2648"/>
                </a:lnTo>
                <a:lnTo>
                  <a:pt x="982" y="2664"/>
                </a:lnTo>
                <a:lnTo>
                  <a:pt x="944" y="2680"/>
                </a:lnTo>
                <a:lnTo>
                  <a:pt x="902" y="2697"/>
                </a:lnTo>
                <a:lnTo>
                  <a:pt x="858" y="2711"/>
                </a:lnTo>
                <a:lnTo>
                  <a:pt x="815" y="2724"/>
                </a:lnTo>
                <a:lnTo>
                  <a:pt x="769" y="2733"/>
                </a:lnTo>
                <a:lnTo>
                  <a:pt x="728" y="2737"/>
                </a:lnTo>
                <a:lnTo>
                  <a:pt x="689" y="2731"/>
                </a:lnTo>
                <a:lnTo>
                  <a:pt x="649" y="2720"/>
                </a:lnTo>
                <a:lnTo>
                  <a:pt x="617" y="2704"/>
                </a:lnTo>
                <a:lnTo>
                  <a:pt x="591" y="2686"/>
                </a:lnTo>
                <a:lnTo>
                  <a:pt x="569" y="2662"/>
                </a:lnTo>
                <a:lnTo>
                  <a:pt x="551" y="2638"/>
                </a:lnTo>
                <a:lnTo>
                  <a:pt x="537" y="2611"/>
                </a:lnTo>
                <a:lnTo>
                  <a:pt x="526" y="2584"/>
                </a:lnTo>
                <a:lnTo>
                  <a:pt x="515" y="2557"/>
                </a:lnTo>
                <a:lnTo>
                  <a:pt x="506" y="2531"/>
                </a:lnTo>
                <a:lnTo>
                  <a:pt x="495" y="2506"/>
                </a:lnTo>
                <a:lnTo>
                  <a:pt x="484" y="2482"/>
                </a:lnTo>
                <a:lnTo>
                  <a:pt x="471" y="2462"/>
                </a:lnTo>
                <a:lnTo>
                  <a:pt x="457" y="2446"/>
                </a:lnTo>
                <a:lnTo>
                  <a:pt x="437" y="2433"/>
                </a:lnTo>
                <a:lnTo>
                  <a:pt x="437" y="2451"/>
                </a:lnTo>
                <a:lnTo>
                  <a:pt x="448" y="2491"/>
                </a:lnTo>
                <a:lnTo>
                  <a:pt x="455" y="2533"/>
                </a:lnTo>
                <a:lnTo>
                  <a:pt x="464" y="2575"/>
                </a:lnTo>
                <a:lnTo>
                  <a:pt x="473" y="2617"/>
                </a:lnTo>
                <a:lnTo>
                  <a:pt x="484" y="2657"/>
                </a:lnTo>
                <a:lnTo>
                  <a:pt x="498" y="2693"/>
                </a:lnTo>
                <a:lnTo>
                  <a:pt x="517" y="2724"/>
                </a:lnTo>
                <a:lnTo>
                  <a:pt x="546" y="2755"/>
                </a:lnTo>
                <a:lnTo>
                  <a:pt x="578" y="2778"/>
                </a:lnTo>
                <a:lnTo>
                  <a:pt x="613" y="2795"/>
                </a:lnTo>
                <a:lnTo>
                  <a:pt x="649" y="2804"/>
                </a:lnTo>
                <a:lnTo>
                  <a:pt x="689" y="2808"/>
                </a:lnTo>
                <a:lnTo>
                  <a:pt x="729" y="2806"/>
                </a:lnTo>
                <a:lnTo>
                  <a:pt x="771" y="2800"/>
                </a:lnTo>
                <a:lnTo>
                  <a:pt x="813" y="2791"/>
                </a:lnTo>
                <a:lnTo>
                  <a:pt x="855" y="2780"/>
                </a:lnTo>
                <a:lnTo>
                  <a:pt x="898" y="2768"/>
                </a:lnTo>
                <a:lnTo>
                  <a:pt x="938" y="2753"/>
                </a:lnTo>
                <a:lnTo>
                  <a:pt x="978" y="2740"/>
                </a:lnTo>
                <a:lnTo>
                  <a:pt x="1017" y="2728"/>
                </a:lnTo>
                <a:lnTo>
                  <a:pt x="1051" y="2717"/>
                </a:lnTo>
                <a:lnTo>
                  <a:pt x="1086" y="2708"/>
                </a:lnTo>
                <a:lnTo>
                  <a:pt x="1089" y="2713"/>
                </a:lnTo>
                <a:lnTo>
                  <a:pt x="1097" y="2968"/>
                </a:lnTo>
                <a:lnTo>
                  <a:pt x="1089" y="2969"/>
                </a:lnTo>
                <a:lnTo>
                  <a:pt x="1060" y="3020"/>
                </a:lnTo>
                <a:lnTo>
                  <a:pt x="957" y="3040"/>
                </a:lnTo>
                <a:lnTo>
                  <a:pt x="928" y="2995"/>
                </a:lnTo>
                <a:lnTo>
                  <a:pt x="873" y="3002"/>
                </a:lnTo>
                <a:lnTo>
                  <a:pt x="857" y="3040"/>
                </a:lnTo>
                <a:lnTo>
                  <a:pt x="740" y="3064"/>
                </a:lnTo>
                <a:lnTo>
                  <a:pt x="726" y="3022"/>
                </a:lnTo>
                <a:lnTo>
                  <a:pt x="678" y="3026"/>
                </a:lnTo>
                <a:lnTo>
                  <a:pt x="657" y="3080"/>
                </a:lnTo>
                <a:lnTo>
                  <a:pt x="526" y="3077"/>
                </a:lnTo>
                <a:lnTo>
                  <a:pt x="518" y="3033"/>
                </a:lnTo>
                <a:lnTo>
                  <a:pt x="493" y="3033"/>
                </a:lnTo>
                <a:lnTo>
                  <a:pt x="473" y="3080"/>
                </a:lnTo>
                <a:lnTo>
                  <a:pt x="329" y="3071"/>
                </a:lnTo>
                <a:lnTo>
                  <a:pt x="340" y="3018"/>
                </a:lnTo>
                <a:lnTo>
                  <a:pt x="293" y="3015"/>
                </a:lnTo>
                <a:lnTo>
                  <a:pt x="277" y="3064"/>
                </a:lnTo>
                <a:lnTo>
                  <a:pt x="166" y="3037"/>
                </a:lnTo>
                <a:lnTo>
                  <a:pt x="164" y="3004"/>
                </a:lnTo>
                <a:lnTo>
                  <a:pt x="133" y="2998"/>
                </a:lnTo>
                <a:lnTo>
                  <a:pt x="104" y="2991"/>
                </a:lnTo>
                <a:lnTo>
                  <a:pt x="80" y="2980"/>
                </a:lnTo>
                <a:lnTo>
                  <a:pt x="60" y="2966"/>
                </a:lnTo>
                <a:lnTo>
                  <a:pt x="46" y="2948"/>
                </a:lnTo>
                <a:lnTo>
                  <a:pt x="40" y="2924"/>
                </a:lnTo>
                <a:lnTo>
                  <a:pt x="46" y="2897"/>
                </a:lnTo>
                <a:lnTo>
                  <a:pt x="57" y="2868"/>
                </a:lnTo>
                <a:lnTo>
                  <a:pt x="71" y="2838"/>
                </a:lnTo>
                <a:lnTo>
                  <a:pt x="89" y="2809"/>
                </a:lnTo>
                <a:lnTo>
                  <a:pt x="109" y="2780"/>
                </a:lnTo>
                <a:lnTo>
                  <a:pt x="128" y="2755"/>
                </a:lnTo>
                <a:lnTo>
                  <a:pt x="142" y="2731"/>
                </a:lnTo>
                <a:lnTo>
                  <a:pt x="153" y="2713"/>
                </a:lnTo>
                <a:lnTo>
                  <a:pt x="100" y="2657"/>
                </a:lnTo>
                <a:lnTo>
                  <a:pt x="106" y="2644"/>
                </a:lnTo>
                <a:lnTo>
                  <a:pt x="209" y="2600"/>
                </a:lnTo>
                <a:lnTo>
                  <a:pt x="244" y="2578"/>
                </a:lnTo>
                <a:lnTo>
                  <a:pt x="269" y="2555"/>
                </a:lnTo>
                <a:lnTo>
                  <a:pt x="284" y="2529"/>
                </a:lnTo>
                <a:lnTo>
                  <a:pt x="289" y="2506"/>
                </a:lnTo>
                <a:lnTo>
                  <a:pt x="288" y="2478"/>
                </a:lnTo>
                <a:lnTo>
                  <a:pt x="280" y="2451"/>
                </a:lnTo>
                <a:lnTo>
                  <a:pt x="266" y="2424"/>
                </a:lnTo>
                <a:lnTo>
                  <a:pt x="246" y="2397"/>
                </a:lnTo>
                <a:lnTo>
                  <a:pt x="222" y="2368"/>
                </a:lnTo>
                <a:lnTo>
                  <a:pt x="197" y="2340"/>
                </a:lnTo>
                <a:lnTo>
                  <a:pt x="169" y="2313"/>
                </a:lnTo>
                <a:lnTo>
                  <a:pt x="140" y="2284"/>
                </a:lnTo>
                <a:lnTo>
                  <a:pt x="111" y="2257"/>
                </a:lnTo>
                <a:lnTo>
                  <a:pt x="84" y="2229"/>
                </a:lnTo>
                <a:lnTo>
                  <a:pt x="58" y="2204"/>
                </a:lnTo>
                <a:lnTo>
                  <a:pt x="37" y="2178"/>
                </a:lnTo>
                <a:lnTo>
                  <a:pt x="18" y="2155"/>
                </a:lnTo>
                <a:lnTo>
                  <a:pt x="6" y="2131"/>
                </a:lnTo>
                <a:lnTo>
                  <a:pt x="0" y="2109"/>
                </a:lnTo>
                <a:lnTo>
                  <a:pt x="0" y="2088"/>
                </a:lnTo>
                <a:lnTo>
                  <a:pt x="11" y="2064"/>
                </a:lnTo>
                <a:lnTo>
                  <a:pt x="28" y="2044"/>
                </a:lnTo>
                <a:lnTo>
                  <a:pt x="48" y="2024"/>
                </a:lnTo>
                <a:lnTo>
                  <a:pt x="73" y="2006"/>
                </a:lnTo>
                <a:lnTo>
                  <a:pt x="100" y="1988"/>
                </a:lnTo>
                <a:lnTo>
                  <a:pt x="128" y="1969"/>
                </a:lnTo>
                <a:lnTo>
                  <a:pt x="155" y="1949"/>
                </a:lnTo>
                <a:lnTo>
                  <a:pt x="180" y="1928"/>
                </a:lnTo>
                <a:lnTo>
                  <a:pt x="200" y="1904"/>
                </a:lnTo>
                <a:lnTo>
                  <a:pt x="217" y="1877"/>
                </a:lnTo>
                <a:lnTo>
                  <a:pt x="226" y="1844"/>
                </a:lnTo>
                <a:lnTo>
                  <a:pt x="226" y="1811"/>
                </a:lnTo>
                <a:lnTo>
                  <a:pt x="218" y="1780"/>
                </a:lnTo>
                <a:lnTo>
                  <a:pt x="206" y="1753"/>
                </a:lnTo>
                <a:lnTo>
                  <a:pt x="189" y="1726"/>
                </a:lnTo>
                <a:lnTo>
                  <a:pt x="171" y="1700"/>
                </a:lnTo>
                <a:lnTo>
                  <a:pt x="151" y="1675"/>
                </a:lnTo>
                <a:lnTo>
                  <a:pt x="133" y="1648"/>
                </a:lnTo>
                <a:lnTo>
                  <a:pt x="117" y="1620"/>
                </a:lnTo>
                <a:lnTo>
                  <a:pt x="106" y="1591"/>
                </a:lnTo>
                <a:lnTo>
                  <a:pt x="102" y="1557"/>
                </a:lnTo>
                <a:lnTo>
                  <a:pt x="106" y="1520"/>
                </a:lnTo>
                <a:lnTo>
                  <a:pt x="173" y="1388"/>
                </a:lnTo>
                <a:lnTo>
                  <a:pt x="273" y="1144"/>
                </a:lnTo>
                <a:lnTo>
                  <a:pt x="286" y="1095"/>
                </a:lnTo>
                <a:lnTo>
                  <a:pt x="297" y="1040"/>
                </a:lnTo>
                <a:lnTo>
                  <a:pt x="302" y="984"/>
                </a:lnTo>
                <a:lnTo>
                  <a:pt x="309" y="928"/>
                </a:lnTo>
                <a:lnTo>
                  <a:pt x="318" y="873"/>
                </a:lnTo>
                <a:lnTo>
                  <a:pt x="329" y="820"/>
                </a:lnTo>
                <a:lnTo>
                  <a:pt x="346" y="771"/>
                </a:lnTo>
                <a:lnTo>
                  <a:pt x="384" y="697"/>
                </a:lnTo>
                <a:lnTo>
                  <a:pt x="433" y="622"/>
                </a:lnTo>
                <a:lnTo>
                  <a:pt x="493" y="551"/>
                </a:lnTo>
                <a:lnTo>
                  <a:pt x="560" y="484"/>
                </a:lnTo>
                <a:lnTo>
                  <a:pt x="635" y="420"/>
                </a:lnTo>
                <a:lnTo>
                  <a:pt x="717" y="360"/>
                </a:lnTo>
                <a:lnTo>
                  <a:pt x="802" y="304"/>
                </a:lnTo>
                <a:lnTo>
                  <a:pt x="889" y="251"/>
                </a:lnTo>
                <a:lnTo>
                  <a:pt x="978" y="206"/>
                </a:lnTo>
                <a:lnTo>
                  <a:pt x="1069" y="164"/>
                </a:lnTo>
                <a:lnTo>
                  <a:pt x="1158" y="129"/>
                </a:lnTo>
                <a:lnTo>
                  <a:pt x="1246" y="100"/>
                </a:lnTo>
                <a:lnTo>
                  <a:pt x="1566" y="17"/>
                </a:lnTo>
                <a:lnTo>
                  <a:pt x="170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34" name="Freeform 9">
            <a:extLst>
              <a:ext uri="{FF2B5EF4-FFF2-40B4-BE49-F238E27FC236}">
                <a16:creationId xmlns:a16="http://schemas.microsoft.com/office/drawing/2014/main" id="{94F82D3A-B9ED-47EB-8F11-D5FB17F2EDC3}"/>
              </a:ext>
            </a:extLst>
          </p:cNvPr>
          <p:cNvSpPr>
            <a:spLocks/>
          </p:cNvSpPr>
          <p:nvPr/>
        </p:nvSpPr>
        <p:spPr bwMode="auto">
          <a:xfrm>
            <a:off x="5043255" y="2653660"/>
            <a:ext cx="335951" cy="436022"/>
          </a:xfrm>
          <a:custGeom>
            <a:avLst/>
            <a:gdLst>
              <a:gd name="T0" fmla="*/ 536 w 1882"/>
              <a:gd name="T1" fmla="*/ 10 h 2443"/>
              <a:gd name="T2" fmla="*/ 642 w 1882"/>
              <a:gd name="T3" fmla="*/ 32 h 2443"/>
              <a:gd name="T4" fmla="*/ 821 w 1882"/>
              <a:gd name="T5" fmla="*/ 80 h 2443"/>
              <a:gd name="T6" fmla="*/ 1054 w 1882"/>
              <a:gd name="T7" fmla="*/ 87 h 2443"/>
              <a:gd name="T8" fmla="*/ 1196 w 1882"/>
              <a:gd name="T9" fmla="*/ 59 h 2443"/>
              <a:gd name="T10" fmla="*/ 1321 w 1882"/>
              <a:gd name="T11" fmla="*/ 24 h 2443"/>
              <a:gd name="T12" fmla="*/ 1495 w 1882"/>
              <a:gd name="T13" fmla="*/ 8 h 2443"/>
              <a:gd name="T14" fmla="*/ 1566 w 1882"/>
              <a:gd name="T15" fmla="*/ 20 h 2443"/>
              <a:gd name="T16" fmla="*/ 1705 w 1882"/>
              <a:gd name="T17" fmla="*/ 69 h 2443"/>
              <a:gd name="T18" fmla="*/ 1811 w 1882"/>
              <a:gd name="T19" fmla="*/ 201 h 2443"/>
              <a:gd name="T20" fmla="*/ 1864 w 1882"/>
              <a:gd name="T21" fmla="*/ 359 h 2443"/>
              <a:gd name="T22" fmla="*/ 1881 w 1882"/>
              <a:gd name="T23" fmla="*/ 493 h 2443"/>
              <a:gd name="T24" fmla="*/ 1882 w 1882"/>
              <a:gd name="T25" fmla="*/ 550 h 2443"/>
              <a:gd name="T26" fmla="*/ 1842 w 1882"/>
              <a:gd name="T27" fmla="*/ 801 h 2443"/>
              <a:gd name="T28" fmla="*/ 1802 w 1882"/>
              <a:gd name="T29" fmla="*/ 923 h 2443"/>
              <a:gd name="T30" fmla="*/ 1727 w 1882"/>
              <a:gd name="T31" fmla="*/ 1080 h 2443"/>
              <a:gd name="T32" fmla="*/ 1661 w 1882"/>
              <a:gd name="T33" fmla="*/ 1268 h 2443"/>
              <a:gd name="T34" fmla="*/ 1644 w 1882"/>
              <a:gd name="T35" fmla="*/ 1341 h 2443"/>
              <a:gd name="T36" fmla="*/ 1636 w 1882"/>
              <a:gd name="T37" fmla="*/ 1465 h 2443"/>
              <a:gd name="T38" fmla="*/ 1614 w 1882"/>
              <a:gd name="T39" fmla="*/ 1657 h 2443"/>
              <a:gd name="T40" fmla="*/ 1567 w 1882"/>
              <a:gd name="T41" fmla="*/ 1913 h 2443"/>
              <a:gd name="T42" fmla="*/ 1526 w 1882"/>
              <a:gd name="T43" fmla="*/ 2084 h 2443"/>
              <a:gd name="T44" fmla="*/ 1493 w 1882"/>
              <a:gd name="T45" fmla="*/ 2189 h 2443"/>
              <a:gd name="T46" fmla="*/ 1400 w 1882"/>
              <a:gd name="T47" fmla="*/ 2375 h 2443"/>
              <a:gd name="T48" fmla="*/ 1327 w 1882"/>
              <a:gd name="T49" fmla="*/ 2438 h 2443"/>
              <a:gd name="T50" fmla="*/ 1287 w 1882"/>
              <a:gd name="T51" fmla="*/ 2441 h 2443"/>
              <a:gd name="T52" fmla="*/ 1243 w 1882"/>
              <a:gd name="T53" fmla="*/ 2407 h 2443"/>
              <a:gd name="T54" fmla="*/ 1201 w 1882"/>
              <a:gd name="T55" fmla="*/ 2280 h 2443"/>
              <a:gd name="T56" fmla="*/ 1180 w 1882"/>
              <a:gd name="T57" fmla="*/ 2148 h 2443"/>
              <a:gd name="T58" fmla="*/ 1174 w 1882"/>
              <a:gd name="T59" fmla="*/ 2039 h 2443"/>
              <a:gd name="T60" fmla="*/ 1152 w 1882"/>
              <a:gd name="T61" fmla="*/ 1785 h 2443"/>
              <a:gd name="T62" fmla="*/ 1125 w 1882"/>
              <a:gd name="T63" fmla="*/ 1654 h 2443"/>
              <a:gd name="T64" fmla="*/ 1089 w 1882"/>
              <a:gd name="T65" fmla="*/ 1553 h 2443"/>
              <a:gd name="T66" fmla="*/ 1008 w 1882"/>
              <a:gd name="T67" fmla="*/ 1480 h 2443"/>
              <a:gd name="T68" fmla="*/ 945 w 1882"/>
              <a:gd name="T69" fmla="*/ 1464 h 2443"/>
              <a:gd name="T70" fmla="*/ 860 w 1882"/>
              <a:gd name="T71" fmla="*/ 1476 h 2443"/>
              <a:gd name="T72" fmla="*/ 785 w 1882"/>
              <a:gd name="T73" fmla="*/ 1545 h 2443"/>
              <a:gd name="T74" fmla="*/ 761 w 1882"/>
              <a:gd name="T75" fmla="*/ 1600 h 2443"/>
              <a:gd name="T76" fmla="*/ 736 w 1882"/>
              <a:gd name="T77" fmla="*/ 1692 h 2443"/>
              <a:gd name="T78" fmla="*/ 711 w 1882"/>
              <a:gd name="T79" fmla="*/ 1877 h 2443"/>
              <a:gd name="T80" fmla="*/ 695 w 1882"/>
              <a:gd name="T81" fmla="*/ 2046 h 2443"/>
              <a:gd name="T82" fmla="*/ 690 w 1882"/>
              <a:gd name="T83" fmla="*/ 2157 h 2443"/>
              <a:gd name="T84" fmla="*/ 657 w 1882"/>
              <a:gd name="T85" fmla="*/ 2345 h 2443"/>
              <a:gd name="T86" fmla="*/ 613 w 1882"/>
              <a:gd name="T87" fmla="*/ 2424 h 2443"/>
              <a:gd name="T88" fmla="*/ 592 w 1882"/>
              <a:gd name="T89" fmla="*/ 2439 h 2443"/>
              <a:gd name="T90" fmla="*/ 481 w 1882"/>
              <a:gd name="T91" fmla="*/ 2389 h 2443"/>
              <a:gd name="T92" fmla="*/ 415 w 1882"/>
              <a:gd name="T93" fmla="*/ 2278 h 2443"/>
              <a:gd name="T94" fmla="*/ 392 w 1882"/>
              <a:gd name="T95" fmla="*/ 2217 h 2443"/>
              <a:gd name="T96" fmla="*/ 332 w 1882"/>
              <a:gd name="T97" fmla="*/ 2029 h 2443"/>
              <a:gd name="T98" fmla="*/ 286 w 1882"/>
              <a:gd name="T99" fmla="*/ 1821 h 2443"/>
              <a:gd name="T100" fmla="*/ 259 w 1882"/>
              <a:gd name="T101" fmla="*/ 1671 h 2443"/>
              <a:gd name="T102" fmla="*/ 240 w 1882"/>
              <a:gd name="T103" fmla="*/ 1555 h 2443"/>
              <a:gd name="T104" fmla="*/ 229 w 1882"/>
              <a:gd name="T105" fmla="*/ 1385 h 2443"/>
              <a:gd name="T106" fmla="*/ 218 w 1882"/>
              <a:gd name="T107" fmla="*/ 1279 h 2443"/>
              <a:gd name="T108" fmla="*/ 158 w 1882"/>
              <a:gd name="T109" fmla="*/ 1075 h 2443"/>
              <a:gd name="T110" fmla="*/ 131 w 1882"/>
              <a:gd name="T111" fmla="*/ 1004 h 2443"/>
              <a:gd name="T112" fmla="*/ 29 w 1882"/>
              <a:gd name="T113" fmla="*/ 722 h 2443"/>
              <a:gd name="T114" fmla="*/ 1 w 1882"/>
              <a:gd name="T115" fmla="*/ 565 h 2443"/>
              <a:gd name="T116" fmla="*/ 10 w 1882"/>
              <a:gd name="T117" fmla="*/ 393 h 2443"/>
              <a:gd name="T118" fmla="*/ 69 w 1882"/>
              <a:gd name="T119" fmla="*/ 212 h 2443"/>
              <a:gd name="T120" fmla="*/ 137 w 1882"/>
              <a:gd name="T121" fmla="*/ 118 h 2443"/>
              <a:gd name="T122" fmla="*/ 184 w 1882"/>
              <a:gd name="T123" fmla="*/ 71 h 2443"/>
              <a:gd name="T124" fmla="*/ 336 w 1882"/>
              <a:gd name="T125" fmla="*/ 6 h 24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882" h="2443">
                <a:moveTo>
                  <a:pt x="405" y="0"/>
                </a:moveTo>
                <a:lnTo>
                  <a:pt x="440" y="0"/>
                </a:lnTo>
                <a:lnTo>
                  <a:pt x="473" y="2"/>
                </a:lnTo>
                <a:lnTo>
                  <a:pt x="506" y="6"/>
                </a:lnTo>
                <a:lnTo>
                  <a:pt x="536" y="10"/>
                </a:lnTo>
                <a:lnTo>
                  <a:pt x="564" y="14"/>
                </a:lnTo>
                <a:lnTo>
                  <a:pt x="589" y="20"/>
                </a:lnTo>
                <a:lnTo>
                  <a:pt x="611" y="24"/>
                </a:lnTo>
                <a:lnTo>
                  <a:pt x="628" y="29"/>
                </a:lnTo>
                <a:lnTo>
                  <a:pt x="642" y="32"/>
                </a:lnTo>
                <a:lnTo>
                  <a:pt x="650" y="35"/>
                </a:lnTo>
                <a:lnTo>
                  <a:pt x="654" y="35"/>
                </a:lnTo>
                <a:lnTo>
                  <a:pt x="711" y="55"/>
                </a:lnTo>
                <a:lnTo>
                  <a:pt x="766" y="69"/>
                </a:lnTo>
                <a:lnTo>
                  <a:pt x="821" y="80"/>
                </a:lnTo>
                <a:lnTo>
                  <a:pt x="873" y="87"/>
                </a:lnTo>
                <a:lnTo>
                  <a:pt x="922" y="90"/>
                </a:lnTo>
                <a:lnTo>
                  <a:pt x="969" y="91"/>
                </a:lnTo>
                <a:lnTo>
                  <a:pt x="1013" y="90"/>
                </a:lnTo>
                <a:lnTo>
                  <a:pt x="1054" y="87"/>
                </a:lnTo>
                <a:lnTo>
                  <a:pt x="1091" y="82"/>
                </a:lnTo>
                <a:lnTo>
                  <a:pt x="1124" y="77"/>
                </a:lnTo>
                <a:lnTo>
                  <a:pt x="1152" y="70"/>
                </a:lnTo>
                <a:lnTo>
                  <a:pt x="1176" y="65"/>
                </a:lnTo>
                <a:lnTo>
                  <a:pt x="1196" y="59"/>
                </a:lnTo>
                <a:lnTo>
                  <a:pt x="1210" y="55"/>
                </a:lnTo>
                <a:lnTo>
                  <a:pt x="1219" y="52"/>
                </a:lnTo>
                <a:lnTo>
                  <a:pt x="1221" y="50"/>
                </a:lnTo>
                <a:lnTo>
                  <a:pt x="1274" y="36"/>
                </a:lnTo>
                <a:lnTo>
                  <a:pt x="1321" y="24"/>
                </a:lnTo>
                <a:lnTo>
                  <a:pt x="1365" y="17"/>
                </a:lnTo>
                <a:lnTo>
                  <a:pt x="1404" y="11"/>
                </a:lnTo>
                <a:lnTo>
                  <a:pt x="1438" y="9"/>
                </a:lnTo>
                <a:lnTo>
                  <a:pt x="1469" y="8"/>
                </a:lnTo>
                <a:lnTo>
                  <a:pt x="1495" y="8"/>
                </a:lnTo>
                <a:lnTo>
                  <a:pt x="1517" y="10"/>
                </a:lnTo>
                <a:lnTo>
                  <a:pt x="1536" y="12"/>
                </a:lnTo>
                <a:lnTo>
                  <a:pt x="1550" y="15"/>
                </a:lnTo>
                <a:lnTo>
                  <a:pt x="1560" y="18"/>
                </a:lnTo>
                <a:lnTo>
                  <a:pt x="1566" y="20"/>
                </a:lnTo>
                <a:lnTo>
                  <a:pt x="1568" y="20"/>
                </a:lnTo>
                <a:lnTo>
                  <a:pt x="1607" y="26"/>
                </a:lnTo>
                <a:lnTo>
                  <a:pt x="1642" y="36"/>
                </a:lnTo>
                <a:lnTo>
                  <a:pt x="1675" y="52"/>
                </a:lnTo>
                <a:lnTo>
                  <a:pt x="1705" y="69"/>
                </a:lnTo>
                <a:lnTo>
                  <a:pt x="1731" y="91"/>
                </a:lnTo>
                <a:lnTo>
                  <a:pt x="1755" y="115"/>
                </a:lnTo>
                <a:lnTo>
                  <a:pt x="1776" y="141"/>
                </a:lnTo>
                <a:lnTo>
                  <a:pt x="1795" y="170"/>
                </a:lnTo>
                <a:lnTo>
                  <a:pt x="1811" y="201"/>
                </a:lnTo>
                <a:lnTo>
                  <a:pt x="1825" y="231"/>
                </a:lnTo>
                <a:lnTo>
                  <a:pt x="1837" y="263"/>
                </a:lnTo>
                <a:lnTo>
                  <a:pt x="1848" y="296"/>
                </a:lnTo>
                <a:lnTo>
                  <a:pt x="1856" y="328"/>
                </a:lnTo>
                <a:lnTo>
                  <a:pt x="1864" y="359"/>
                </a:lnTo>
                <a:lnTo>
                  <a:pt x="1869" y="390"/>
                </a:lnTo>
                <a:lnTo>
                  <a:pt x="1874" y="419"/>
                </a:lnTo>
                <a:lnTo>
                  <a:pt x="1877" y="446"/>
                </a:lnTo>
                <a:lnTo>
                  <a:pt x="1879" y="471"/>
                </a:lnTo>
                <a:lnTo>
                  <a:pt x="1881" y="493"/>
                </a:lnTo>
                <a:lnTo>
                  <a:pt x="1882" y="513"/>
                </a:lnTo>
                <a:lnTo>
                  <a:pt x="1882" y="528"/>
                </a:lnTo>
                <a:lnTo>
                  <a:pt x="1882" y="540"/>
                </a:lnTo>
                <a:lnTo>
                  <a:pt x="1882" y="548"/>
                </a:lnTo>
                <a:lnTo>
                  <a:pt x="1882" y="550"/>
                </a:lnTo>
                <a:lnTo>
                  <a:pt x="1877" y="610"/>
                </a:lnTo>
                <a:lnTo>
                  <a:pt x="1869" y="665"/>
                </a:lnTo>
                <a:lnTo>
                  <a:pt x="1860" y="716"/>
                </a:lnTo>
                <a:lnTo>
                  <a:pt x="1852" y="762"/>
                </a:lnTo>
                <a:lnTo>
                  <a:pt x="1842" y="801"/>
                </a:lnTo>
                <a:lnTo>
                  <a:pt x="1833" y="836"/>
                </a:lnTo>
                <a:lnTo>
                  <a:pt x="1823" y="866"/>
                </a:lnTo>
                <a:lnTo>
                  <a:pt x="1815" y="890"/>
                </a:lnTo>
                <a:lnTo>
                  <a:pt x="1808" y="910"/>
                </a:lnTo>
                <a:lnTo>
                  <a:pt x="1802" y="923"/>
                </a:lnTo>
                <a:lnTo>
                  <a:pt x="1799" y="931"/>
                </a:lnTo>
                <a:lnTo>
                  <a:pt x="1798" y="934"/>
                </a:lnTo>
                <a:lnTo>
                  <a:pt x="1772" y="985"/>
                </a:lnTo>
                <a:lnTo>
                  <a:pt x="1747" y="1033"/>
                </a:lnTo>
                <a:lnTo>
                  <a:pt x="1727" y="1080"/>
                </a:lnTo>
                <a:lnTo>
                  <a:pt x="1709" y="1124"/>
                </a:lnTo>
                <a:lnTo>
                  <a:pt x="1694" y="1166"/>
                </a:lnTo>
                <a:lnTo>
                  <a:pt x="1681" y="1203"/>
                </a:lnTo>
                <a:lnTo>
                  <a:pt x="1670" y="1237"/>
                </a:lnTo>
                <a:lnTo>
                  <a:pt x="1661" y="1268"/>
                </a:lnTo>
                <a:lnTo>
                  <a:pt x="1654" y="1293"/>
                </a:lnTo>
                <a:lnTo>
                  <a:pt x="1650" y="1314"/>
                </a:lnTo>
                <a:lnTo>
                  <a:pt x="1647" y="1328"/>
                </a:lnTo>
                <a:lnTo>
                  <a:pt x="1644" y="1338"/>
                </a:lnTo>
                <a:lnTo>
                  <a:pt x="1644" y="1341"/>
                </a:lnTo>
                <a:lnTo>
                  <a:pt x="1640" y="1373"/>
                </a:lnTo>
                <a:lnTo>
                  <a:pt x="1637" y="1403"/>
                </a:lnTo>
                <a:lnTo>
                  <a:pt x="1636" y="1428"/>
                </a:lnTo>
                <a:lnTo>
                  <a:pt x="1636" y="1449"/>
                </a:lnTo>
                <a:lnTo>
                  <a:pt x="1636" y="1465"/>
                </a:lnTo>
                <a:lnTo>
                  <a:pt x="1637" y="1476"/>
                </a:lnTo>
                <a:lnTo>
                  <a:pt x="1637" y="1479"/>
                </a:lnTo>
                <a:lnTo>
                  <a:pt x="1630" y="1540"/>
                </a:lnTo>
                <a:lnTo>
                  <a:pt x="1623" y="1600"/>
                </a:lnTo>
                <a:lnTo>
                  <a:pt x="1614" y="1657"/>
                </a:lnTo>
                <a:lnTo>
                  <a:pt x="1605" y="1714"/>
                </a:lnTo>
                <a:lnTo>
                  <a:pt x="1595" y="1768"/>
                </a:lnTo>
                <a:lnTo>
                  <a:pt x="1585" y="1819"/>
                </a:lnTo>
                <a:lnTo>
                  <a:pt x="1575" y="1868"/>
                </a:lnTo>
                <a:lnTo>
                  <a:pt x="1567" y="1913"/>
                </a:lnTo>
                <a:lnTo>
                  <a:pt x="1557" y="1956"/>
                </a:lnTo>
                <a:lnTo>
                  <a:pt x="1548" y="1994"/>
                </a:lnTo>
                <a:lnTo>
                  <a:pt x="1540" y="2029"/>
                </a:lnTo>
                <a:lnTo>
                  <a:pt x="1533" y="2059"/>
                </a:lnTo>
                <a:lnTo>
                  <a:pt x="1526" y="2084"/>
                </a:lnTo>
                <a:lnTo>
                  <a:pt x="1521" y="2105"/>
                </a:lnTo>
                <a:lnTo>
                  <a:pt x="1517" y="2120"/>
                </a:lnTo>
                <a:lnTo>
                  <a:pt x="1514" y="2129"/>
                </a:lnTo>
                <a:lnTo>
                  <a:pt x="1514" y="2132"/>
                </a:lnTo>
                <a:lnTo>
                  <a:pt x="1493" y="2189"/>
                </a:lnTo>
                <a:lnTo>
                  <a:pt x="1473" y="2240"/>
                </a:lnTo>
                <a:lnTo>
                  <a:pt x="1455" y="2283"/>
                </a:lnTo>
                <a:lnTo>
                  <a:pt x="1435" y="2319"/>
                </a:lnTo>
                <a:lnTo>
                  <a:pt x="1418" y="2349"/>
                </a:lnTo>
                <a:lnTo>
                  <a:pt x="1400" y="2375"/>
                </a:lnTo>
                <a:lnTo>
                  <a:pt x="1384" y="2395"/>
                </a:lnTo>
                <a:lnTo>
                  <a:pt x="1367" y="2412"/>
                </a:lnTo>
                <a:lnTo>
                  <a:pt x="1353" y="2424"/>
                </a:lnTo>
                <a:lnTo>
                  <a:pt x="1340" y="2433"/>
                </a:lnTo>
                <a:lnTo>
                  <a:pt x="1327" y="2438"/>
                </a:lnTo>
                <a:lnTo>
                  <a:pt x="1316" y="2441"/>
                </a:lnTo>
                <a:lnTo>
                  <a:pt x="1307" y="2443"/>
                </a:lnTo>
                <a:lnTo>
                  <a:pt x="1298" y="2443"/>
                </a:lnTo>
                <a:lnTo>
                  <a:pt x="1291" y="2443"/>
                </a:lnTo>
                <a:lnTo>
                  <a:pt x="1287" y="2441"/>
                </a:lnTo>
                <a:lnTo>
                  <a:pt x="1284" y="2440"/>
                </a:lnTo>
                <a:lnTo>
                  <a:pt x="1283" y="2439"/>
                </a:lnTo>
                <a:lnTo>
                  <a:pt x="1268" y="2434"/>
                </a:lnTo>
                <a:lnTo>
                  <a:pt x="1255" y="2423"/>
                </a:lnTo>
                <a:lnTo>
                  <a:pt x="1243" y="2407"/>
                </a:lnTo>
                <a:lnTo>
                  <a:pt x="1232" y="2388"/>
                </a:lnTo>
                <a:lnTo>
                  <a:pt x="1224" y="2364"/>
                </a:lnTo>
                <a:lnTo>
                  <a:pt x="1215" y="2337"/>
                </a:lnTo>
                <a:lnTo>
                  <a:pt x="1207" y="2310"/>
                </a:lnTo>
                <a:lnTo>
                  <a:pt x="1201" y="2280"/>
                </a:lnTo>
                <a:lnTo>
                  <a:pt x="1194" y="2252"/>
                </a:lnTo>
                <a:lnTo>
                  <a:pt x="1190" y="2222"/>
                </a:lnTo>
                <a:lnTo>
                  <a:pt x="1185" y="2195"/>
                </a:lnTo>
                <a:lnTo>
                  <a:pt x="1182" y="2170"/>
                </a:lnTo>
                <a:lnTo>
                  <a:pt x="1180" y="2148"/>
                </a:lnTo>
                <a:lnTo>
                  <a:pt x="1177" y="2128"/>
                </a:lnTo>
                <a:lnTo>
                  <a:pt x="1176" y="2114"/>
                </a:lnTo>
                <a:lnTo>
                  <a:pt x="1175" y="2105"/>
                </a:lnTo>
                <a:lnTo>
                  <a:pt x="1175" y="2102"/>
                </a:lnTo>
                <a:lnTo>
                  <a:pt x="1174" y="2039"/>
                </a:lnTo>
                <a:lnTo>
                  <a:pt x="1172" y="1980"/>
                </a:lnTo>
                <a:lnTo>
                  <a:pt x="1169" y="1925"/>
                </a:lnTo>
                <a:lnTo>
                  <a:pt x="1163" y="1874"/>
                </a:lnTo>
                <a:lnTo>
                  <a:pt x="1158" y="1828"/>
                </a:lnTo>
                <a:lnTo>
                  <a:pt x="1152" y="1785"/>
                </a:lnTo>
                <a:lnTo>
                  <a:pt x="1146" y="1749"/>
                </a:lnTo>
                <a:lnTo>
                  <a:pt x="1139" y="1716"/>
                </a:lnTo>
                <a:lnTo>
                  <a:pt x="1134" y="1690"/>
                </a:lnTo>
                <a:lnTo>
                  <a:pt x="1129" y="1669"/>
                </a:lnTo>
                <a:lnTo>
                  <a:pt x="1125" y="1654"/>
                </a:lnTo>
                <a:lnTo>
                  <a:pt x="1123" y="1644"/>
                </a:lnTo>
                <a:lnTo>
                  <a:pt x="1122" y="1640"/>
                </a:lnTo>
                <a:lnTo>
                  <a:pt x="1113" y="1606"/>
                </a:lnTo>
                <a:lnTo>
                  <a:pt x="1102" y="1578"/>
                </a:lnTo>
                <a:lnTo>
                  <a:pt x="1089" y="1553"/>
                </a:lnTo>
                <a:lnTo>
                  <a:pt x="1074" y="1532"/>
                </a:lnTo>
                <a:lnTo>
                  <a:pt x="1058" y="1514"/>
                </a:lnTo>
                <a:lnTo>
                  <a:pt x="1042" y="1500"/>
                </a:lnTo>
                <a:lnTo>
                  <a:pt x="1024" y="1489"/>
                </a:lnTo>
                <a:lnTo>
                  <a:pt x="1008" y="1480"/>
                </a:lnTo>
                <a:lnTo>
                  <a:pt x="992" y="1474"/>
                </a:lnTo>
                <a:lnTo>
                  <a:pt x="977" y="1469"/>
                </a:lnTo>
                <a:lnTo>
                  <a:pt x="964" y="1466"/>
                </a:lnTo>
                <a:lnTo>
                  <a:pt x="953" y="1465"/>
                </a:lnTo>
                <a:lnTo>
                  <a:pt x="945" y="1464"/>
                </a:lnTo>
                <a:lnTo>
                  <a:pt x="940" y="1464"/>
                </a:lnTo>
                <a:lnTo>
                  <a:pt x="937" y="1464"/>
                </a:lnTo>
                <a:lnTo>
                  <a:pt x="908" y="1464"/>
                </a:lnTo>
                <a:lnTo>
                  <a:pt x="883" y="1468"/>
                </a:lnTo>
                <a:lnTo>
                  <a:pt x="860" y="1476"/>
                </a:lnTo>
                <a:lnTo>
                  <a:pt x="840" y="1487"/>
                </a:lnTo>
                <a:lnTo>
                  <a:pt x="822" y="1500"/>
                </a:lnTo>
                <a:lnTo>
                  <a:pt x="808" y="1514"/>
                </a:lnTo>
                <a:lnTo>
                  <a:pt x="795" y="1530"/>
                </a:lnTo>
                <a:lnTo>
                  <a:pt x="785" y="1545"/>
                </a:lnTo>
                <a:lnTo>
                  <a:pt x="777" y="1559"/>
                </a:lnTo>
                <a:lnTo>
                  <a:pt x="771" y="1574"/>
                </a:lnTo>
                <a:lnTo>
                  <a:pt x="766" y="1585"/>
                </a:lnTo>
                <a:lnTo>
                  <a:pt x="763" y="1594"/>
                </a:lnTo>
                <a:lnTo>
                  <a:pt x="761" y="1600"/>
                </a:lnTo>
                <a:lnTo>
                  <a:pt x="761" y="1602"/>
                </a:lnTo>
                <a:lnTo>
                  <a:pt x="754" y="1616"/>
                </a:lnTo>
                <a:lnTo>
                  <a:pt x="748" y="1637"/>
                </a:lnTo>
                <a:lnTo>
                  <a:pt x="741" y="1662"/>
                </a:lnTo>
                <a:lnTo>
                  <a:pt x="736" y="1692"/>
                </a:lnTo>
                <a:lnTo>
                  <a:pt x="730" y="1726"/>
                </a:lnTo>
                <a:lnTo>
                  <a:pt x="725" y="1761"/>
                </a:lnTo>
                <a:lnTo>
                  <a:pt x="719" y="1799"/>
                </a:lnTo>
                <a:lnTo>
                  <a:pt x="715" y="1838"/>
                </a:lnTo>
                <a:lnTo>
                  <a:pt x="711" y="1877"/>
                </a:lnTo>
                <a:lnTo>
                  <a:pt x="707" y="1915"/>
                </a:lnTo>
                <a:lnTo>
                  <a:pt x="704" y="1953"/>
                </a:lnTo>
                <a:lnTo>
                  <a:pt x="701" y="1987"/>
                </a:lnTo>
                <a:lnTo>
                  <a:pt x="697" y="2018"/>
                </a:lnTo>
                <a:lnTo>
                  <a:pt x="695" y="2046"/>
                </a:lnTo>
                <a:lnTo>
                  <a:pt x="694" y="2069"/>
                </a:lnTo>
                <a:lnTo>
                  <a:pt x="693" y="2086"/>
                </a:lnTo>
                <a:lnTo>
                  <a:pt x="692" y="2097"/>
                </a:lnTo>
                <a:lnTo>
                  <a:pt x="692" y="2102"/>
                </a:lnTo>
                <a:lnTo>
                  <a:pt x="690" y="2157"/>
                </a:lnTo>
                <a:lnTo>
                  <a:pt x="685" y="2205"/>
                </a:lnTo>
                <a:lnTo>
                  <a:pt x="680" y="2247"/>
                </a:lnTo>
                <a:lnTo>
                  <a:pt x="673" y="2285"/>
                </a:lnTo>
                <a:lnTo>
                  <a:pt x="665" y="2318"/>
                </a:lnTo>
                <a:lnTo>
                  <a:pt x="657" y="2345"/>
                </a:lnTo>
                <a:lnTo>
                  <a:pt x="648" y="2368"/>
                </a:lnTo>
                <a:lnTo>
                  <a:pt x="639" y="2387"/>
                </a:lnTo>
                <a:lnTo>
                  <a:pt x="629" y="2402"/>
                </a:lnTo>
                <a:lnTo>
                  <a:pt x="622" y="2414"/>
                </a:lnTo>
                <a:lnTo>
                  <a:pt x="613" y="2424"/>
                </a:lnTo>
                <a:lnTo>
                  <a:pt x="606" y="2430"/>
                </a:lnTo>
                <a:lnTo>
                  <a:pt x="600" y="2435"/>
                </a:lnTo>
                <a:lnTo>
                  <a:pt x="595" y="2438"/>
                </a:lnTo>
                <a:lnTo>
                  <a:pt x="593" y="2439"/>
                </a:lnTo>
                <a:lnTo>
                  <a:pt x="592" y="2439"/>
                </a:lnTo>
                <a:lnTo>
                  <a:pt x="566" y="2439"/>
                </a:lnTo>
                <a:lnTo>
                  <a:pt x="543" y="2434"/>
                </a:lnTo>
                <a:lnTo>
                  <a:pt x="520" y="2423"/>
                </a:lnTo>
                <a:lnTo>
                  <a:pt x="500" y="2407"/>
                </a:lnTo>
                <a:lnTo>
                  <a:pt x="481" y="2389"/>
                </a:lnTo>
                <a:lnTo>
                  <a:pt x="464" y="2368"/>
                </a:lnTo>
                <a:lnTo>
                  <a:pt x="450" y="2346"/>
                </a:lnTo>
                <a:lnTo>
                  <a:pt x="435" y="2323"/>
                </a:lnTo>
                <a:lnTo>
                  <a:pt x="424" y="2300"/>
                </a:lnTo>
                <a:lnTo>
                  <a:pt x="415" y="2278"/>
                </a:lnTo>
                <a:lnTo>
                  <a:pt x="407" y="2258"/>
                </a:lnTo>
                <a:lnTo>
                  <a:pt x="400" y="2242"/>
                </a:lnTo>
                <a:lnTo>
                  <a:pt x="396" y="2228"/>
                </a:lnTo>
                <a:lnTo>
                  <a:pt x="393" y="2220"/>
                </a:lnTo>
                <a:lnTo>
                  <a:pt x="392" y="2217"/>
                </a:lnTo>
                <a:lnTo>
                  <a:pt x="380" y="2185"/>
                </a:lnTo>
                <a:lnTo>
                  <a:pt x="367" y="2149"/>
                </a:lnTo>
                <a:lnTo>
                  <a:pt x="355" y="2110"/>
                </a:lnTo>
                <a:lnTo>
                  <a:pt x="343" y="2071"/>
                </a:lnTo>
                <a:lnTo>
                  <a:pt x="332" y="2029"/>
                </a:lnTo>
                <a:lnTo>
                  <a:pt x="323" y="1987"/>
                </a:lnTo>
                <a:lnTo>
                  <a:pt x="312" y="1944"/>
                </a:lnTo>
                <a:lnTo>
                  <a:pt x="303" y="1901"/>
                </a:lnTo>
                <a:lnTo>
                  <a:pt x="294" y="1861"/>
                </a:lnTo>
                <a:lnTo>
                  <a:pt x="286" y="1821"/>
                </a:lnTo>
                <a:lnTo>
                  <a:pt x="279" y="1784"/>
                </a:lnTo>
                <a:lnTo>
                  <a:pt x="272" y="1750"/>
                </a:lnTo>
                <a:lnTo>
                  <a:pt x="267" y="1719"/>
                </a:lnTo>
                <a:lnTo>
                  <a:pt x="262" y="1692"/>
                </a:lnTo>
                <a:lnTo>
                  <a:pt x="259" y="1671"/>
                </a:lnTo>
                <a:lnTo>
                  <a:pt x="256" y="1655"/>
                </a:lnTo>
                <a:lnTo>
                  <a:pt x="255" y="1644"/>
                </a:lnTo>
                <a:lnTo>
                  <a:pt x="253" y="1640"/>
                </a:lnTo>
                <a:lnTo>
                  <a:pt x="246" y="1598"/>
                </a:lnTo>
                <a:lnTo>
                  <a:pt x="240" y="1555"/>
                </a:lnTo>
                <a:lnTo>
                  <a:pt x="236" y="1514"/>
                </a:lnTo>
                <a:lnTo>
                  <a:pt x="234" y="1477"/>
                </a:lnTo>
                <a:lnTo>
                  <a:pt x="232" y="1442"/>
                </a:lnTo>
                <a:lnTo>
                  <a:pt x="230" y="1411"/>
                </a:lnTo>
                <a:lnTo>
                  <a:pt x="229" y="1385"/>
                </a:lnTo>
                <a:lnTo>
                  <a:pt x="229" y="1363"/>
                </a:lnTo>
                <a:lnTo>
                  <a:pt x="230" y="1347"/>
                </a:lnTo>
                <a:lnTo>
                  <a:pt x="230" y="1337"/>
                </a:lnTo>
                <a:lnTo>
                  <a:pt x="230" y="1334"/>
                </a:lnTo>
                <a:lnTo>
                  <a:pt x="218" y="1279"/>
                </a:lnTo>
                <a:lnTo>
                  <a:pt x="205" y="1228"/>
                </a:lnTo>
                <a:lnTo>
                  <a:pt x="192" y="1182"/>
                </a:lnTo>
                <a:lnTo>
                  <a:pt x="180" y="1142"/>
                </a:lnTo>
                <a:lnTo>
                  <a:pt x="169" y="1106"/>
                </a:lnTo>
                <a:lnTo>
                  <a:pt x="158" y="1075"/>
                </a:lnTo>
                <a:lnTo>
                  <a:pt x="149" y="1050"/>
                </a:lnTo>
                <a:lnTo>
                  <a:pt x="142" y="1029"/>
                </a:lnTo>
                <a:lnTo>
                  <a:pt x="136" y="1015"/>
                </a:lnTo>
                <a:lnTo>
                  <a:pt x="132" y="1006"/>
                </a:lnTo>
                <a:lnTo>
                  <a:pt x="131" y="1004"/>
                </a:lnTo>
                <a:lnTo>
                  <a:pt x="102" y="939"/>
                </a:lnTo>
                <a:lnTo>
                  <a:pt x="77" y="879"/>
                </a:lnTo>
                <a:lnTo>
                  <a:pt x="57" y="822"/>
                </a:lnTo>
                <a:lnTo>
                  <a:pt x="41" y="769"/>
                </a:lnTo>
                <a:lnTo>
                  <a:pt x="29" y="722"/>
                </a:lnTo>
                <a:lnTo>
                  <a:pt x="19" y="678"/>
                </a:lnTo>
                <a:lnTo>
                  <a:pt x="11" y="641"/>
                </a:lnTo>
                <a:lnTo>
                  <a:pt x="6" y="609"/>
                </a:lnTo>
                <a:lnTo>
                  <a:pt x="2" y="584"/>
                </a:lnTo>
                <a:lnTo>
                  <a:pt x="1" y="565"/>
                </a:lnTo>
                <a:lnTo>
                  <a:pt x="0" y="555"/>
                </a:lnTo>
                <a:lnTo>
                  <a:pt x="0" y="550"/>
                </a:lnTo>
                <a:lnTo>
                  <a:pt x="0" y="493"/>
                </a:lnTo>
                <a:lnTo>
                  <a:pt x="4" y="442"/>
                </a:lnTo>
                <a:lnTo>
                  <a:pt x="10" y="393"/>
                </a:lnTo>
                <a:lnTo>
                  <a:pt x="19" y="350"/>
                </a:lnTo>
                <a:lnTo>
                  <a:pt x="30" y="309"/>
                </a:lnTo>
                <a:lnTo>
                  <a:pt x="42" y="273"/>
                </a:lnTo>
                <a:lnTo>
                  <a:pt x="55" y="241"/>
                </a:lnTo>
                <a:lnTo>
                  <a:pt x="69" y="212"/>
                </a:lnTo>
                <a:lnTo>
                  <a:pt x="85" y="186"/>
                </a:lnTo>
                <a:lnTo>
                  <a:pt x="99" y="164"/>
                </a:lnTo>
                <a:lnTo>
                  <a:pt x="113" y="146"/>
                </a:lnTo>
                <a:lnTo>
                  <a:pt x="126" y="130"/>
                </a:lnTo>
                <a:lnTo>
                  <a:pt x="137" y="118"/>
                </a:lnTo>
                <a:lnTo>
                  <a:pt x="147" y="109"/>
                </a:lnTo>
                <a:lnTo>
                  <a:pt x="155" y="102"/>
                </a:lnTo>
                <a:lnTo>
                  <a:pt x="160" y="99"/>
                </a:lnTo>
                <a:lnTo>
                  <a:pt x="161" y="96"/>
                </a:lnTo>
                <a:lnTo>
                  <a:pt x="184" y="71"/>
                </a:lnTo>
                <a:lnTo>
                  <a:pt x="210" y="52"/>
                </a:lnTo>
                <a:lnTo>
                  <a:pt x="238" y="34"/>
                </a:lnTo>
                <a:lnTo>
                  <a:pt x="269" y="22"/>
                </a:lnTo>
                <a:lnTo>
                  <a:pt x="302" y="12"/>
                </a:lnTo>
                <a:lnTo>
                  <a:pt x="336" y="6"/>
                </a:lnTo>
                <a:lnTo>
                  <a:pt x="370" y="1"/>
                </a:lnTo>
                <a:lnTo>
                  <a:pt x="40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cs typeface="Arial" pitchFamily="34" charset="0"/>
            </a:endParaRPr>
          </a:p>
        </p:txBody>
      </p:sp>
      <p:sp>
        <p:nvSpPr>
          <p:cNvPr id="35" name="Freeform 9">
            <a:extLst>
              <a:ext uri="{FF2B5EF4-FFF2-40B4-BE49-F238E27FC236}">
                <a16:creationId xmlns:a16="http://schemas.microsoft.com/office/drawing/2014/main" id="{37ECCB1C-BD95-42B4-96BC-7A4B1ACC3B1E}"/>
              </a:ext>
            </a:extLst>
          </p:cNvPr>
          <p:cNvSpPr>
            <a:spLocks/>
          </p:cNvSpPr>
          <p:nvPr/>
        </p:nvSpPr>
        <p:spPr bwMode="auto">
          <a:xfrm>
            <a:off x="5915394" y="4873446"/>
            <a:ext cx="477839" cy="489327"/>
          </a:xfrm>
          <a:custGeom>
            <a:avLst/>
            <a:gdLst>
              <a:gd name="T0" fmla="*/ 1754 w 3785"/>
              <a:gd name="T1" fmla="*/ 114 h 3876"/>
              <a:gd name="T2" fmla="*/ 1771 w 3785"/>
              <a:gd name="T3" fmla="*/ 367 h 3876"/>
              <a:gd name="T4" fmla="*/ 1818 w 3785"/>
              <a:gd name="T5" fmla="*/ 614 h 3876"/>
              <a:gd name="T6" fmla="*/ 1902 w 3785"/>
              <a:gd name="T7" fmla="*/ 796 h 3876"/>
              <a:gd name="T8" fmla="*/ 2038 w 3785"/>
              <a:gd name="T9" fmla="*/ 858 h 3876"/>
              <a:gd name="T10" fmla="*/ 2180 w 3785"/>
              <a:gd name="T11" fmla="*/ 802 h 3876"/>
              <a:gd name="T12" fmla="*/ 2320 w 3785"/>
              <a:gd name="T13" fmla="*/ 722 h 3876"/>
              <a:gd name="T14" fmla="*/ 2609 w 3785"/>
              <a:gd name="T15" fmla="*/ 640 h 3876"/>
              <a:gd name="T16" fmla="*/ 2954 w 3785"/>
              <a:gd name="T17" fmla="*/ 674 h 3876"/>
              <a:gd name="T18" fmla="*/ 3298 w 3785"/>
              <a:gd name="T19" fmla="*/ 856 h 3876"/>
              <a:gd name="T20" fmla="*/ 3556 w 3785"/>
              <a:gd name="T21" fmla="*/ 1133 h 3876"/>
              <a:gd name="T22" fmla="*/ 3704 w 3785"/>
              <a:gd name="T23" fmla="*/ 1473 h 3876"/>
              <a:gd name="T24" fmla="*/ 3776 w 3785"/>
              <a:gd name="T25" fmla="*/ 1871 h 3876"/>
              <a:gd name="T26" fmla="*/ 3771 w 3785"/>
              <a:gd name="T27" fmla="*/ 2284 h 3876"/>
              <a:gd name="T28" fmla="*/ 3674 w 3785"/>
              <a:gd name="T29" fmla="*/ 2671 h 3876"/>
              <a:gd name="T30" fmla="*/ 3467 w 3785"/>
              <a:gd name="T31" fmla="*/ 3049 h 3876"/>
              <a:gd name="T32" fmla="*/ 3198 w 3785"/>
              <a:gd name="T33" fmla="*/ 3334 h 3876"/>
              <a:gd name="T34" fmla="*/ 2900 w 3785"/>
              <a:gd name="T35" fmla="*/ 3536 h 3876"/>
              <a:gd name="T36" fmla="*/ 2609 w 3785"/>
              <a:gd name="T37" fmla="*/ 3667 h 3876"/>
              <a:gd name="T38" fmla="*/ 2300 w 3785"/>
              <a:gd name="T39" fmla="*/ 3738 h 3876"/>
              <a:gd name="T40" fmla="*/ 1933 w 3785"/>
              <a:gd name="T41" fmla="*/ 3720 h 3876"/>
              <a:gd name="T42" fmla="*/ 1602 w 3785"/>
              <a:gd name="T43" fmla="*/ 3634 h 3876"/>
              <a:gd name="T44" fmla="*/ 1262 w 3785"/>
              <a:gd name="T45" fmla="*/ 3469 h 3876"/>
              <a:gd name="T46" fmla="*/ 913 w 3785"/>
              <a:gd name="T47" fmla="*/ 3256 h 3876"/>
              <a:gd name="T48" fmla="*/ 842 w 3785"/>
              <a:gd name="T49" fmla="*/ 3214 h 3876"/>
              <a:gd name="T50" fmla="*/ 753 w 3785"/>
              <a:gd name="T51" fmla="*/ 3174 h 3876"/>
              <a:gd name="T52" fmla="*/ 658 w 3785"/>
              <a:gd name="T53" fmla="*/ 3164 h 3876"/>
              <a:gd name="T54" fmla="*/ 571 w 3785"/>
              <a:gd name="T55" fmla="*/ 3213 h 3876"/>
              <a:gd name="T56" fmla="*/ 504 w 3785"/>
              <a:gd name="T57" fmla="*/ 3347 h 3876"/>
              <a:gd name="T58" fmla="*/ 467 w 3785"/>
              <a:gd name="T59" fmla="*/ 3596 h 3876"/>
              <a:gd name="T60" fmla="*/ 382 w 3785"/>
              <a:gd name="T61" fmla="*/ 3873 h 3876"/>
              <a:gd name="T62" fmla="*/ 16 w 3785"/>
              <a:gd name="T63" fmla="*/ 3869 h 3876"/>
              <a:gd name="T64" fmla="*/ 2 w 3785"/>
              <a:gd name="T65" fmla="*/ 3682 h 3876"/>
              <a:gd name="T66" fmla="*/ 9 w 3785"/>
              <a:gd name="T67" fmla="*/ 3413 h 3876"/>
              <a:gd name="T68" fmla="*/ 64 w 3785"/>
              <a:gd name="T69" fmla="*/ 3125 h 3876"/>
              <a:gd name="T70" fmla="*/ 182 w 3785"/>
              <a:gd name="T71" fmla="*/ 2867 h 3876"/>
              <a:gd name="T72" fmla="*/ 382 w 3785"/>
              <a:gd name="T73" fmla="*/ 2689 h 3876"/>
              <a:gd name="T74" fmla="*/ 556 w 3785"/>
              <a:gd name="T75" fmla="*/ 2647 h 3876"/>
              <a:gd name="T76" fmla="*/ 714 w 3785"/>
              <a:gd name="T77" fmla="*/ 2684 h 3876"/>
              <a:gd name="T78" fmla="*/ 971 w 3785"/>
              <a:gd name="T79" fmla="*/ 2734 h 3876"/>
              <a:gd name="T80" fmla="*/ 1387 w 3785"/>
              <a:gd name="T81" fmla="*/ 2694 h 3876"/>
              <a:gd name="T82" fmla="*/ 1711 w 3785"/>
              <a:gd name="T83" fmla="*/ 2527 h 3876"/>
              <a:gd name="T84" fmla="*/ 1909 w 3785"/>
              <a:gd name="T85" fmla="*/ 2273 h 3876"/>
              <a:gd name="T86" fmla="*/ 1973 w 3785"/>
              <a:gd name="T87" fmla="*/ 1993 h 3876"/>
              <a:gd name="T88" fmla="*/ 1916 w 3785"/>
              <a:gd name="T89" fmla="*/ 1658 h 3876"/>
              <a:gd name="T90" fmla="*/ 1760 w 3785"/>
              <a:gd name="T91" fmla="*/ 1404 h 3876"/>
              <a:gd name="T92" fmla="*/ 1564 w 3785"/>
              <a:gd name="T93" fmla="*/ 1238 h 3876"/>
              <a:gd name="T94" fmla="*/ 1387 w 3785"/>
              <a:gd name="T95" fmla="*/ 1056 h 3876"/>
              <a:gd name="T96" fmla="*/ 1300 w 3785"/>
              <a:gd name="T97" fmla="*/ 807 h 3876"/>
              <a:gd name="T98" fmla="*/ 1260 w 3785"/>
              <a:gd name="T99" fmla="*/ 585 h 3876"/>
              <a:gd name="T100" fmla="*/ 1251 w 3785"/>
              <a:gd name="T101" fmla="*/ 485 h 3876"/>
              <a:gd name="T102" fmla="*/ 1236 w 3785"/>
              <a:gd name="T103" fmla="*/ 293 h 3876"/>
              <a:gd name="T104" fmla="*/ 1236 w 3785"/>
              <a:gd name="T105" fmla="*/ 85 h 3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785" h="3876">
                <a:moveTo>
                  <a:pt x="1245" y="0"/>
                </a:moveTo>
                <a:lnTo>
                  <a:pt x="1753" y="4"/>
                </a:lnTo>
                <a:lnTo>
                  <a:pt x="1753" y="56"/>
                </a:lnTo>
                <a:lnTo>
                  <a:pt x="1754" y="114"/>
                </a:lnTo>
                <a:lnTo>
                  <a:pt x="1756" y="174"/>
                </a:lnTo>
                <a:lnTo>
                  <a:pt x="1760" y="238"/>
                </a:lnTo>
                <a:lnTo>
                  <a:pt x="1765" y="302"/>
                </a:lnTo>
                <a:lnTo>
                  <a:pt x="1771" y="367"/>
                </a:lnTo>
                <a:lnTo>
                  <a:pt x="1780" y="433"/>
                </a:lnTo>
                <a:lnTo>
                  <a:pt x="1791" y="494"/>
                </a:lnTo>
                <a:lnTo>
                  <a:pt x="1804" y="556"/>
                </a:lnTo>
                <a:lnTo>
                  <a:pt x="1818" y="614"/>
                </a:lnTo>
                <a:lnTo>
                  <a:pt x="1836" y="669"/>
                </a:lnTo>
                <a:lnTo>
                  <a:pt x="1854" y="718"/>
                </a:lnTo>
                <a:lnTo>
                  <a:pt x="1878" y="760"/>
                </a:lnTo>
                <a:lnTo>
                  <a:pt x="1902" y="796"/>
                </a:lnTo>
                <a:lnTo>
                  <a:pt x="1931" y="825"/>
                </a:lnTo>
                <a:lnTo>
                  <a:pt x="1962" y="844"/>
                </a:lnTo>
                <a:lnTo>
                  <a:pt x="2000" y="856"/>
                </a:lnTo>
                <a:lnTo>
                  <a:pt x="2038" y="858"/>
                </a:lnTo>
                <a:lnTo>
                  <a:pt x="2076" y="851"/>
                </a:lnTo>
                <a:lnTo>
                  <a:pt x="2113" y="838"/>
                </a:lnTo>
                <a:lnTo>
                  <a:pt x="2147" y="822"/>
                </a:lnTo>
                <a:lnTo>
                  <a:pt x="2180" y="802"/>
                </a:lnTo>
                <a:lnTo>
                  <a:pt x="2211" y="782"/>
                </a:lnTo>
                <a:lnTo>
                  <a:pt x="2240" y="764"/>
                </a:lnTo>
                <a:lnTo>
                  <a:pt x="2265" y="747"/>
                </a:lnTo>
                <a:lnTo>
                  <a:pt x="2320" y="722"/>
                </a:lnTo>
                <a:lnTo>
                  <a:pt x="2384" y="696"/>
                </a:lnTo>
                <a:lnTo>
                  <a:pt x="2454" y="673"/>
                </a:lnTo>
                <a:lnTo>
                  <a:pt x="2531" y="653"/>
                </a:lnTo>
                <a:lnTo>
                  <a:pt x="2609" y="640"/>
                </a:lnTo>
                <a:lnTo>
                  <a:pt x="2693" y="633"/>
                </a:lnTo>
                <a:lnTo>
                  <a:pt x="2774" y="636"/>
                </a:lnTo>
                <a:lnTo>
                  <a:pt x="2856" y="649"/>
                </a:lnTo>
                <a:lnTo>
                  <a:pt x="2954" y="674"/>
                </a:lnTo>
                <a:lnTo>
                  <a:pt x="3047" y="709"/>
                </a:lnTo>
                <a:lnTo>
                  <a:pt x="3136" y="751"/>
                </a:lnTo>
                <a:lnTo>
                  <a:pt x="3220" y="800"/>
                </a:lnTo>
                <a:lnTo>
                  <a:pt x="3298" y="856"/>
                </a:lnTo>
                <a:lnTo>
                  <a:pt x="3373" y="918"/>
                </a:lnTo>
                <a:lnTo>
                  <a:pt x="3440" y="985"/>
                </a:lnTo>
                <a:lnTo>
                  <a:pt x="3502" y="1056"/>
                </a:lnTo>
                <a:lnTo>
                  <a:pt x="3556" y="1133"/>
                </a:lnTo>
                <a:lnTo>
                  <a:pt x="3604" y="1213"/>
                </a:lnTo>
                <a:lnTo>
                  <a:pt x="3645" y="1296"/>
                </a:lnTo>
                <a:lnTo>
                  <a:pt x="3678" y="1384"/>
                </a:lnTo>
                <a:lnTo>
                  <a:pt x="3704" y="1473"/>
                </a:lnTo>
                <a:lnTo>
                  <a:pt x="3724" y="1567"/>
                </a:lnTo>
                <a:lnTo>
                  <a:pt x="3744" y="1665"/>
                </a:lnTo>
                <a:lnTo>
                  <a:pt x="3762" y="1769"/>
                </a:lnTo>
                <a:lnTo>
                  <a:pt x="3776" y="1871"/>
                </a:lnTo>
                <a:lnTo>
                  <a:pt x="3784" y="1974"/>
                </a:lnTo>
                <a:lnTo>
                  <a:pt x="3785" y="2078"/>
                </a:lnTo>
                <a:lnTo>
                  <a:pt x="3780" y="2182"/>
                </a:lnTo>
                <a:lnTo>
                  <a:pt x="3771" y="2284"/>
                </a:lnTo>
                <a:lnTo>
                  <a:pt x="3756" y="2380"/>
                </a:lnTo>
                <a:lnTo>
                  <a:pt x="3736" y="2473"/>
                </a:lnTo>
                <a:lnTo>
                  <a:pt x="3713" y="2560"/>
                </a:lnTo>
                <a:lnTo>
                  <a:pt x="3674" y="2671"/>
                </a:lnTo>
                <a:lnTo>
                  <a:pt x="3631" y="2774"/>
                </a:lnTo>
                <a:lnTo>
                  <a:pt x="3582" y="2873"/>
                </a:lnTo>
                <a:lnTo>
                  <a:pt x="3527" y="2964"/>
                </a:lnTo>
                <a:lnTo>
                  <a:pt x="3467" y="3049"/>
                </a:lnTo>
                <a:lnTo>
                  <a:pt x="3404" y="3129"/>
                </a:lnTo>
                <a:lnTo>
                  <a:pt x="3338" y="3204"/>
                </a:lnTo>
                <a:lnTo>
                  <a:pt x="3269" y="3271"/>
                </a:lnTo>
                <a:lnTo>
                  <a:pt x="3198" y="3334"/>
                </a:lnTo>
                <a:lnTo>
                  <a:pt x="3124" y="3393"/>
                </a:lnTo>
                <a:lnTo>
                  <a:pt x="3049" y="3445"/>
                </a:lnTo>
                <a:lnTo>
                  <a:pt x="2974" y="3493"/>
                </a:lnTo>
                <a:lnTo>
                  <a:pt x="2900" y="3536"/>
                </a:lnTo>
                <a:lnTo>
                  <a:pt x="2825" y="3576"/>
                </a:lnTo>
                <a:lnTo>
                  <a:pt x="2751" y="3611"/>
                </a:lnTo>
                <a:lnTo>
                  <a:pt x="2680" y="3640"/>
                </a:lnTo>
                <a:lnTo>
                  <a:pt x="2609" y="3667"/>
                </a:lnTo>
                <a:lnTo>
                  <a:pt x="2542" y="3689"/>
                </a:lnTo>
                <a:lnTo>
                  <a:pt x="2476" y="3709"/>
                </a:lnTo>
                <a:lnTo>
                  <a:pt x="2391" y="3727"/>
                </a:lnTo>
                <a:lnTo>
                  <a:pt x="2300" y="3738"/>
                </a:lnTo>
                <a:lnTo>
                  <a:pt x="2209" y="3742"/>
                </a:lnTo>
                <a:lnTo>
                  <a:pt x="2116" y="3740"/>
                </a:lnTo>
                <a:lnTo>
                  <a:pt x="2025" y="3733"/>
                </a:lnTo>
                <a:lnTo>
                  <a:pt x="1933" y="3720"/>
                </a:lnTo>
                <a:lnTo>
                  <a:pt x="1845" y="3704"/>
                </a:lnTo>
                <a:lnTo>
                  <a:pt x="1760" y="3682"/>
                </a:lnTo>
                <a:lnTo>
                  <a:pt x="1678" y="3660"/>
                </a:lnTo>
                <a:lnTo>
                  <a:pt x="1602" y="3634"/>
                </a:lnTo>
                <a:lnTo>
                  <a:pt x="1533" y="3607"/>
                </a:lnTo>
                <a:lnTo>
                  <a:pt x="1438" y="3565"/>
                </a:lnTo>
                <a:lnTo>
                  <a:pt x="1347" y="3518"/>
                </a:lnTo>
                <a:lnTo>
                  <a:pt x="1262" y="3469"/>
                </a:lnTo>
                <a:lnTo>
                  <a:pt x="1176" y="3416"/>
                </a:lnTo>
                <a:lnTo>
                  <a:pt x="1093" y="3364"/>
                </a:lnTo>
                <a:lnTo>
                  <a:pt x="1005" y="3309"/>
                </a:lnTo>
                <a:lnTo>
                  <a:pt x="913" y="3256"/>
                </a:lnTo>
                <a:lnTo>
                  <a:pt x="898" y="3247"/>
                </a:lnTo>
                <a:lnTo>
                  <a:pt x="880" y="3236"/>
                </a:lnTo>
                <a:lnTo>
                  <a:pt x="862" y="3225"/>
                </a:lnTo>
                <a:lnTo>
                  <a:pt x="842" y="3214"/>
                </a:lnTo>
                <a:lnTo>
                  <a:pt x="820" y="3204"/>
                </a:lnTo>
                <a:lnTo>
                  <a:pt x="798" y="3193"/>
                </a:lnTo>
                <a:lnTo>
                  <a:pt x="776" y="3184"/>
                </a:lnTo>
                <a:lnTo>
                  <a:pt x="753" y="3174"/>
                </a:lnTo>
                <a:lnTo>
                  <a:pt x="729" y="3167"/>
                </a:lnTo>
                <a:lnTo>
                  <a:pt x="705" y="3164"/>
                </a:lnTo>
                <a:lnTo>
                  <a:pt x="682" y="3162"/>
                </a:lnTo>
                <a:lnTo>
                  <a:pt x="658" y="3164"/>
                </a:lnTo>
                <a:lnTo>
                  <a:pt x="636" y="3169"/>
                </a:lnTo>
                <a:lnTo>
                  <a:pt x="613" y="3178"/>
                </a:lnTo>
                <a:lnTo>
                  <a:pt x="591" y="3193"/>
                </a:lnTo>
                <a:lnTo>
                  <a:pt x="571" y="3213"/>
                </a:lnTo>
                <a:lnTo>
                  <a:pt x="553" y="3236"/>
                </a:lnTo>
                <a:lnTo>
                  <a:pt x="534" y="3267"/>
                </a:lnTo>
                <a:lnTo>
                  <a:pt x="518" y="3304"/>
                </a:lnTo>
                <a:lnTo>
                  <a:pt x="504" y="3347"/>
                </a:lnTo>
                <a:lnTo>
                  <a:pt x="491" y="3396"/>
                </a:lnTo>
                <a:lnTo>
                  <a:pt x="482" y="3454"/>
                </a:lnTo>
                <a:lnTo>
                  <a:pt x="473" y="3522"/>
                </a:lnTo>
                <a:lnTo>
                  <a:pt x="467" y="3596"/>
                </a:lnTo>
                <a:lnTo>
                  <a:pt x="465" y="3680"/>
                </a:lnTo>
                <a:lnTo>
                  <a:pt x="465" y="3773"/>
                </a:lnTo>
                <a:lnTo>
                  <a:pt x="469" y="3876"/>
                </a:lnTo>
                <a:lnTo>
                  <a:pt x="382" y="3873"/>
                </a:lnTo>
                <a:lnTo>
                  <a:pt x="291" y="3865"/>
                </a:lnTo>
                <a:lnTo>
                  <a:pt x="200" y="3862"/>
                </a:lnTo>
                <a:lnTo>
                  <a:pt x="107" y="3862"/>
                </a:lnTo>
                <a:lnTo>
                  <a:pt x="16" y="3869"/>
                </a:lnTo>
                <a:lnTo>
                  <a:pt x="16" y="3840"/>
                </a:lnTo>
                <a:lnTo>
                  <a:pt x="11" y="3793"/>
                </a:lnTo>
                <a:lnTo>
                  <a:pt x="5" y="3740"/>
                </a:lnTo>
                <a:lnTo>
                  <a:pt x="2" y="3682"/>
                </a:lnTo>
                <a:lnTo>
                  <a:pt x="0" y="3618"/>
                </a:lnTo>
                <a:lnTo>
                  <a:pt x="0" y="3553"/>
                </a:lnTo>
                <a:lnTo>
                  <a:pt x="4" y="3484"/>
                </a:lnTo>
                <a:lnTo>
                  <a:pt x="9" y="3413"/>
                </a:lnTo>
                <a:lnTo>
                  <a:pt x="16" y="3342"/>
                </a:lnTo>
                <a:lnTo>
                  <a:pt x="29" y="3269"/>
                </a:lnTo>
                <a:lnTo>
                  <a:pt x="44" y="3196"/>
                </a:lnTo>
                <a:lnTo>
                  <a:pt x="64" y="3125"/>
                </a:lnTo>
                <a:lnTo>
                  <a:pt x="85" y="3056"/>
                </a:lnTo>
                <a:lnTo>
                  <a:pt x="113" y="2989"/>
                </a:lnTo>
                <a:lnTo>
                  <a:pt x="145" y="2925"/>
                </a:lnTo>
                <a:lnTo>
                  <a:pt x="182" y="2867"/>
                </a:lnTo>
                <a:lnTo>
                  <a:pt x="224" y="2813"/>
                </a:lnTo>
                <a:lnTo>
                  <a:pt x="271" y="2765"/>
                </a:lnTo>
                <a:lnTo>
                  <a:pt x="324" y="2724"/>
                </a:lnTo>
                <a:lnTo>
                  <a:pt x="382" y="2689"/>
                </a:lnTo>
                <a:lnTo>
                  <a:pt x="429" y="2667"/>
                </a:lnTo>
                <a:lnTo>
                  <a:pt x="474" y="2654"/>
                </a:lnTo>
                <a:lnTo>
                  <a:pt x="516" y="2649"/>
                </a:lnTo>
                <a:lnTo>
                  <a:pt x="556" y="2647"/>
                </a:lnTo>
                <a:lnTo>
                  <a:pt x="594" y="2653"/>
                </a:lnTo>
                <a:lnTo>
                  <a:pt x="633" y="2662"/>
                </a:lnTo>
                <a:lnTo>
                  <a:pt x="673" y="2673"/>
                </a:lnTo>
                <a:lnTo>
                  <a:pt x="714" y="2684"/>
                </a:lnTo>
                <a:lnTo>
                  <a:pt x="758" y="2698"/>
                </a:lnTo>
                <a:lnTo>
                  <a:pt x="805" y="2709"/>
                </a:lnTo>
                <a:lnTo>
                  <a:pt x="856" y="2720"/>
                </a:lnTo>
                <a:lnTo>
                  <a:pt x="971" y="2734"/>
                </a:lnTo>
                <a:lnTo>
                  <a:pt x="1082" y="2738"/>
                </a:lnTo>
                <a:lnTo>
                  <a:pt x="1189" y="2733"/>
                </a:lnTo>
                <a:lnTo>
                  <a:pt x="1291" y="2718"/>
                </a:lnTo>
                <a:lnTo>
                  <a:pt x="1387" y="2694"/>
                </a:lnTo>
                <a:lnTo>
                  <a:pt x="1478" y="2664"/>
                </a:lnTo>
                <a:lnTo>
                  <a:pt x="1562" y="2625"/>
                </a:lnTo>
                <a:lnTo>
                  <a:pt x="1640" y="2580"/>
                </a:lnTo>
                <a:lnTo>
                  <a:pt x="1711" y="2527"/>
                </a:lnTo>
                <a:lnTo>
                  <a:pt x="1773" y="2471"/>
                </a:lnTo>
                <a:lnTo>
                  <a:pt x="1827" y="2409"/>
                </a:lnTo>
                <a:lnTo>
                  <a:pt x="1873" y="2342"/>
                </a:lnTo>
                <a:lnTo>
                  <a:pt x="1909" y="2273"/>
                </a:lnTo>
                <a:lnTo>
                  <a:pt x="1931" y="2213"/>
                </a:lnTo>
                <a:lnTo>
                  <a:pt x="1947" y="2149"/>
                </a:lnTo>
                <a:lnTo>
                  <a:pt x="1962" y="2084"/>
                </a:lnTo>
                <a:lnTo>
                  <a:pt x="1973" y="1993"/>
                </a:lnTo>
                <a:lnTo>
                  <a:pt x="1971" y="1904"/>
                </a:lnTo>
                <a:lnTo>
                  <a:pt x="1962" y="1818"/>
                </a:lnTo>
                <a:lnTo>
                  <a:pt x="1942" y="1736"/>
                </a:lnTo>
                <a:lnTo>
                  <a:pt x="1916" y="1658"/>
                </a:lnTo>
                <a:lnTo>
                  <a:pt x="1884" y="1585"/>
                </a:lnTo>
                <a:lnTo>
                  <a:pt x="1845" y="1518"/>
                </a:lnTo>
                <a:lnTo>
                  <a:pt x="1804" y="1458"/>
                </a:lnTo>
                <a:lnTo>
                  <a:pt x="1760" y="1404"/>
                </a:lnTo>
                <a:lnTo>
                  <a:pt x="1714" y="1356"/>
                </a:lnTo>
                <a:lnTo>
                  <a:pt x="1669" y="1316"/>
                </a:lnTo>
                <a:lnTo>
                  <a:pt x="1618" y="1278"/>
                </a:lnTo>
                <a:lnTo>
                  <a:pt x="1564" y="1238"/>
                </a:lnTo>
                <a:lnTo>
                  <a:pt x="1513" y="1198"/>
                </a:lnTo>
                <a:lnTo>
                  <a:pt x="1464" y="1156"/>
                </a:lnTo>
                <a:lnTo>
                  <a:pt x="1422" y="1107"/>
                </a:lnTo>
                <a:lnTo>
                  <a:pt x="1387" y="1056"/>
                </a:lnTo>
                <a:lnTo>
                  <a:pt x="1358" y="1000"/>
                </a:lnTo>
                <a:lnTo>
                  <a:pt x="1334" y="938"/>
                </a:lnTo>
                <a:lnTo>
                  <a:pt x="1316" y="874"/>
                </a:lnTo>
                <a:lnTo>
                  <a:pt x="1300" y="807"/>
                </a:lnTo>
                <a:lnTo>
                  <a:pt x="1285" y="736"/>
                </a:lnTo>
                <a:lnTo>
                  <a:pt x="1273" y="664"/>
                </a:lnTo>
                <a:lnTo>
                  <a:pt x="1262" y="589"/>
                </a:lnTo>
                <a:lnTo>
                  <a:pt x="1260" y="585"/>
                </a:lnTo>
                <a:lnTo>
                  <a:pt x="1258" y="574"/>
                </a:lnTo>
                <a:lnTo>
                  <a:pt x="1256" y="553"/>
                </a:lnTo>
                <a:lnTo>
                  <a:pt x="1253" y="522"/>
                </a:lnTo>
                <a:lnTo>
                  <a:pt x="1251" y="485"/>
                </a:lnTo>
                <a:lnTo>
                  <a:pt x="1247" y="442"/>
                </a:lnTo>
                <a:lnTo>
                  <a:pt x="1244" y="394"/>
                </a:lnTo>
                <a:lnTo>
                  <a:pt x="1240" y="345"/>
                </a:lnTo>
                <a:lnTo>
                  <a:pt x="1236" y="293"/>
                </a:lnTo>
                <a:lnTo>
                  <a:pt x="1234" y="238"/>
                </a:lnTo>
                <a:lnTo>
                  <a:pt x="1234" y="185"/>
                </a:lnTo>
                <a:lnTo>
                  <a:pt x="1234" y="134"/>
                </a:lnTo>
                <a:lnTo>
                  <a:pt x="1236" y="85"/>
                </a:lnTo>
                <a:lnTo>
                  <a:pt x="1240" y="40"/>
                </a:lnTo>
                <a:lnTo>
                  <a:pt x="124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36" name="Group 23">
            <a:extLst>
              <a:ext uri="{FF2B5EF4-FFF2-40B4-BE49-F238E27FC236}">
                <a16:creationId xmlns:a16="http://schemas.microsoft.com/office/drawing/2014/main" id="{BF5F9DAE-8FC9-4ED4-A62A-B4030F6EE4A0}"/>
              </a:ext>
            </a:extLst>
          </p:cNvPr>
          <p:cNvGrpSpPr/>
          <p:nvPr/>
        </p:nvGrpSpPr>
        <p:grpSpPr>
          <a:xfrm>
            <a:off x="6837545" y="5625957"/>
            <a:ext cx="4968590" cy="553998"/>
            <a:chOff x="3017859" y="4283314"/>
            <a:chExt cx="2579765" cy="553998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6076D77-14E5-4EC5-887E-AAC6B41A8C4B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1D7CD578-2857-499B-802B-B02B229845AC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26">
            <a:extLst>
              <a:ext uri="{FF2B5EF4-FFF2-40B4-BE49-F238E27FC236}">
                <a16:creationId xmlns:a16="http://schemas.microsoft.com/office/drawing/2014/main" id="{9FE6DAD5-6D2F-46B7-BD47-FAA85C15184F}"/>
              </a:ext>
            </a:extLst>
          </p:cNvPr>
          <p:cNvGrpSpPr/>
          <p:nvPr/>
        </p:nvGrpSpPr>
        <p:grpSpPr>
          <a:xfrm>
            <a:off x="6555635" y="4870304"/>
            <a:ext cx="4968590" cy="553998"/>
            <a:chOff x="3017859" y="4283314"/>
            <a:chExt cx="2579765" cy="553998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93E4E7C-1598-42D1-917A-2B42F1C3248D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72C671B6-B0E5-4764-B114-A2217843C65B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29">
            <a:extLst>
              <a:ext uri="{FF2B5EF4-FFF2-40B4-BE49-F238E27FC236}">
                <a16:creationId xmlns:a16="http://schemas.microsoft.com/office/drawing/2014/main" id="{CC791FC3-FF2B-42FC-B884-4893A90094CA}"/>
              </a:ext>
            </a:extLst>
          </p:cNvPr>
          <p:cNvGrpSpPr/>
          <p:nvPr/>
        </p:nvGrpSpPr>
        <p:grpSpPr>
          <a:xfrm>
            <a:off x="6273725" y="4114651"/>
            <a:ext cx="4968590" cy="553998"/>
            <a:chOff x="3017859" y="4283314"/>
            <a:chExt cx="2579765" cy="553998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51967CA-D234-4469-A0DA-5B82D0F9EA73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033233B-C328-40C1-A96D-D5B441F33701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" name="Group 32">
            <a:extLst>
              <a:ext uri="{FF2B5EF4-FFF2-40B4-BE49-F238E27FC236}">
                <a16:creationId xmlns:a16="http://schemas.microsoft.com/office/drawing/2014/main" id="{A72CD03A-666E-4CBF-AE09-3647B447FA87}"/>
              </a:ext>
            </a:extLst>
          </p:cNvPr>
          <p:cNvGrpSpPr/>
          <p:nvPr/>
        </p:nvGrpSpPr>
        <p:grpSpPr>
          <a:xfrm>
            <a:off x="5991815" y="3358998"/>
            <a:ext cx="4968590" cy="553998"/>
            <a:chOff x="3017859" y="4283314"/>
            <a:chExt cx="2579765" cy="553998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CFCB5B3-C0DC-4BF5-A35F-8AEC01405C8C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5D071664-942B-4C19-B2C5-BCF7FBBCBB1C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" name="Group 35">
            <a:extLst>
              <a:ext uri="{FF2B5EF4-FFF2-40B4-BE49-F238E27FC236}">
                <a16:creationId xmlns:a16="http://schemas.microsoft.com/office/drawing/2014/main" id="{73644C6F-2F42-4F89-A892-6FFD65647C21}"/>
              </a:ext>
            </a:extLst>
          </p:cNvPr>
          <p:cNvGrpSpPr/>
          <p:nvPr/>
        </p:nvGrpSpPr>
        <p:grpSpPr>
          <a:xfrm>
            <a:off x="5709905" y="2603345"/>
            <a:ext cx="4968590" cy="553998"/>
            <a:chOff x="3017859" y="4283314"/>
            <a:chExt cx="2579765" cy="553998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681C101-2CED-4A58-A883-1AE7E18786AB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71756523-669E-4261-8726-D0545AAF7C96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38">
            <a:extLst>
              <a:ext uri="{FF2B5EF4-FFF2-40B4-BE49-F238E27FC236}">
                <a16:creationId xmlns:a16="http://schemas.microsoft.com/office/drawing/2014/main" id="{6CC4A7A4-6232-4D8E-B665-68FAC1200672}"/>
              </a:ext>
            </a:extLst>
          </p:cNvPr>
          <p:cNvGrpSpPr/>
          <p:nvPr/>
        </p:nvGrpSpPr>
        <p:grpSpPr>
          <a:xfrm>
            <a:off x="5427995" y="1847692"/>
            <a:ext cx="4968590" cy="553998"/>
            <a:chOff x="3017859" y="4283314"/>
            <a:chExt cx="2579765" cy="553998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0CF8A5E7-2C1C-4275-8767-C9131F12F909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04F9FC3D-29A1-43EC-8B5D-8AC9D7AED8F9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6" name="Freeform 3">
            <a:extLst>
              <a:ext uri="{FF2B5EF4-FFF2-40B4-BE49-F238E27FC236}">
                <a16:creationId xmlns:a16="http://schemas.microsoft.com/office/drawing/2014/main" id="{26477265-FE7B-41A6-86D1-651FB87A164F}"/>
              </a:ext>
            </a:extLst>
          </p:cNvPr>
          <p:cNvSpPr>
            <a:spLocks/>
          </p:cNvSpPr>
          <p:nvPr/>
        </p:nvSpPr>
        <p:spPr bwMode="auto">
          <a:xfrm>
            <a:off x="544862" y="1740920"/>
            <a:ext cx="4968589" cy="4547583"/>
          </a:xfrm>
          <a:custGeom>
            <a:avLst/>
            <a:gdLst>
              <a:gd name="connsiteX0" fmla="*/ 4416071 w 7194254"/>
              <a:gd name="connsiteY0" fmla="*/ 1477703 h 6584660"/>
              <a:gd name="connsiteX1" fmla="*/ 4390345 w 7194254"/>
              <a:gd name="connsiteY1" fmla="*/ 1503486 h 6584660"/>
              <a:gd name="connsiteX2" fmla="*/ 4371635 w 7194254"/>
              <a:gd name="connsiteY2" fmla="*/ 1529737 h 6584660"/>
              <a:gd name="connsiteX3" fmla="*/ 4352925 w 7194254"/>
              <a:gd name="connsiteY3" fmla="*/ 1653493 h 6584660"/>
              <a:gd name="connsiteX4" fmla="*/ 4364151 w 7194254"/>
              <a:gd name="connsiteY4" fmla="*/ 1690995 h 6584660"/>
              <a:gd name="connsiteX5" fmla="*/ 4397829 w 7194254"/>
              <a:gd name="connsiteY5" fmla="*/ 1724747 h 6584660"/>
              <a:gd name="connsiteX6" fmla="*/ 4438990 w 7194254"/>
              <a:gd name="connsiteY6" fmla="*/ 1717247 h 6584660"/>
              <a:gd name="connsiteX7" fmla="*/ 4562475 w 7194254"/>
              <a:gd name="connsiteY7" fmla="*/ 1687245 h 6584660"/>
              <a:gd name="connsiteX8" fmla="*/ 4656024 w 7194254"/>
              <a:gd name="connsiteY8" fmla="*/ 1653493 h 6584660"/>
              <a:gd name="connsiteX9" fmla="*/ 4659766 w 7194254"/>
              <a:gd name="connsiteY9" fmla="*/ 1634742 h 6584660"/>
              <a:gd name="connsiteX10" fmla="*/ 4652282 w 7194254"/>
              <a:gd name="connsiteY10" fmla="*/ 1623492 h 6584660"/>
              <a:gd name="connsiteX11" fmla="*/ 4588669 w 7194254"/>
              <a:gd name="connsiteY11" fmla="*/ 1578490 h 6584660"/>
              <a:gd name="connsiteX12" fmla="*/ 4450216 w 7194254"/>
              <a:gd name="connsiteY12" fmla="*/ 1488485 h 6584660"/>
              <a:gd name="connsiteX13" fmla="*/ 4416071 w 7194254"/>
              <a:gd name="connsiteY13" fmla="*/ 1477703 h 6584660"/>
              <a:gd name="connsiteX14" fmla="*/ 3631579 w 7194254"/>
              <a:gd name="connsiteY14" fmla="*/ 0 h 6584660"/>
              <a:gd name="connsiteX15" fmla="*/ 3665378 w 7194254"/>
              <a:gd name="connsiteY15" fmla="*/ 5632 h 6584660"/>
              <a:gd name="connsiteX16" fmla="*/ 3793065 w 7194254"/>
              <a:gd name="connsiteY16" fmla="*/ 46939 h 6584660"/>
              <a:gd name="connsiteX17" fmla="*/ 3853154 w 7194254"/>
              <a:gd name="connsiteY17" fmla="*/ 58204 h 6584660"/>
              <a:gd name="connsiteX18" fmla="*/ 3871931 w 7194254"/>
              <a:gd name="connsiteY18" fmla="*/ 69470 h 6584660"/>
              <a:gd name="connsiteX19" fmla="*/ 3916997 w 7194254"/>
              <a:gd name="connsiteY19" fmla="*/ 88246 h 6584660"/>
              <a:gd name="connsiteX20" fmla="*/ 3924508 w 7194254"/>
              <a:gd name="connsiteY20" fmla="*/ 107022 h 6584660"/>
              <a:gd name="connsiteX21" fmla="*/ 3943286 w 7194254"/>
              <a:gd name="connsiteY21" fmla="*/ 88246 h 6584660"/>
              <a:gd name="connsiteX22" fmla="*/ 3950797 w 7194254"/>
              <a:gd name="connsiteY22" fmla="*/ 95756 h 6584660"/>
              <a:gd name="connsiteX23" fmla="*/ 3954552 w 7194254"/>
              <a:gd name="connsiteY23" fmla="*/ 114532 h 6584660"/>
              <a:gd name="connsiteX24" fmla="*/ 3984596 w 7194254"/>
              <a:gd name="connsiteY24" fmla="*/ 103266 h 6584660"/>
              <a:gd name="connsiteX25" fmla="*/ 3977085 w 7194254"/>
              <a:gd name="connsiteY25" fmla="*/ 84491 h 6584660"/>
              <a:gd name="connsiteX26" fmla="*/ 3973330 w 7194254"/>
              <a:gd name="connsiteY26" fmla="*/ 61960 h 6584660"/>
              <a:gd name="connsiteX27" fmla="*/ 3962063 w 7194254"/>
              <a:gd name="connsiteY27" fmla="*/ 39429 h 6584660"/>
              <a:gd name="connsiteX28" fmla="*/ 3984596 w 7194254"/>
              <a:gd name="connsiteY28" fmla="*/ 5632 h 6584660"/>
              <a:gd name="connsiteX29" fmla="*/ 4003374 w 7194254"/>
              <a:gd name="connsiteY29" fmla="*/ 16898 h 6584660"/>
              <a:gd name="connsiteX30" fmla="*/ 4025907 w 7194254"/>
              <a:gd name="connsiteY30" fmla="*/ 24408 h 6584660"/>
              <a:gd name="connsiteX31" fmla="*/ 4082240 w 7194254"/>
              <a:gd name="connsiteY31" fmla="*/ 31918 h 6584660"/>
              <a:gd name="connsiteX32" fmla="*/ 4104773 w 7194254"/>
              <a:gd name="connsiteY32" fmla="*/ 84491 h 6584660"/>
              <a:gd name="connsiteX33" fmla="*/ 4123550 w 7194254"/>
              <a:gd name="connsiteY33" fmla="*/ 242207 h 6584660"/>
              <a:gd name="connsiteX34" fmla="*/ 4108528 w 7194254"/>
              <a:gd name="connsiteY34" fmla="*/ 306045 h 6584660"/>
              <a:gd name="connsiteX35" fmla="*/ 4127306 w 7194254"/>
              <a:gd name="connsiteY35" fmla="*/ 309800 h 6584660"/>
              <a:gd name="connsiteX36" fmla="*/ 4153594 w 7194254"/>
              <a:gd name="connsiteY36" fmla="*/ 332331 h 6584660"/>
              <a:gd name="connsiteX37" fmla="*/ 4179883 w 7194254"/>
              <a:gd name="connsiteY37" fmla="*/ 339841 h 6584660"/>
              <a:gd name="connsiteX38" fmla="*/ 4161105 w 7194254"/>
              <a:gd name="connsiteY38" fmla="*/ 369882 h 6584660"/>
              <a:gd name="connsiteX39" fmla="*/ 4172372 w 7194254"/>
              <a:gd name="connsiteY39" fmla="*/ 392413 h 6584660"/>
              <a:gd name="connsiteX40" fmla="*/ 4176127 w 7194254"/>
              <a:gd name="connsiteY40" fmla="*/ 407434 h 6584660"/>
              <a:gd name="connsiteX41" fmla="*/ 4179883 w 7194254"/>
              <a:gd name="connsiteY41" fmla="*/ 490047 h 6584660"/>
              <a:gd name="connsiteX42" fmla="*/ 4183638 w 7194254"/>
              <a:gd name="connsiteY42" fmla="*/ 501313 h 6584660"/>
              <a:gd name="connsiteX43" fmla="*/ 4164861 w 7194254"/>
              <a:gd name="connsiteY43" fmla="*/ 501313 h 6584660"/>
              <a:gd name="connsiteX44" fmla="*/ 4153594 w 7194254"/>
              <a:gd name="connsiteY44" fmla="*/ 490047 h 6584660"/>
              <a:gd name="connsiteX45" fmla="*/ 4119795 w 7194254"/>
              <a:gd name="connsiteY45" fmla="*/ 486292 h 6584660"/>
              <a:gd name="connsiteX46" fmla="*/ 4108528 w 7194254"/>
              <a:gd name="connsiteY46" fmla="*/ 508823 h 6584660"/>
              <a:gd name="connsiteX47" fmla="*/ 4116039 w 7194254"/>
              <a:gd name="connsiteY47" fmla="*/ 546374 h 6584660"/>
              <a:gd name="connsiteX48" fmla="*/ 4037174 w 7194254"/>
              <a:gd name="connsiteY48" fmla="*/ 546374 h 6584660"/>
              <a:gd name="connsiteX49" fmla="*/ 3977085 w 7194254"/>
              <a:gd name="connsiteY49" fmla="*/ 576416 h 6584660"/>
              <a:gd name="connsiteX50" fmla="*/ 3913242 w 7194254"/>
              <a:gd name="connsiteY50" fmla="*/ 651519 h 6584660"/>
              <a:gd name="connsiteX51" fmla="*/ 3886953 w 7194254"/>
              <a:gd name="connsiteY51" fmla="*/ 700336 h 6584660"/>
              <a:gd name="connsiteX52" fmla="*/ 3905731 w 7194254"/>
              <a:gd name="connsiteY52" fmla="*/ 741642 h 6584660"/>
              <a:gd name="connsiteX53" fmla="*/ 3977085 w 7194254"/>
              <a:gd name="connsiteY53" fmla="*/ 794215 h 6584660"/>
              <a:gd name="connsiteX54" fmla="*/ 3984596 w 7194254"/>
              <a:gd name="connsiteY54" fmla="*/ 824256 h 6584660"/>
              <a:gd name="connsiteX55" fmla="*/ 4003374 w 7194254"/>
              <a:gd name="connsiteY55" fmla="*/ 843032 h 6584660"/>
              <a:gd name="connsiteX56" fmla="*/ 4048440 w 7194254"/>
              <a:gd name="connsiteY56" fmla="*/ 865562 h 6584660"/>
              <a:gd name="connsiteX57" fmla="*/ 4116039 w 7194254"/>
              <a:gd name="connsiteY57" fmla="*/ 891849 h 6584660"/>
              <a:gd name="connsiteX58" fmla="*/ 4183638 w 7194254"/>
              <a:gd name="connsiteY58" fmla="*/ 906869 h 6584660"/>
              <a:gd name="connsiteX59" fmla="*/ 4307570 w 7194254"/>
              <a:gd name="connsiteY59" fmla="*/ 940666 h 6584660"/>
              <a:gd name="connsiteX60" fmla="*/ 4476568 w 7194254"/>
              <a:gd name="connsiteY60" fmla="*/ 1042055 h 6584660"/>
              <a:gd name="connsiteX61" fmla="*/ 4615522 w 7194254"/>
              <a:gd name="connsiteY61" fmla="*/ 1192261 h 6584660"/>
              <a:gd name="connsiteX62" fmla="*/ 4716921 w 7194254"/>
              <a:gd name="connsiteY62" fmla="*/ 1301160 h 6584660"/>
              <a:gd name="connsiteX63" fmla="*/ 4893430 w 7194254"/>
              <a:gd name="connsiteY63" fmla="*/ 1432591 h 6584660"/>
              <a:gd name="connsiteX64" fmla="*/ 4915963 w 7194254"/>
              <a:gd name="connsiteY64" fmla="*/ 1455121 h 6584660"/>
              <a:gd name="connsiteX65" fmla="*/ 5024873 w 7194254"/>
              <a:gd name="connsiteY65" fmla="*/ 1609083 h 6584660"/>
              <a:gd name="connsiteX66" fmla="*/ 5036139 w 7194254"/>
              <a:gd name="connsiteY66" fmla="*/ 1627858 h 6584660"/>
              <a:gd name="connsiteX67" fmla="*/ 5062428 w 7194254"/>
              <a:gd name="connsiteY67" fmla="*/ 1710472 h 6584660"/>
              <a:gd name="connsiteX68" fmla="*/ 5062428 w 7194254"/>
              <a:gd name="connsiteY68" fmla="*/ 1733003 h 6584660"/>
              <a:gd name="connsiteX69" fmla="*/ 4991073 w 7194254"/>
              <a:gd name="connsiteY69" fmla="*/ 1826882 h 6584660"/>
              <a:gd name="connsiteX70" fmla="*/ 4900941 w 7194254"/>
              <a:gd name="connsiteY70" fmla="*/ 1845657 h 6584660"/>
              <a:gd name="connsiteX71" fmla="*/ 4807053 w 7194254"/>
              <a:gd name="connsiteY71" fmla="*/ 1871943 h 6584660"/>
              <a:gd name="connsiteX72" fmla="*/ 4746965 w 7194254"/>
              <a:gd name="connsiteY72" fmla="*/ 1883209 h 6584660"/>
              <a:gd name="connsiteX73" fmla="*/ 4649322 w 7194254"/>
              <a:gd name="connsiteY73" fmla="*/ 1890719 h 6584660"/>
              <a:gd name="connsiteX74" fmla="*/ 4608011 w 7194254"/>
              <a:gd name="connsiteY74" fmla="*/ 1901985 h 6584660"/>
              <a:gd name="connsiteX75" fmla="*/ 4570456 w 7194254"/>
              <a:gd name="connsiteY75" fmla="*/ 1909495 h 6584660"/>
              <a:gd name="connsiteX76" fmla="*/ 4559190 w 7194254"/>
              <a:gd name="connsiteY76" fmla="*/ 1909495 h 6584660"/>
              <a:gd name="connsiteX77" fmla="*/ 4386436 w 7194254"/>
              <a:gd name="connsiteY77" fmla="*/ 1917005 h 6584660"/>
              <a:gd name="connsiteX78" fmla="*/ 4393947 w 7194254"/>
              <a:gd name="connsiteY78" fmla="*/ 2014639 h 6584660"/>
              <a:gd name="connsiteX79" fmla="*/ 4408969 w 7194254"/>
              <a:gd name="connsiteY79" fmla="*/ 2082232 h 6584660"/>
              <a:gd name="connsiteX80" fmla="*/ 4442769 w 7194254"/>
              <a:gd name="connsiteY80" fmla="*/ 2206152 h 6584660"/>
              <a:gd name="connsiteX81" fmla="*/ 4484079 w 7194254"/>
              <a:gd name="connsiteY81" fmla="*/ 2333827 h 6584660"/>
              <a:gd name="connsiteX82" fmla="*/ 4506612 w 7194254"/>
              <a:gd name="connsiteY82" fmla="*/ 2397665 h 6584660"/>
              <a:gd name="connsiteX83" fmla="*/ 4559190 w 7194254"/>
              <a:gd name="connsiteY83" fmla="*/ 2514075 h 6584660"/>
              <a:gd name="connsiteX84" fmla="*/ 4611767 w 7194254"/>
              <a:gd name="connsiteY84" fmla="*/ 2649260 h 6584660"/>
              <a:gd name="connsiteX85" fmla="*/ 4619278 w 7194254"/>
              <a:gd name="connsiteY85" fmla="*/ 2705587 h 6584660"/>
              <a:gd name="connsiteX86" fmla="*/ 4641811 w 7194254"/>
              <a:gd name="connsiteY86" fmla="*/ 2743139 h 6584660"/>
              <a:gd name="connsiteX87" fmla="*/ 4660588 w 7194254"/>
              <a:gd name="connsiteY87" fmla="*/ 2833262 h 6584660"/>
              <a:gd name="connsiteX88" fmla="*/ 4675610 w 7194254"/>
              <a:gd name="connsiteY88" fmla="*/ 2942162 h 6584660"/>
              <a:gd name="connsiteX89" fmla="*/ 4705654 w 7194254"/>
              <a:gd name="connsiteY89" fmla="*/ 3051061 h 6584660"/>
              <a:gd name="connsiteX90" fmla="*/ 4731943 w 7194254"/>
              <a:gd name="connsiteY90" fmla="*/ 3148695 h 6584660"/>
              <a:gd name="connsiteX91" fmla="*/ 4746965 w 7194254"/>
              <a:gd name="connsiteY91" fmla="*/ 3227554 h 6584660"/>
              <a:gd name="connsiteX92" fmla="*/ 4765743 w 7194254"/>
              <a:gd name="connsiteY92" fmla="*/ 3306412 h 6584660"/>
              <a:gd name="connsiteX93" fmla="*/ 4743210 w 7194254"/>
              <a:gd name="connsiteY93" fmla="*/ 3336453 h 6584660"/>
              <a:gd name="connsiteX94" fmla="*/ 4638055 w 7194254"/>
              <a:gd name="connsiteY94" fmla="*/ 3343963 h 6584660"/>
              <a:gd name="connsiteX95" fmla="*/ 4551679 w 7194254"/>
              <a:gd name="connsiteY95" fmla="*/ 3355229 h 6584660"/>
              <a:gd name="connsiteX96" fmla="*/ 4469057 w 7194254"/>
              <a:gd name="connsiteY96" fmla="*/ 3362739 h 6584660"/>
              <a:gd name="connsiteX97" fmla="*/ 4446524 w 7194254"/>
              <a:gd name="connsiteY97" fmla="*/ 3392780 h 6584660"/>
              <a:gd name="connsiteX98" fmla="*/ 4405214 w 7194254"/>
              <a:gd name="connsiteY98" fmla="*/ 3512945 h 6584660"/>
              <a:gd name="connsiteX99" fmla="*/ 4345126 w 7194254"/>
              <a:gd name="connsiteY99" fmla="*/ 3700703 h 6584660"/>
              <a:gd name="connsiteX100" fmla="*/ 4318837 w 7194254"/>
              <a:gd name="connsiteY100" fmla="*/ 3824623 h 6584660"/>
              <a:gd name="connsiteX101" fmla="*/ 4307570 w 7194254"/>
              <a:gd name="connsiteY101" fmla="*/ 3862174 h 6584660"/>
              <a:gd name="connsiteX102" fmla="*/ 4315081 w 7194254"/>
              <a:gd name="connsiteY102" fmla="*/ 3918502 h 6584660"/>
              <a:gd name="connsiteX103" fmla="*/ 4345126 w 7194254"/>
              <a:gd name="connsiteY103" fmla="*/ 4023646 h 6584660"/>
              <a:gd name="connsiteX104" fmla="*/ 4371414 w 7194254"/>
              <a:gd name="connsiteY104" fmla="*/ 4121280 h 6584660"/>
              <a:gd name="connsiteX105" fmla="*/ 4450280 w 7194254"/>
              <a:gd name="connsiteY105" fmla="*/ 4256466 h 6584660"/>
              <a:gd name="connsiteX106" fmla="*/ 4532901 w 7194254"/>
              <a:gd name="connsiteY106" fmla="*/ 4294017 h 6584660"/>
              <a:gd name="connsiteX107" fmla="*/ 4611767 w 7194254"/>
              <a:gd name="connsiteY107" fmla="*/ 4312793 h 6584660"/>
              <a:gd name="connsiteX108" fmla="*/ 4705654 w 7194254"/>
              <a:gd name="connsiteY108" fmla="*/ 4339079 h 6584660"/>
              <a:gd name="connsiteX109" fmla="*/ 4863386 w 7194254"/>
              <a:gd name="connsiteY109" fmla="*/ 4414182 h 6584660"/>
              <a:gd name="connsiteX110" fmla="*/ 4885919 w 7194254"/>
              <a:gd name="connsiteY110" fmla="*/ 4432958 h 6584660"/>
              <a:gd name="connsiteX111" fmla="*/ 4979807 w 7194254"/>
              <a:gd name="connsiteY111" fmla="*/ 4526837 h 6584660"/>
              <a:gd name="connsiteX112" fmla="*/ 5103739 w 7194254"/>
              <a:gd name="connsiteY112" fmla="*/ 4624470 h 6584660"/>
              <a:gd name="connsiteX113" fmla="*/ 5193871 w 7194254"/>
              <a:gd name="connsiteY113" fmla="*/ 4695818 h 6584660"/>
              <a:gd name="connsiteX114" fmla="*/ 5329069 w 7194254"/>
              <a:gd name="connsiteY114" fmla="*/ 4793452 h 6584660"/>
              <a:gd name="connsiteX115" fmla="*/ 5336580 w 7194254"/>
              <a:gd name="connsiteY115" fmla="*/ 4797208 h 6584660"/>
              <a:gd name="connsiteX116" fmla="*/ 5392913 w 7194254"/>
              <a:gd name="connsiteY116" fmla="*/ 4808473 h 6584660"/>
              <a:gd name="connsiteX117" fmla="*/ 5415446 w 7194254"/>
              <a:gd name="connsiteY117" fmla="*/ 4800963 h 6584660"/>
              <a:gd name="connsiteX118" fmla="*/ 5468023 w 7194254"/>
              <a:gd name="connsiteY118" fmla="*/ 4789697 h 6584660"/>
              <a:gd name="connsiteX119" fmla="*/ 5561911 w 7194254"/>
              <a:gd name="connsiteY119" fmla="*/ 4782187 h 6584660"/>
              <a:gd name="connsiteX120" fmla="*/ 5580688 w 7194254"/>
              <a:gd name="connsiteY120" fmla="*/ 4782187 h 6584660"/>
              <a:gd name="connsiteX121" fmla="*/ 5610732 w 7194254"/>
              <a:gd name="connsiteY121" fmla="*/ 4782187 h 6584660"/>
              <a:gd name="connsiteX122" fmla="*/ 5621999 w 7194254"/>
              <a:gd name="connsiteY122" fmla="*/ 4778432 h 6584660"/>
              <a:gd name="connsiteX123" fmla="*/ 5663310 w 7194254"/>
              <a:gd name="connsiteY123" fmla="*/ 4789697 h 6584660"/>
              <a:gd name="connsiteX124" fmla="*/ 5704620 w 7194254"/>
              <a:gd name="connsiteY124" fmla="*/ 4782187 h 6584660"/>
              <a:gd name="connsiteX125" fmla="*/ 5760953 w 7194254"/>
              <a:gd name="connsiteY125" fmla="*/ 4823494 h 6584660"/>
              <a:gd name="connsiteX126" fmla="*/ 5757197 w 7194254"/>
              <a:gd name="connsiteY126" fmla="*/ 4846025 h 6584660"/>
              <a:gd name="connsiteX127" fmla="*/ 5757197 w 7194254"/>
              <a:gd name="connsiteY127" fmla="*/ 4861045 h 6584660"/>
              <a:gd name="connsiteX128" fmla="*/ 5772219 w 7194254"/>
              <a:gd name="connsiteY128" fmla="*/ 4909862 h 6584660"/>
              <a:gd name="connsiteX129" fmla="*/ 5772219 w 7194254"/>
              <a:gd name="connsiteY129" fmla="*/ 5003741 h 6584660"/>
              <a:gd name="connsiteX130" fmla="*/ 5760953 w 7194254"/>
              <a:gd name="connsiteY130" fmla="*/ 5086354 h 6584660"/>
              <a:gd name="connsiteX131" fmla="*/ 5738420 w 7194254"/>
              <a:gd name="connsiteY131" fmla="*/ 5131416 h 6584660"/>
              <a:gd name="connsiteX132" fmla="*/ 5723398 w 7194254"/>
              <a:gd name="connsiteY132" fmla="*/ 5157702 h 6584660"/>
              <a:gd name="connsiteX133" fmla="*/ 5708376 w 7194254"/>
              <a:gd name="connsiteY133" fmla="*/ 5210274 h 6584660"/>
              <a:gd name="connsiteX134" fmla="*/ 5727153 w 7194254"/>
              <a:gd name="connsiteY134" fmla="*/ 5255336 h 6584660"/>
              <a:gd name="connsiteX135" fmla="*/ 5734664 w 7194254"/>
              <a:gd name="connsiteY135" fmla="*/ 5266602 h 6584660"/>
              <a:gd name="connsiteX136" fmla="*/ 5742175 w 7194254"/>
              <a:gd name="connsiteY136" fmla="*/ 5367991 h 6584660"/>
              <a:gd name="connsiteX137" fmla="*/ 5742175 w 7194254"/>
              <a:gd name="connsiteY137" fmla="*/ 5383011 h 6584660"/>
              <a:gd name="connsiteX138" fmla="*/ 5734664 w 7194254"/>
              <a:gd name="connsiteY138" fmla="*/ 5431828 h 6584660"/>
              <a:gd name="connsiteX139" fmla="*/ 5712131 w 7194254"/>
              <a:gd name="connsiteY139" fmla="*/ 5518197 h 6584660"/>
              <a:gd name="connsiteX140" fmla="*/ 5697109 w 7194254"/>
              <a:gd name="connsiteY140" fmla="*/ 5567014 h 6584660"/>
              <a:gd name="connsiteX141" fmla="*/ 5682087 w 7194254"/>
              <a:gd name="connsiteY141" fmla="*/ 5608321 h 6584660"/>
              <a:gd name="connsiteX142" fmla="*/ 5659554 w 7194254"/>
              <a:gd name="connsiteY142" fmla="*/ 5645872 h 6584660"/>
              <a:gd name="connsiteX143" fmla="*/ 5588199 w 7194254"/>
              <a:gd name="connsiteY143" fmla="*/ 5709710 h 6584660"/>
              <a:gd name="connsiteX144" fmla="*/ 5531867 w 7194254"/>
              <a:gd name="connsiteY144" fmla="*/ 5717220 h 6584660"/>
              <a:gd name="connsiteX145" fmla="*/ 5441734 w 7194254"/>
              <a:gd name="connsiteY145" fmla="*/ 5672158 h 6584660"/>
              <a:gd name="connsiteX146" fmla="*/ 5434223 w 7194254"/>
              <a:gd name="connsiteY146" fmla="*/ 5600810 h 6584660"/>
              <a:gd name="connsiteX147" fmla="*/ 5460512 w 7194254"/>
              <a:gd name="connsiteY147" fmla="*/ 5529462 h 6584660"/>
              <a:gd name="connsiteX148" fmla="*/ 5460512 w 7194254"/>
              <a:gd name="connsiteY148" fmla="*/ 5473135 h 6584660"/>
              <a:gd name="connsiteX149" fmla="*/ 5422957 w 7194254"/>
              <a:gd name="connsiteY149" fmla="*/ 5375501 h 6584660"/>
              <a:gd name="connsiteX150" fmla="*/ 5389157 w 7194254"/>
              <a:gd name="connsiteY150" fmla="*/ 5322929 h 6584660"/>
              <a:gd name="connsiteX151" fmla="*/ 5370380 w 7194254"/>
              <a:gd name="connsiteY151" fmla="*/ 5322929 h 6584660"/>
              <a:gd name="connsiteX152" fmla="*/ 5340336 w 7194254"/>
              <a:gd name="connsiteY152" fmla="*/ 5311663 h 6584660"/>
              <a:gd name="connsiteX153" fmla="*/ 5310292 w 7194254"/>
              <a:gd name="connsiteY153" fmla="*/ 5259091 h 6584660"/>
              <a:gd name="connsiteX154" fmla="*/ 5295270 w 7194254"/>
              <a:gd name="connsiteY154" fmla="*/ 5251581 h 6584660"/>
              <a:gd name="connsiteX155" fmla="*/ 5257714 w 7194254"/>
              <a:gd name="connsiteY155" fmla="*/ 5255336 h 6584660"/>
              <a:gd name="connsiteX156" fmla="*/ 5227670 w 7194254"/>
              <a:gd name="connsiteY156" fmla="*/ 5225295 h 6584660"/>
              <a:gd name="connsiteX157" fmla="*/ 5261470 w 7194254"/>
              <a:gd name="connsiteY157" fmla="*/ 5195254 h 6584660"/>
              <a:gd name="connsiteX158" fmla="*/ 5268981 w 7194254"/>
              <a:gd name="connsiteY158" fmla="*/ 5183988 h 6584660"/>
              <a:gd name="connsiteX159" fmla="*/ 5272737 w 7194254"/>
              <a:gd name="connsiteY159" fmla="*/ 5116396 h 6584660"/>
              <a:gd name="connsiteX160" fmla="*/ 5268981 w 7194254"/>
              <a:gd name="connsiteY160" fmla="*/ 5093865 h 6584660"/>
              <a:gd name="connsiteX161" fmla="*/ 5235181 w 7194254"/>
              <a:gd name="connsiteY161" fmla="*/ 5060068 h 6584660"/>
              <a:gd name="connsiteX162" fmla="*/ 5081206 w 7194254"/>
              <a:gd name="connsiteY162" fmla="*/ 4951169 h 6584660"/>
              <a:gd name="connsiteX163" fmla="*/ 4923474 w 7194254"/>
              <a:gd name="connsiteY163" fmla="*/ 4872311 h 6584660"/>
              <a:gd name="connsiteX164" fmla="*/ 4822075 w 7194254"/>
              <a:gd name="connsiteY164" fmla="*/ 4831004 h 6584660"/>
              <a:gd name="connsiteX165" fmla="*/ 4754476 w 7194254"/>
              <a:gd name="connsiteY165" fmla="*/ 4804718 h 6584660"/>
              <a:gd name="connsiteX166" fmla="*/ 4690632 w 7194254"/>
              <a:gd name="connsiteY166" fmla="*/ 4778432 h 6584660"/>
              <a:gd name="connsiteX167" fmla="*/ 4604256 w 7194254"/>
              <a:gd name="connsiteY167" fmla="*/ 4733370 h 6584660"/>
              <a:gd name="connsiteX168" fmla="*/ 4566701 w 7194254"/>
              <a:gd name="connsiteY168" fmla="*/ 4733370 h 6584660"/>
              <a:gd name="connsiteX169" fmla="*/ 4521634 w 7194254"/>
              <a:gd name="connsiteY169" fmla="*/ 4733370 h 6584660"/>
              <a:gd name="connsiteX170" fmla="*/ 4318837 w 7194254"/>
              <a:gd name="connsiteY170" fmla="*/ 4669532 h 6584660"/>
              <a:gd name="connsiteX171" fmla="*/ 4258749 w 7194254"/>
              <a:gd name="connsiteY171" fmla="*/ 4647001 h 6584660"/>
              <a:gd name="connsiteX172" fmla="*/ 4176127 w 7194254"/>
              <a:gd name="connsiteY172" fmla="*/ 4613205 h 6584660"/>
              <a:gd name="connsiteX173" fmla="*/ 4119795 w 7194254"/>
              <a:gd name="connsiteY173" fmla="*/ 4575654 h 6584660"/>
              <a:gd name="connsiteX174" fmla="*/ 4048440 w 7194254"/>
              <a:gd name="connsiteY174" fmla="*/ 4489285 h 6584660"/>
              <a:gd name="connsiteX175" fmla="*/ 3995863 w 7194254"/>
              <a:gd name="connsiteY175" fmla="*/ 4380386 h 6584660"/>
              <a:gd name="connsiteX176" fmla="*/ 3969574 w 7194254"/>
              <a:gd name="connsiteY176" fmla="*/ 4335324 h 6584660"/>
              <a:gd name="connsiteX177" fmla="*/ 3909486 w 7194254"/>
              <a:gd name="connsiteY177" fmla="*/ 4207649 h 6584660"/>
              <a:gd name="connsiteX178" fmla="*/ 3815598 w 7194254"/>
              <a:gd name="connsiteY178" fmla="*/ 4034911 h 6584660"/>
              <a:gd name="connsiteX179" fmla="*/ 3710444 w 7194254"/>
              <a:gd name="connsiteY179" fmla="*/ 4170097 h 6584660"/>
              <a:gd name="connsiteX180" fmla="*/ 3657867 w 7194254"/>
              <a:gd name="connsiteY180" fmla="*/ 4256466 h 6584660"/>
              <a:gd name="connsiteX181" fmla="*/ 3635334 w 7194254"/>
              <a:gd name="connsiteY181" fmla="*/ 4331569 h 6584660"/>
              <a:gd name="connsiteX182" fmla="*/ 3627823 w 7194254"/>
              <a:gd name="connsiteY182" fmla="*/ 4432958 h 6584660"/>
              <a:gd name="connsiteX183" fmla="*/ 3639089 w 7194254"/>
              <a:gd name="connsiteY183" fmla="*/ 4500550 h 6584660"/>
              <a:gd name="connsiteX184" fmla="*/ 3646601 w 7194254"/>
              <a:gd name="connsiteY184" fmla="*/ 4564388 h 6584660"/>
              <a:gd name="connsiteX185" fmla="*/ 3646601 w 7194254"/>
              <a:gd name="connsiteY185" fmla="*/ 4594429 h 6584660"/>
              <a:gd name="connsiteX186" fmla="*/ 3646601 w 7194254"/>
              <a:gd name="connsiteY186" fmla="*/ 4834759 h 6584660"/>
              <a:gd name="connsiteX187" fmla="*/ 3627823 w 7194254"/>
              <a:gd name="connsiteY187" fmla="*/ 4924883 h 6584660"/>
              <a:gd name="connsiteX188" fmla="*/ 3571490 w 7194254"/>
              <a:gd name="connsiteY188" fmla="*/ 5105130 h 6584660"/>
              <a:gd name="connsiteX189" fmla="*/ 3518913 w 7194254"/>
              <a:gd name="connsiteY189" fmla="*/ 5244071 h 6584660"/>
              <a:gd name="connsiteX190" fmla="*/ 3462581 w 7194254"/>
              <a:gd name="connsiteY190" fmla="*/ 5416808 h 6584660"/>
              <a:gd name="connsiteX191" fmla="*/ 3425025 w 7194254"/>
              <a:gd name="connsiteY191" fmla="*/ 5521952 h 6584660"/>
              <a:gd name="connsiteX192" fmla="*/ 3425025 w 7194254"/>
              <a:gd name="connsiteY192" fmla="*/ 5540728 h 6584660"/>
              <a:gd name="connsiteX193" fmla="*/ 3425025 w 7194254"/>
              <a:gd name="connsiteY193" fmla="*/ 5589545 h 6584660"/>
              <a:gd name="connsiteX194" fmla="*/ 3428781 w 7194254"/>
              <a:gd name="connsiteY194" fmla="*/ 5608321 h 6584660"/>
              <a:gd name="connsiteX195" fmla="*/ 3447558 w 7194254"/>
              <a:gd name="connsiteY195" fmla="*/ 5627096 h 6584660"/>
              <a:gd name="connsiteX196" fmla="*/ 3496380 w 7194254"/>
              <a:gd name="connsiteY196" fmla="*/ 5751016 h 6584660"/>
              <a:gd name="connsiteX197" fmla="*/ 3515158 w 7194254"/>
              <a:gd name="connsiteY197" fmla="*/ 5811099 h 6584660"/>
              <a:gd name="connsiteX198" fmla="*/ 3530180 w 7194254"/>
              <a:gd name="connsiteY198" fmla="*/ 5871181 h 6584660"/>
              <a:gd name="connsiteX199" fmla="*/ 3526424 w 7194254"/>
              <a:gd name="connsiteY199" fmla="*/ 5938774 h 6584660"/>
              <a:gd name="connsiteX200" fmla="*/ 7188047 w 7194254"/>
              <a:gd name="connsiteY200" fmla="*/ 5938774 h 6584660"/>
              <a:gd name="connsiteX201" fmla="*/ 7191802 w 7194254"/>
              <a:gd name="connsiteY201" fmla="*/ 6111511 h 6584660"/>
              <a:gd name="connsiteX202" fmla="*/ 7191802 w 7194254"/>
              <a:gd name="connsiteY202" fmla="*/ 6351841 h 6584660"/>
              <a:gd name="connsiteX203" fmla="*/ 7120447 w 7194254"/>
              <a:gd name="connsiteY203" fmla="*/ 6366861 h 6584660"/>
              <a:gd name="connsiteX204" fmla="*/ 6635987 w 7194254"/>
              <a:gd name="connsiteY204" fmla="*/ 6366861 h 6584660"/>
              <a:gd name="connsiteX205" fmla="*/ 6568387 w 7194254"/>
              <a:gd name="connsiteY205" fmla="*/ 6434454 h 6584660"/>
              <a:gd name="connsiteX206" fmla="*/ 6553365 w 7194254"/>
              <a:gd name="connsiteY206" fmla="*/ 6584660 h 6584660"/>
              <a:gd name="connsiteX207" fmla="*/ 5944973 w 7194254"/>
              <a:gd name="connsiteY207" fmla="*/ 6584660 h 6584660"/>
              <a:gd name="connsiteX208" fmla="*/ 5929951 w 7194254"/>
              <a:gd name="connsiteY208" fmla="*/ 6490781 h 6584660"/>
              <a:gd name="connsiteX209" fmla="*/ 5806019 w 7194254"/>
              <a:gd name="connsiteY209" fmla="*/ 6370617 h 6584660"/>
              <a:gd name="connsiteX210" fmla="*/ 1712513 w 7194254"/>
              <a:gd name="connsiteY210" fmla="*/ 6370617 h 6584660"/>
              <a:gd name="connsiteX211" fmla="*/ 1588581 w 7194254"/>
              <a:gd name="connsiteY211" fmla="*/ 6490781 h 6584660"/>
              <a:gd name="connsiteX212" fmla="*/ 1573559 w 7194254"/>
              <a:gd name="connsiteY212" fmla="*/ 6584660 h 6584660"/>
              <a:gd name="connsiteX213" fmla="*/ 379307 w 7194254"/>
              <a:gd name="connsiteY213" fmla="*/ 6584660 h 6584660"/>
              <a:gd name="connsiteX214" fmla="*/ 364285 w 7194254"/>
              <a:gd name="connsiteY214" fmla="*/ 6464495 h 6584660"/>
              <a:gd name="connsiteX215" fmla="*/ 266642 w 7194254"/>
              <a:gd name="connsiteY215" fmla="*/ 6366861 h 6584660"/>
              <a:gd name="connsiteX216" fmla="*/ 63844 w 7194254"/>
              <a:gd name="connsiteY216" fmla="*/ 6366861 h 6584660"/>
              <a:gd name="connsiteX217" fmla="*/ 0 w 7194254"/>
              <a:gd name="connsiteY217" fmla="*/ 6351841 h 6584660"/>
              <a:gd name="connsiteX218" fmla="*/ 0 w 7194254"/>
              <a:gd name="connsiteY218" fmla="*/ 6336820 h 6584660"/>
              <a:gd name="connsiteX219" fmla="*/ 37555 w 7194254"/>
              <a:gd name="connsiteY219" fmla="*/ 6265472 h 6584660"/>
              <a:gd name="connsiteX220" fmla="*/ 56333 w 7194254"/>
              <a:gd name="connsiteY220" fmla="*/ 6194124 h 6584660"/>
              <a:gd name="connsiteX221" fmla="*/ 82621 w 7194254"/>
              <a:gd name="connsiteY221" fmla="*/ 6130287 h 6584660"/>
              <a:gd name="connsiteX222" fmla="*/ 131443 w 7194254"/>
              <a:gd name="connsiteY222" fmla="*/ 5953795 h 6584660"/>
              <a:gd name="connsiteX223" fmla="*/ 195287 w 7194254"/>
              <a:gd name="connsiteY223" fmla="*/ 5769792 h 6584660"/>
              <a:gd name="connsiteX224" fmla="*/ 217820 w 7194254"/>
              <a:gd name="connsiteY224" fmla="*/ 5687179 h 6584660"/>
              <a:gd name="connsiteX225" fmla="*/ 240353 w 7194254"/>
              <a:gd name="connsiteY225" fmla="*/ 5608321 h 6584660"/>
              <a:gd name="connsiteX226" fmla="*/ 292930 w 7194254"/>
              <a:gd name="connsiteY226" fmla="*/ 5439339 h 6584660"/>
              <a:gd name="connsiteX227" fmla="*/ 345507 w 7194254"/>
              <a:gd name="connsiteY227" fmla="*/ 5270357 h 6584660"/>
              <a:gd name="connsiteX228" fmla="*/ 394329 w 7194254"/>
              <a:gd name="connsiteY228" fmla="*/ 5108885 h 6584660"/>
              <a:gd name="connsiteX229" fmla="*/ 431884 w 7194254"/>
              <a:gd name="connsiteY229" fmla="*/ 4988720 h 6584660"/>
              <a:gd name="connsiteX230" fmla="*/ 465683 w 7194254"/>
              <a:gd name="connsiteY230" fmla="*/ 4872311 h 6584660"/>
              <a:gd name="connsiteX231" fmla="*/ 518261 w 7194254"/>
              <a:gd name="connsiteY231" fmla="*/ 4703329 h 6584660"/>
              <a:gd name="connsiteX232" fmla="*/ 567082 w 7194254"/>
              <a:gd name="connsiteY232" fmla="*/ 4538102 h 6584660"/>
              <a:gd name="connsiteX233" fmla="*/ 619660 w 7194254"/>
              <a:gd name="connsiteY233" fmla="*/ 4372875 h 6584660"/>
              <a:gd name="connsiteX234" fmla="*/ 679748 w 7194254"/>
              <a:gd name="connsiteY234" fmla="*/ 4181362 h 6584660"/>
              <a:gd name="connsiteX235" fmla="*/ 698525 w 7194254"/>
              <a:gd name="connsiteY235" fmla="*/ 4113770 h 6584660"/>
              <a:gd name="connsiteX236" fmla="*/ 717303 w 7194254"/>
              <a:gd name="connsiteY236" fmla="*/ 4049932 h 6584660"/>
              <a:gd name="connsiteX237" fmla="*/ 781146 w 7194254"/>
              <a:gd name="connsiteY237" fmla="*/ 3847154 h 6584660"/>
              <a:gd name="connsiteX238" fmla="*/ 829968 w 7194254"/>
              <a:gd name="connsiteY238" fmla="*/ 3678172 h 6584660"/>
              <a:gd name="connsiteX239" fmla="*/ 882545 w 7194254"/>
              <a:gd name="connsiteY239" fmla="*/ 3516700 h 6584660"/>
              <a:gd name="connsiteX240" fmla="*/ 905078 w 7194254"/>
              <a:gd name="connsiteY240" fmla="*/ 3434087 h 6584660"/>
              <a:gd name="connsiteX241" fmla="*/ 931367 w 7194254"/>
              <a:gd name="connsiteY241" fmla="*/ 3355229 h 6584660"/>
              <a:gd name="connsiteX242" fmla="*/ 991455 w 7194254"/>
              <a:gd name="connsiteY242" fmla="*/ 3156206 h 6584660"/>
              <a:gd name="connsiteX243" fmla="*/ 1040276 w 7194254"/>
              <a:gd name="connsiteY243" fmla="*/ 2990979 h 6584660"/>
              <a:gd name="connsiteX244" fmla="*/ 1092854 w 7194254"/>
              <a:gd name="connsiteY244" fmla="*/ 2829507 h 6584660"/>
              <a:gd name="connsiteX245" fmla="*/ 1130409 w 7194254"/>
              <a:gd name="connsiteY245" fmla="*/ 2705587 h 6584660"/>
              <a:gd name="connsiteX246" fmla="*/ 1167964 w 7194254"/>
              <a:gd name="connsiteY246" fmla="*/ 2585422 h 6584660"/>
              <a:gd name="connsiteX247" fmla="*/ 1186741 w 7194254"/>
              <a:gd name="connsiteY247" fmla="*/ 2517830 h 6584660"/>
              <a:gd name="connsiteX248" fmla="*/ 1205519 w 7194254"/>
              <a:gd name="connsiteY248" fmla="*/ 2457747 h 6584660"/>
              <a:gd name="connsiteX249" fmla="*/ 1273118 w 7194254"/>
              <a:gd name="connsiteY249" fmla="*/ 2254969 h 6584660"/>
              <a:gd name="connsiteX250" fmla="*/ 1318184 w 7194254"/>
              <a:gd name="connsiteY250" fmla="*/ 2085987 h 6584660"/>
              <a:gd name="connsiteX251" fmla="*/ 1306918 w 7194254"/>
              <a:gd name="connsiteY251" fmla="*/ 2040925 h 6584660"/>
              <a:gd name="connsiteX252" fmla="*/ 1152942 w 7194254"/>
              <a:gd name="connsiteY252" fmla="*/ 1935781 h 6584660"/>
              <a:gd name="connsiteX253" fmla="*/ 976433 w 7194254"/>
              <a:gd name="connsiteY253" fmla="*/ 1815616 h 6584660"/>
              <a:gd name="connsiteX254" fmla="*/ 833723 w 7194254"/>
              <a:gd name="connsiteY254" fmla="*/ 1717982 h 6584660"/>
              <a:gd name="connsiteX255" fmla="*/ 675992 w 7194254"/>
              <a:gd name="connsiteY255" fmla="*/ 1612838 h 6584660"/>
              <a:gd name="connsiteX256" fmla="*/ 634682 w 7194254"/>
              <a:gd name="connsiteY256" fmla="*/ 1571531 h 6584660"/>
              <a:gd name="connsiteX257" fmla="*/ 627170 w 7194254"/>
              <a:gd name="connsiteY257" fmla="*/ 1564021 h 6584660"/>
              <a:gd name="connsiteX258" fmla="*/ 638437 w 7194254"/>
              <a:gd name="connsiteY258" fmla="*/ 1481408 h 6584660"/>
              <a:gd name="connsiteX259" fmla="*/ 702281 w 7194254"/>
              <a:gd name="connsiteY259" fmla="*/ 1440101 h 6584660"/>
              <a:gd name="connsiteX260" fmla="*/ 762369 w 7194254"/>
              <a:gd name="connsiteY260" fmla="*/ 1462632 h 6584660"/>
              <a:gd name="connsiteX261" fmla="*/ 972677 w 7194254"/>
              <a:gd name="connsiteY261" fmla="*/ 1605328 h 6584660"/>
              <a:gd name="connsiteX262" fmla="*/ 1190497 w 7194254"/>
              <a:gd name="connsiteY262" fmla="*/ 1755534 h 6584660"/>
              <a:gd name="connsiteX263" fmla="*/ 1363250 w 7194254"/>
              <a:gd name="connsiteY263" fmla="*/ 1875699 h 6584660"/>
              <a:gd name="connsiteX264" fmla="*/ 1505960 w 7194254"/>
              <a:gd name="connsiteY264" fmla="*/ 1973333 h 6584660"/>
              <a:gd name="connsiteX265" fmla="*/ 1686224 w 7194254"/>
              <a:gd name="connsiteY265" fmla="*/ 2097253 h 6584660"/>
              <a:gd name="connsiteX266" fmla="*/ 1832689 w 7194254"/>
              <a:gd name="connsiteY266" fmla="*/ 2194887 h 6584660"/>
              <a:gd name="connsiteX267" fmla="*/ 1847711 w 7194254"/>
              <a:gd name="connsiteY267" fmla="*/ 2206152 h 6584660"/>
              <a:gd name="connsiteX268" fmla="*/ 1956621 w 7194254"/>
              <a:gd name="connsiteY268" fmla="*/ 2247459 h 6584660"/>
              <a:gd name="connsiteX269" fmla="*/ 2238284 w 7194254"/>
              <a:gd name="connsiteY269" fmla="*/ 2258724 h 6584660"/>
              <a:gd name="connsiteX270" fmla="*/ 2320905 w 7194254"/>
              <a:gd name="connsiteY270" fmla="*/ 2269990 h 6584660"/>
              <a:gd name="connsiteX271" fmla="*/ 2407282 w 7194254"/>
              <a:gd name="connsiteY271" fmla="*/ 2269990 h 6584660"/>
              <a:gd name="connsiteX272" fmla="*/ 2546236 w 7194254"/>
              <a:gd name="connsiteY272" fmla="*/ 2277500 h 6584660"/>
              <a:gd name="connsiteX273" fmla="*/ 2636368 w 7194254"/>
              <a:gd name="connsiteY273" fmla="*/ 2288765 h 6584660"/>
              <a:gd name="connsiteX274" fmla="*/ 2726501 w 7194254"/>
              <a:gd name="connsiteY274" fmla="*/ 2288765 h 6584660"/>
              <a:gd name="connsiteX275" fmla="*/ 2809122 w 7194254"/>
              <a:gd name="connsiteY275" fmla="*/ 2296276 h 6584660"/>
              <a:gd name="connsiteX276" fmla="*/ 2876721 w 7194254"/>
              <a:gd name="connsiteY276" fmla="*/ 2352603 h 6584660"/>
              <a:gd name="connsiteX277" fmla="*/ 2865454 w 7194254"/>
              <a:gd name="connsiteY277" fmla="*/ 2427706 h 6584660"/>
              <a:gd name="connsiteX278" fmla="*/ 2842921 w 7194254"/>
              <a:gd name="connsiteY278" fmla="*/ 2450237 h 6584660"/>
              <a:gd name="connsiteX279" fmla="*/ 2816633 w 7194254"/>
              <a:gd name="connsiteY279" fmla="*/ 2461503 h 6584660"/>
              <a:gd name="connsiteX280" fmla="*/ 2655146 w 7194254"/>
              <a:gd name="connsiteY280" fmla="*/ 2461503 h 6584660"/>
              <a:gd name="connsiteX281" fmla="*/ 2489903 w 7194254"/>
              <a:gd name="connsiteY281" fmla="*/ 2450237 h 6584660"/>
              <a:gd name="connsiteX282" fmla="*/ 2332172 w 7194254"/>
              <a:gd name="connsiteY282" fmla="*/ 2442727 h 6584660"/>
              <a:gd name="connsiteX283" fmla="*/ 2174441 w 7194254"/>
              <a:gd name="connsiteY283" fmla="*/ 2431461 h 6584660"/>
              <a:gd name="connsiteX284" fmla="*/ 2012954 w 7194254"/>
              <a:gd name="connsiteY284" fmla="*/ 2423951 h 6584660"/>
              <a:gd name="connsiteX285" fmla="*/ 1870244 w 7194254"/>
              <a:gd name="connsiteY285" fmla="*/ 2416441 h 6584660"/>
              <a:gd name="connsiteX286" fmla="*/ 1847711 w 7194254"/>
              <a:gd name="connsiteY286" fmla="*/ 2408930 h 6584660"/>
              <a:gd name="connsiteX287" fmla="*/ 1716268 w 7194254"/>
              <a:gd name="connsiteY287" fmla="*/ 2326317 h 6584660"/>
              <a:gd name="connsiteX288" fmla="*/ 1686224 w 7194254"/>
              <a:gd name="connsiteY288" fmla="*/ 2412686 h 6584660"/>
              <a:gd name="connsiteX289" fmla="*/ 1656180 w 7194254"/>
              <a:gd name="connsiteY289" fmla="*/ 2517830 h 6584660"/>
              <a:gd name="connsiteX290" fmla="*/ 1622381 w 7194254"/>
              <a:gd name="connsiteY290" fmla="*/ 2622974 h 6584660"/>
              <a:gd name="connsiteX291" fmla="*/ 1599848 w 7194254"/>
              <a:gd name="connsiteY291" fmla="*/ 2701832 h 6584660"/>
              <a:gd name="connsiteX292" fmla="*/ 1573559 w 7194254"/>
              <a:gd name="connsiteY292" fmla="*/ 2780690 h 6584660"/>
              <a:gd name="connsiteX293" fmla="*/ 1528493 w 7194254"/>
              <a:gd name="connsiteY293" fmla="*/ 2960938 h 6584660"/>
              <a:gd name="connsiteX294" fmla="*/ 1483427 w 7194254"/>
              <a:gd name="connsiteY294" fmla="*/ 3111144 h 6584660"/>
              <a:gd name="connsiteX295" fmla="*/ 1472160 w 7194254"/>
              <a:gd name="connsiteY295" fmla="*/ 3148695 h 6584660"/>
              <a:gd name="connsiteX296" fmla="*/ 1457138 w 7194254"/>
              <a:gd name="connsiteY296" fmla="*/ 3193757 h 6584660"/>
              <a:gd name="connsiteX297" fmla="*/ 1445872 w 7194254"/>
              <a:gd name="connsiteY297" fmla="*/ 3235064 h 6584660"/>
              <a:gd name="connsiteX298" fmla="*/ 1382028 w 7194254"/>
              <a:gd name="connsiteY298" fmla="*/ 3434087 h 6584660"/>
              <a:gd name="connsiteX299" fmla="*/ 1325695 w 7194254"/>
              <a:gd name="connsiteY299" fmla="*/ 3636865 h 6584660"/>
              <a:gd name="connsiteX300" fmla="*/ 1261852 w 7194254"/>
              <a:gd name="connsiteY300" fmla="*/ 3835888 h 6584660"/>
              <a:gd name="connsiteX301" fmla="*/ 1228052 w 7194254"/>
              <a:gd name="connsiteY301" fmla="*/ 3959808 h 6584660"/>
              <a:gd name="connsiteX302" fmla="*/ 1194252 w 7194254"/>
              <a:gd name="connsiteY302" fmla="*/ 4083728 h 6584660"/>
              <a:gd name="connsiteX303" fmla="*/ 1167964 w 7194254"/>
              <a:gd name="connsiteY303" fmla="*/ 4166342 h 6584660"/>
              <a:gd name="connsiteX304" fmla="*/ 1141675 w 7194254"/>
              <a:gd name="connsiteY304" fmla="*/ 4241445 h 6584660"/>
              <a:gd name="connsiteX305" fmla="*/ 1096609 w 7194254"/>
              <a:gd name="connsiteY305" fmla="*/ 4425447 h 6584660"/>
              <a:gd name="connsiteX306" fmla="*/ 1051543 w 7194254"/>
              <a:gd name="connsiteY306" fmla="*/ 4571898 h 6584660"/>
              <a:gd name="connsiteX307" fmla="*/ 1040276 w 7194254"/>
              <a:gd name="connsiteY307" fmla="*/ 4613205 h 6584660"/>
              <a:gd name="connsiteX308" fmla="*/ 1025254 w 7194254"/>
              <a:gd name="connsiteY308" fmla="*/ 4658267 h 6584660"/>
              <a:gd name="connsiteX309" fmla="*/ 1013988 w 7194254"/>
              <a:gd name="connsiteY309" fmla="*/ 4699574 h 6584660"/>
              <a:gd name="connsiteX310" fmla="*/ 950144 w 7194254"/>
              <a:gd name="connsiteY310" fmla="*/ 4898597 h 6584660"/>
              <a:gd name="connsiteX311" fmla="*/ 920100 w 7194254"/>
              <a:gd name="connsiteY311" fmla="*/ 4996231 h 6584660"/>
              <a:gd name="connsiteX312" fmla="*/ 893812 w 7194254"/>
              <a:gd name="connsiteY312" fmla="*/ 5097620 h 6584660"/>
              <a:gd name="connsiteX313" fmla="*/ 829968 w 7194254"/>
              <a:gd name="connsiteY313" fmla="*/ 5300398 h 6584660"/>
              <a:gd name="connsiteX314" fmla="*/ 844990 w 7194254"/>
              <a:gd name="connsiteY314" fmla="*/ 5315419 h 6584660"/>
              <a:gd name="connsiteX315" fmla="*/ 957655 w 7194254"/>
              <a:gd name="connsiteY315" fmla="*/ 5304153 h 6584660"/>
              <a:gd name="connsiteX316" fmla="*/ 1137920 w 7194254"/>
              <a:gd name="connsiteY316" fmla="*/ 5296643 h 6584660"/>
              <a:gd name="connsiteX317" fmla="*/ 1318184 w 7194254"/>
              <a:gd name="connsiteY317" fmla="*/ 5296643 h 6584660"/>
              <a:gd name="connsiteX318" fmla="*/ 1374517 w 7194254"/>
              <a:gd name="connsiteY318" fmla="*/ 5304153 h 6584660"/>
              <a:gd name="connsiteX319" fmla="*/ 1423339 w 7194254"/>
              <a:gd name="connsiteY319" fmla="*/ 5315419 h 6584660"/>
              <a:gd name="connsiteX320" fmla="*/ 1502204 w 7194254"/>
              <a:gd name="connsiteY320" fmla="*/ 5322929 h 6584660"/>
              <a:gd name="connsiteX321" fmla="*/ 1674958 w 7194254"/>
              <a:gd name="connsiteY321" fmla="*/ 5364236 h 6584660"/>
              <a:gd name="connsiteX322" fmla="*/ 1851467 w 7194254"/>
              <a:gd name="connsiteY322" fmla="*/ 5424318 h 6584660"/>
              <a:gd name="connsiteX323" fmla="*/ 1997932 w 7194254"/>
              <a:gd name="connsiteY323" fmla="*/ 5499421 h 6584660"/>
              <a:gd name="connsiteX324" fmla="*/ 2080553 w 7194254"/>
              <a:gd name="connsiteY324" fmla="*/ 5551993 h 6584660"/>
              <a:gd name="connsiteX325" fmla="*/ 2185707 w 7194254"/>
              <a:gd name="connsiteY325" fmla="*/ 5634607 h 6584660"/>
              <a:gd name="connsiteX326" fmla="*/ 2290861 w 7194254"/>
              <a:gd name="connsiteY326" fmla="*/ 5747261 h 6584660"/>
              <a:gd name="connsiteX327" fmla="*/ 2384749 w 7194254"/>
              <a:gd name="connsiteY327" fmla="*/ 5901222 h 6584660"/>
              <a:gd name="connsiteX328" fmla="*/ 2392260 w 7194254"/>
              <a:gd name="connsiteY328" fmla="*/ 5919998 h 6584660"/>
              <a:gd name="connsiteX329" fmla="*/ 2422304 w 7194254"/>
              <a:gd name="connsiteY329" fmla="*/ 5938774 h 6584660"/>
              <a:gd name="connsiteX330" fmla="*/ 2583791 w 7194254"/>
              <a:gd name="connsiteY330" fmla="*/ 5938774 h 6584660"/>
              <a:gd name="connsiteX331" fmla="*/ 2587547 w 7194254"/>
              <a:gd name="connsiteY331" fmla="*/ 5908733 h 6584660"/>
              <a:gd name="connsiteX332" fmla="*/ 2598813 w 7194254"/>
              <a:gd name="connsiteY332" fmla="*/ 5886202 h 6584660"/>
              <a:gd name="connsiteX333" fmla="*/ 2651390 w 7194254"/>
              <a:gd name="connsiteY333" fmla="*/ 5848650 h 6584660"/>
              <a:gd name="connsiteX334" fmla="*/ 2764056 w 7194254"/>
              <a:gd name="connsiteY334" fmla="*/ 5848650 h 6584660"/>
              <a:gd name="connsiteX335" fmla="*/ 2797855 w 7194254"/>
              <a:gd name="connsiteY335" fmla="*/ 5837385 h 6584660"/>
              <a:gd name="connsiteX336" fmla="*/ 2876721 w 7194254"/>
              <a:gd name="connsiteY336" fmla="*/ 5784813 h 6584660"/>
              <a:gd name="connsiteX337" fmla="*/ 2903009 w 7194254"/>
              <a:gd name="connsiteY337" fmla="*/ 5762282 h 6584660"/>
              <a:gd name="connsiteX338" fmla="*/ 2929298 w 7194254"/>
              <a:gd name="connsiteY338" fmla="*/ 5694689 h 6584660"/>
              <a:gd name="connsiteX339" fmla="*/ 2910521 w 7194254"/>
              <a:gd name="connsiteY339" fmla="*/ 5683424 h 6584660"/>
              <a:gd name="connsiteX340" fmla="*/ 2895498 w 7194254"/>
              <a:gd name="connsiteY340" fmla="*/ 5653382 h 6584660"/>
              <a:gd name="connsiteX341" fmla="*/ 2948076 w 7194254"/>
              <a:gd name="connsiteY341" fmla="*/ 5604565 h 6584660"/>
              <a:gd name="connsiteX342" fmla="*/ 2963098 w 7194254"/>
              <a:gd name="connsiteY342" fmla="*/ 5574524 h 6584660"/>
              <a:gd name="connsiteX343" fmla="*/ 2985631 w 7194254"/>
              <a:gd name="connsiteY343" fmla="*/ 5548238 h 6584660"/>
              <a:gd name="connsiteX344" fmla="*/ 3004408 w 7194254"/>
              <a:gd name="connsiteY344" fmla="*/ 5551993 h 6584660"/>
              <a:gd name="connsiteX345" fmla="*/ 3023186 w 7194254"/>
              <a:gd name="connsiteY345" fmla="*/ 5574524 h 6584660"/>
              <a:gd name="connsiteX346" fmla="*/ 3087029 w 7194254"/>
              <a:gd name="connsiteY346" fmla="*/ 5551993 h 6584660"/>
              <a:gd name="connsiteX347" fmla="*/ 3132096 w 7194254"/>
              <a:gd name="connsiteY347" fmla="*/ 5529462 h 6584660"/>
              <a:gd name="connsiteX348" fmla="*/ 3184673 w 7194254"/>
              <a:gd name="connsiteY348" fmla="*/ 5409297 h 6584660"/>
              <a:gd name="connsiteX349" fmla="*/ 3199695 w 7194254"/>
              <a:gd name="connsiteY349" fmla="*/ 5345460 h 6584660"/>
              <a:gd name="connsiteX350" fmla="*/ 3214717 w 7194254"/>
              <a:gd name="connsiteY350" fmla="*/ 5281622 h 6584660"/>
              <a:gd name="connsiteX351" fmla="*/ 3233494 w 7194254"/>
              <a:gd name="connsiteY351" fmla="*/ 5127661 h 6584660"/>
              <a:gd name="connsiteX352" fmla="*/ 3241005 w 7194254"/>
              <a:gd name="connsiteY352" fmla="*/ 4999986 h 6584660"/>
              <a:gd name="connsiteX353" fmla="*/ 3252272 w 7194254"/>
              <a:gd name="connsiteY353" fmla="*/ 4868555 h 6584660"/>
              <a:gd name="connsiteX354" fmla="*/ 3259783 w 7194254"/>
              <a:gd name="connsiteY354" fmla="*/ 4752146 h 6584660"/>
              <a:gd name="connsiteX355" fmla="*/ 3267294 w 7194254"/>
              <a:gd name="connsiteY355" fmla="*/ 4613205 h 6584660"/>
              <a:gd name="connsiteX356" fmla="*/ 3274805 w 7194254"/>
              <a:gd name="connsiteY356" fmla="*/ 4594429 h 6584660"/>
              <a:gd name="connsiteX357" fmla="*/ 3256027 w 7194254"/>
              <a:gd name="connsiteY357" fmla="*/ 4553123 h 6584660"/>
              <a:gd name="connsiteX358" fmla="*/ 3229739 w 7194254"/>
              <a:gd name="connsiteY358" fmla="*/ 4523081 h 6584660"/>
              <a:gd name="connsiteX359" fmla="*/ 3229739 w 7194254"/>
              <a:gd name="connsiteY359" fmla="*/ 4459244 h 6584660"/>
              <a:gd name="connsiteX360" fmla="*/ 3214717 w 7194254"/>
              <a:gd name="connsiteY360" fmla="*/ 4342834 h 6584660"/>
              <a:gd name="connsiteX361" fmla="*/ 3203450 w 7194254"/>
              <a:gd name="connsiteY361" fmla="*/ 4305283 h 6584660"/>
              <a:gd name="connsiteX362" fmla="*/ 3195939 w 7194254"/>
              <a:gd name="connsiteY362" fmla="*/ 4267731 h 6584660"/>
              <a:gd name="connsiteX363" fmla="*/ 3184673 w 7194254"/>
              <a:gd name="connsiteY363" fmla="*/ 4241445 h 6584660"/>
              <a:gd name="connsiteX364" fmla="*/ 3199695 w 7194254"/>
              <a:gd name="connsiteY364" fmla="*/ 4136301 h 6584660"/>
              <a:gd name="connsiteX365" fmla="*/ 3282316 w 7194254"/>
              <a:gd name="connsiteY365" fmla="*/ 3941033 h 6584660"/>
              <a:gd name="connsiteX366" fmla="*/ 3421270 w 7194254"/>
              <a:gd name="connsiteY366" fmla="*/ 3640620 h 6584660"/>
              <a:gd name="connsiteX367" fmla="*/ 3567735 w 7194254"/>
              <a:gd name="connsiteY367" fmla="*/ 3355229 h 6584660"/>
              <a:gd name="connsiteX368" fmla="*/ 3579001 w 7194254"/>
              <a:gd name="connsiteY368" fmla="*/ 3336453 h 6584660"/>
              <a:gd name="connsiteX369" fmla="*/ 3594023 w 7194254"/>
              <a:gd name="connsiteY369" fmla="*/ 3295146 h 6584660"/>
              <a:gd name="connsiteX370" fmla="*/ 3586512 w 7194254"/>
              <a:gd name="connsiteY370" fmla="*/ 3265105 h 6584660"/>
              <a:gd name="connsiteX371" fmla="*/ 3586512 w 7194254"/>
              <a:gd name="connsiteY371" fmla="*/ 3238819 h 6584660"/>
              <a:gd name="connsiteX372" fmla="*/ 3616556 w 7194254"/>
              <a:gd name="connsiteY372" fmla="*/ 3144940 h 6584660"/>
              <a:gd name="connsiteX373" fmla="*/ 3635334 w 7194254"/>
              <a:gd name="connsiteY373" fmla="*/ 3009755 h 6584660"/>
              <a:gd name="connsiteX374" fmla="*/ 3646601 w 7194254"/>
              <a:gd name="connsiteY374" fmla="*/ 2825752 h 6584660"/>
              <a:gd name="connsiteX375" fmla="*/ 3635334 w 7194254"/>
              <a:gd name="connsiteY375" fmla="*/ 2761915 h 6584660"/>
              <a:gd name="connsiteX376" fmla="*/ 3635334 w 7194254"/>
              <a:gd name="connsiteY376" fmla="*/ 2694322 h 6584660"/>
              <a:gd name="connsiteX377" fmla="*/ 3627823 w 7194254"/>
              <a:gd name="connsiteY377" fmla="*/ 2615464 h 6584660"/>
              <a:gd name="connsiteX378" fmla="*/ 3616556 w 7194254"/>
              <a:gd name="connsiteY378" fmla="*/ 2547871 h 6584660"/>
              <a:gd name="connsiteX379" fmla="*/ 3616556 w 7194254"/>
              <a:gd name="connsiteY379" fmla="*/ 2484033 h 6584660"/>
              <a:gd name="connsiteX380" fmla="*/ 3601534 w 7194254"/>
              <a:gd name="connsiteY380" fmla="*/ 2393910 h 6584660"/>
              <a:gd name="connsiteX381" fmla="*/ 3537691 w 7194254"/>
              <a:gd name="connsiteY381" fmla="*/ 2277500 h 6584660"/>
              <a:gd name="connsiteX382" fmla="*/ 3511402 w 7194254"/>
              <a:gd name="connsiteY382" fmla="*/ 2251214 h 6584660"/>
              <a:gd name="connsiteX383" fmla="*/ 3496380 w 7194254"/>
              <a:gd name="connsiteY383" fmla="*/ 2209907 h 6584660"/>
              <a:gd name="connsiteX384" fmla="*/ 3477603 w 7194254"/>
              <a:gd name="connsiteY384" fmla="*/ 2194887 h 6584660"/>
              <a:gd name="connsiteX385" fmla="*/ 3447558 w 7194254"/>
              <a:gd name="connsiteY385" fmla="*/ 2187376 h 6584660"/>
              <a:gd name="connsiteX386" fmla="*/ 3398737 w 7194254"/>
              <a:gd name="connsiteY386" fmla="*/ 2168600 h 6584660"/>
              <a:gd name="connsiteX387" fmla="*/ 3391226 w 7194254"/>
              <a:gd name="connsiteY387" fmla="*/ 2164845 h 6584660"/>
              <a:gd name="connsiteX388" fmla="*/ 3342404 w 7194254"/>
              <a:gd name="connsiteY388" fmla="*/ 2127294 h 6584660"/>
              <a:gd name="connsiteX389" fmla="*/ 3241005 w 7194254"/>
              <a:gd name="connsiteY389" fmla="*/ 2033415 h 6584660"/>
              <a:gd name="connsiteX390" fmla="*/ 3188428 w 7194254"/>
              <a:gd name="connsiteY390" fmla="*/ 1962067 h 6584660"/>
              <a:gd name="connsiteX391" fmla="*/ 3158384 w 7194254"/>
              <a:gd name="connsiteY391" fmla="*/ 1928271 h 6584660"/>
              <a:gd name="connsiteX392" fmla="*/ 3135851 w 7194254"/>
              <a:gd name="connsiteY392" fmla="*/ 1890719 h 6584660"/>
              <a:gd name="connsiteX393" fmla="*/ 3124585 w 7194254"/>
              <a:gd name="connsiteY393" fmla="*/ 1879454 h 6584660"/>
              <a:gd name="connsiteX394" fmla="*/ 3064496 w 7194254"/>
              <a:gd name="connsiteY394" fmla="*/ 1819371 h 6584660"/>
              <a:gd name="connsiteX395" fmla="*/ 2989386 w 7194254"/>
              <a:gd name="connsiteY395" fmla="*/ 1766799 h 6584660"/>
              <a:gd name="connsiteX396" fmla="*/ 2974364 w 7194254"/>
              <a:gd name="connsiteY396" fmla="*/ 1744268 h 6584660"/>
              <a:gd name="connsiteX397" fmla="*/ 2974364 w 7194254"/>
              <a:gd name="connsiteY397" fmla="*/ 1710472 h 6584660"/>
              <a:gd name="connsiteX398" fmla="*/ 2981875 w 7194254"/>
              <a:gd name="connsiteY398" fmla="*/ 1669165 h 6584660"/>
              <a:gd name="connsiteX399" fmla="*/ 3030697 w 7194254"/>
              <a:gd name="connsiteY399" fmla="*/ 1526469 h 6584660"/>
              <a:gd name="connsiteX400" fmla="*/ 3049474 w 7194254"/>
              <a:gd name="connsiteY400" fmla="*/ 1485163 h 6584660"/>
              <a:gd name="connsiteX401" fmla="*/ 3090785 w 7194254"/>
              <a:gd name="connsiteY401" fmla="*/ 1458876 h 6584660"/>
              <a:gd name="connsiteX402" fmla="*/ 3120829 w 7194254"/>
              <a:gd name="connsiteY402" fmla="*/ 1447611 h 6584660"/>
              <a:gd name="connsiteX403" fmla="*/ 3124585 w 7194254"/>
              <a:gd name="connsiteY403" fmla="*/ 1432591 h 6584660"/>
              <a:gd name="connsiteX404" fmla="*/ 3150873 w 7194254"/>
              <a:gd name="connsiteY404" fmla="*/ 1428835 h 6584660"/>
              <a:gd name="connsiteX405" fmla="*/ 3195939 w 7194254"/>
              <a:gd name="connsiteY405" fmla="*/ 1492673 h 6584660"/>
              <a:gd name="connsiteX406" fmla="*/ 3252272 w 7194254"/>
              <a:gd name="connsiteY406" fmla="*/ 1616593 h 6584660"/>
              <a:gd name="connsiteX407" fmla="*/ 3259783 w 7194254"/>
              <a:gd name="connsiteY407" fmla="*/ 1710472 h 6584660"/>
              <a:gd name="connsiteX408" fmla="*/ 3267294 w 7194254"/>
              <a:gd name="connsiteY408" fmla="*/ 1755534 h 6584660"/>
              <a:gd name="connsiteX409" fmla="*/ 3278561 w 7194254"/>
              <a:gd name="connsiteY409" fmla="*/ 1763044 h 6584660"/>
              <a:gd name="connsiteX410" fmla="*/ 3286072 w 7194254"/>
              <a:gd name="connsiteY410" fmla="*/ 1751779 h 6584660"/>
              <a:gd name="connsiteX411" fmla="*/ 3286072 w 7194254"/>
              <a:gd name="connsiteY411" fmla="*/ 1733003 h 6584660"/>
              <a:gd name="connsiteX412" fmla="*/ 3297338 w 7194254"/>
              <a:gd name="connsiteY412" fmla="*/ 1549000 h 6584660"/>
              <a:gd name="connsiteX413" fmla="*/ 3304849 w 7194254"/>
              <a:gd name="connsiteY413" fmla="*/ 1413815 h 6584660"/>
              <a:gd name="connsiteX414" fmla="*/ 3293583 w 7194254"/>
              <a:gd name="connsiteY414" fmla="*/ 1331201 h 6584660"/>
              <a:gd name="connsiteX415" fmla="*/ 3304849 w 7194254"/>
              <a:gd name="connsiteY415" fmla="*/ 1256098 h 6584660"/>
              <a:gd name="connsiteX416" fmla="*/ 3304849 w 7194254"/>
              <a:gd name="connsiteY416" fmla="*/ 1180995 h 6584660"/>
              <a:gd name="connsiteX417" fmla="*/ 3338649 w 7194254"/>
              <a:gd name="connsiteY417" fmla="*/ 1090872 h 6584660"/>
              <a:gd name="connsiteX418" fmla="*/ 3342404 w 7194254"/>
              <a:gd name="connsiteY418" fmla="*/ 1075851 h 6584660"/>
              <a:gd name="connsiteX419" fmla="*/ 3342404 w 7194254"/>
              <a:gd name="connsiteY419" fmla="*/ 1057075 h 6584660"/>
              <a:gd name="connsiteX420" fmla="*/ 3368693 w 7194254"/>
              <a:gd name="connsiteY420" fmla="*/ 1027034 h 6584660"/>
              <a:gd name="connsiteX421" fmla="*/ 3361182 w 7194254"/>
              <a:gd name="connsiteY421" fmla="*/ 989482 h 6584660"/>
              <a:gd name="connsiteX422" fmla="*/ 3361182 w 7194254"/>
              <a:gd name="connsiteY422" fmla="*/ 951931 h 6584660"/>
              <a:gd name="connsiteX423" fmla="*/ 3379959 w 7194254"/>
              <a:gd name="connsiteY423" fmla="*/ 899359 h 6584660"/>
              <a:gd name="connsiteX424" fmla="*/ 3394981 w 7194254"/>
              <a:gd name="connsiteY424" fmla="*/ 888093 h 6584660"/>
              <a:gd name="connsiteX425" fmla="*/ 3413759 w 7194254"/>
              <a:gd name="connsiteY425" fmla="*/ 858052 h 6584660"/>
              <a:gd name="connsiteX426" fmla="*/ 3402492 w 7194254"/>
              <a:gd name="connsiteY426" fmla="*/ 816745 h 6584660"/>
              <a:gd name="connsiteX427" fmla="*/ 3383715 w 7194254"/>
              <a:gd name="connsiteY427" fmla="*/ 790459 h 6584660"/>
              <a:gd name="connsiteX428" fmla="*/ 3376204 w 7194254"/>
              <a:gd name="connsiteY428" fmla="*/ 749153 h 6584660"/>
              <a:gd name="connsiteX429" fmla="*/ 3368693 w 7194254"/>
              <a:gd name="connsiteY429" fmla="*/ 726622 h 6584660"/>
              <a:gd name="connsiteX430" fmla="*/ 3349915 w 7194254"/>
              <a:gd name="connsiteY430" fmla="*/ 681560 h 6584660"/>
              <a:gd name="connsiteX431" fmla="*/ 3327382 w 7194254"/>
              <a:gd name="connsiteY431" fmla="*/ 647764 h 6584660"/>
              <a:gd name="connsiteX432" fmla="*/ 3308605 w 7194254"/>
              <a:gd name="connsiteY432" fmla="*/ 568905 h 6584660"/>
              <a:gd name="connsiteX433" fmla="*/ 3323627 w 7194254"/>
              <a:gd name="connsiteY433" fmla="*/ 520088 h 6584660"/>
              <a:gd name="connsiteX434" fmla="*/ 3319871 w 7194254"/>
              <a:gd name="connsiteY434" fmla="*/ 512578 h 6584660"/>
              <a:gd name="connsiteX435" fmla="*/ 3304849 w 7194254"/>
              <a:gd name="connsiteY435" fmla="*/ 493802 h 6584660"/>
              <a:gd name="connsiteX436" fmla="*/ 3301094 w 7194254"/>
              <a:gd name="connsiteY436" fmla="*/ 486292 h 6584660"/>
              <a:gd name="connsiteX437" fmla="*/ 3278561 w 7194254"/>
              <a:gd name="connsiteY437" fmla="*/ 414944 h 6584660"/>
              <a:gd name="connsiteX438" fmla="*/ 3267294 w 7194254"/>
              <a:gd name="connsiteY438" fmla="*/ 351106 h 6584660"/>
              <a:gd name="connsiteX439" fmla="*/ 3293583 w 7194254"/>
              <a:gd name="connsiteY439" fmla="*/ 260983 h 6584660"/>
              <a:gd name="connsiteX440" fmla="*/ 3304849 w 7194254"/>
              <a:gd name="connsiteY440" fmla="*/ 193390 h 6584660"/>
              <a:gd name="connsiteX441" fmla="*/ 3327382 w 7194254"/>
              <a:gd name="connsiteY441" fmla="*/ 133308 h 6584660"/>
              <a:gd name="connsiteX442" fmla="*/ 3488869 w 7194254"/>
              <a:gd name="connsiteY442" fmla="*/ 24408 h 6584660"/>
              <a:gd name="connsiteX443" fmla="*/ 3597779 w 7194254"/>
              <a:gd name="connsiteY443" fmla="*/ 5632 h 6584660"/>
              <a:gd name="connsiteX444" fmla="*/ 3631579 w 7194254"/>
              <a:gd name="connsiteY444" fmla="*/ 0 h 6584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</a:cxnLst>
            <a:rect l="l" t="t" r="r" b="b"/>
            <a:pathLst>
              <a:path w="7194254" h="6584660">
                <a:moveTo>
                  <a:pt x="4416071" y="1477703"/>
                </a:moveTo>
                <a:cubicBezTo>
                  <a:pt x="4407184" y="1480047"/>
                  <a:pt x="4399700" y="1488485"/>
                  <a:pt x="4390345" y="1503486"/>
                </a:cubicBezTo>
                <a:cubicBezTo>
                  <a:pt x="4386603" y="1514736"/>
                  <a:pt x="4375377" y="1518487"/>
                  <a:pt x="4371635" y="1529737"/>
                </a:cubicBezTo>
                <a:cubicBezTo>
                  <a:pt x="4367893" y="1570989"/>
                  <a:pt x="4352925" y="1612241"/>
                  <a:pt x="4352925" y="1653493"/>
                </a:cubicBezTo>
                <a:cubicBezTo>
                  <a:pt x="4352925" y="1668494"/>
                  <a:pt x="4364151" y="1675994"/>
                  <a:pt x="4364151" y="1690995"/>
                </a:cubicBezTo>
                <a:cubicBezTo>
                  <a:pt x="4364151" y="1720997"/>
                  <a:pt x="4367893" y="1724747"/>
                  <a:pt x="4397829" y="1724747"/>
                </a:cubicBezTo>
                <a:cubicBezTo>
                  <a:pt x="4412797" y="1728497"/>
                  <a:pt x="4424023" y="1717247"/>
                  <a:pt x="4438990" y="1717247"/>
                </a:cubicBezTo>
                <a:cubicBezTo>
                  <a:pt x="4480152" y="1713496"/>
                  <a:pt x="4521314" y="1698496"/>
                  <a:pt x="4562475" y="1687245"/>
                </a:cubicBezTo>
                <a:cubicBezTo>
                  <a:pt x="4592411" y="1675994"/>
                  <a:pt x="4626089" y="1668494"/>
                  <a:pt x="4656024" y="1653493"/>
                </a:cubicBezTo>
                <a:cubicBezTo>
                  <a:pt x="4667250" y="1645993"/>
                  <a:pt x="4667250" y="1642243"/>
                  <a:pt x="4659766" y="1634742"/>
                </a:cubicBezTo>
                <a:cubicBezTo>
                  <a:pt x="4659766" y="1630992"/>
                  <a:pt x="4656024" y="1627242"/>
                  <a:pt x="4652282" y="1623492"/>
                </a:cubicBezTo>
                <a:cubicBezTo>
                  <a:pt x="4633573" y="1604741"/>
                  <a:pt x="4607379" y="1593490"/>
                  <a:pt x="4588669" y="1578490"/>
                </a:cubicBezTo>
                <a:cubicBezTo>
                  <a:pt x="4543765" y="1544738"/>
                  <a:pt x="4498862" y="1514736"/>
                  <a:pt x="4450216" y="1488485"/>
                </a:cubicBezTo>
                <a:cubicBezTo>
                  <a:pt x="4435249" y="1479110"/>
                  <a:pt x="4424958" y="1475359"/>
                  <a:pt x="4416071" y="1477703"/>
                </a:cubicBezTo>
                <a:close/>
                <a:moveTo>
                  <a:pt x="3631579" y="0"/>
                </a:moveTo>
                <a:cubicBezTo>
                  <a:pt x="3642845" y="0"/>
                  <a:pt x="3654112" y="1877"/>
                  <a:pt x="3665378" y="5632"/>
                </a:cubicBezTo>
                <a:cubicBezTo>
                  <a:pt x="3710444" y="5632"/>
                  <a:pt x="3755510" y="20653"/>
                  <a:pt x="3793065" y="46939"/>
                </a:cubicBezTo>
                <a:cubicBezTo>
                  <a:pt x="3800576" y="54449"/>
                  <a:pt x="3830621" y="58204"/>
                  <a:pt x="3853154" y="58204"/>
                </a:cubicBezTo>
                <a:cubicBezTo>
                  <a:pt x="3864420" y="61960"/>
                  <a:pt x="3868176" y="65715"/>
                  <a:pt x="3871931" y="69470"/>
                </a:cubicBezTo>
                <a:cubicBezTo>
                  <a:pt x="3886953" y="76980"/>
                  <a:pt x="3894464" y="95756"/>
                  <a:pt x="3916997" y="88246"/>
                </a:cubicBezTo>
                <a:cubicBezTo>
                  <a:pt x="3924508" y="88246"/>
                  <a:pt x="3916997" y="103266"/>
                  <a:pt x="3924508" y="107022"/>
                </a:cubicBezTo>
                <a:cubicBezTo>
                  <a:pt x="3932019" y="99511"/>
                  <a:pt x="3939530" y="95756"/>
                  <a:pt x="3943286" y="88246"/>
                </a:cubicBezTo>
                <a:cubicBezTo>
                  <a:pt x="3947041" y="92001"/>
                  <a:pt x="3947041" y="92001"/>
                  <a:pt x="3950797" y="95756"/>
                </a:cubicBezTo>
                <a:cubicBezTo>
                  <a:pt x="3950797" y="103266"/>
                  <a:pt x="3943286" y="114532"/>
                  <a:pt x="3954552" y="114532"/>
                </a:cubicBezTo>
                <a:cubicBezTo>
                  <a:pt x="3965819" y="118287"/>
                  <a:pt x="3977085" y="114532"/>
                  <a:pt x="3984596" y="103266"/>
                </a:cubicBezTo>
                <a:cubicBezTo>
                  <a:pt x="3988352" y="95756"/>
                  <a:pt x="3984596" y="92001"/>
                  <a:pt x="3977085" y="84491"/>
                </a:cubicBezTo>
                <a:cubicBezTo>
                  <a:pt x="3969574" y="80735"/>
                  <a:pt x="3973330" y="73225"/>
                  <a:pt x="3973330" y="61960"/>
                </a:cubicBezTo>
                <a:cubicBezTo>
                  <a:pt x="3973330" y="54449"/>
                  <a:pt x="3965819" y="46939"/>
                  <a:pt x="3962063" y="39429"/>
                </a:cubicBezTo>
                <a:cubicBezTo>
                  <a:pt x="3958308" y="31918"/>
                  <a:pt x="3977085" y="5632"/>
                  <a:pt x="3984596" y="5632"/>
                </a:cubicBezTo>
                <a:cubicBezTo>
                  <a:pt x="3995863" y="5632"/>
                  <a:pt x="3999618" y="13143"/>
                  <a:pt x="4003374" y="16898"/>
                </a:cubicBezTo>
                <a:cubicBezTo>
                  <a:pt x="4007129" y="35674"/>
                  <a:pt x="4010885" y="35674"/>
                  <a:pt x="4025907" y="24408"/>
                </a:cubicBezTo>
                <a:cubicBezTo>
                  <a:pt x="4048440" y="5632"/>
                  <a:pt x="4063462" y="9388"/>
                  <a:pt x="4082240" y="31918"/>
                </a:cubicBezTo>
                <a:cubicBezTo>
                  <a:pt x="4093506" y="46939"/>
                  <a:pt x="4089751" y="69470"/>
                  <a:pt x="4104773" y="84491"/>
                </a:cubicBezTo>
                <a:cubicBezTo>
                  <a:pt x="4112284" y="137063"/>
                  <a:pt x="4131061" y="185880"/>
                  <a:pt x="4123550" y="242207"/>
                </a:cubicBezTo>
                <a:cubicBezTo>
                  <a:pt x="4119795" y="264738"/>
                  <a:pt x="4112284" y="283514"/>
                  <a:pt x="4108528" y="306045"/>
                </a:cubicBezTo>
                <a:cubicBezTo>
                  <a:pt x="4112284" y="309800"/>
                  <a:pt x="4123550" y="309800"/>
                  <a:pt x="4127306" y="309800"/>
                </a:cubicBezTo>
                <a:cubicBezTo>
                  <a:pt x="4138572" y="309800"/>
                  <a:pt x="4138572" y="309800"/>
                  <a:pt x="4153594" y="332331"/>
                </a:cubicBezTo>
                <a:cubicBezTo>
                  <a:pt x="4157350" y="343596"/>
                  <a:pt x="4168616" y="332331"/>
                  <a:pt x="4179883" y="339841"/>
                </a:cubicBezTo>
                <a:cubicBezTo>
                  <a:pt x="4172372" y="351106"/>
                  <a:pt x="4164861" y="358617"/>
                  <a:pt x="4161105" y="369882"/>
                </a:cubicBezTo>
                <a:cubicBezTo>
                  <a:pt x="4161105" y="377393"/>
                  <a:pt x="4153594" y="388658"/>
                  <a:pt x="4172372" y="392413"/>
                </a:cubicBezTo>
                <a:cubicBezTo>
                  <a:pt x="4183638" y="392413"/>
                  <a:pt x="4179883" y="399923"/>
                  <a:pt x="4176127" y="407434"/>
                </a:cubicBezTo>
                <a:cubicBezTo>
                  <a:pt x="4161105" y="433720"/>
                  <a:pt x="4168616" y="463761"/>
                  <a:pt x="4179883" y="490047"/>
                </a:cubicBezTo>
                <a:cubicBezTo>
                  <a:pt x="4179883" y="493802"/>
                  <a:pt x="4191149" y="493802"/>
                  <a:pt x="4183638" y="501313"/>
                </a:cubicBezTo>
                <a:cubicBezTo>
                  <a:pt x="4179883" y="505068"/>
                  <a:pt x="4172372" y="505068"/>
                  <a:pt x="4164861" y="501313"/>
                </a:cubicBezTo>
                <a:cubicBezTo>
                  <a:pt x="4161105" y="501313"/>
                  <a:pt x="4157350" y="493802"/>
                  <a:pt x="4153594" y="490047"/>
                </a:cubicBezTo>
                <a:cubicBezTo>
                  <a:pt x="4142328" y="478782"/>
                  <a:pt x="4131061" y="482537"/>
                  <a:pt x="4119795" y="486292"/>
                </a:cubicBezTo>
                <a:cubicBezTo>
                  <a:pt x="4112284" y="486292"/>
                  <a:pt x="4097262" y="497557"/>
                  <a:pt x="4108528" y="508823"/>
                </a:cubicBezTo>
                <a:cubicBezTo>
                  <a:pt x="4119795" y="520088"/>
                  <a:pt x="4112284" y="531354"/>
                  <a:pt x="4116039" y="546374"/>
                </a:cubicBezTo>
                <a:cubicBezTo>
                  <a:pt x="4089751" y="546374"/>
                  <a:pt x="4063462" y="546374"/>
                  <a:pt x="4037174" y="546374"/>
                </a:cubicBezTo>
                <a:cubicBezTo>
                  <a:pt x="4018396" y="550130"/>
                  <a:pt x="3995863" y="565150"/>
                  <a:pt x="3977085" y="576416"/>
                </a:cubicBezTo>
                <a:cubicBezTo>
                  <a:pt x="3947041" y="595191"/>
                  <a:pt x="3932019" y="625233"/>
                  <a:pt x="3913242" y="651519"/>
                </a:cubicBezTo>
                <a:cubicBezTo>
                  <a:pt x="3901975" y="666539"/>
                  <a:pt x="3901975" y="689070"/>
                  <a:pt x="3886953" y="700336"/>
                </a:cubicBezTo>
                <a:cubicBezTo>
                  <a:pt x="3875687" y="707846"/>
                  <a:pt x="3894464" y="741642"/>
                  <a:pt x="3905731" y="741642"/>
                </a:cubicBezTo>
                <a:cubicBezTo>
                  <a:pt x="3947041" y="734132"/>
                  <a:pt x="3962063" y="764173"/>
                  <a:pt x="3977085" y="794215"/>
                </a:cubicBezTo>
                <a:cubicBezTo>
                  <a:pt x="3980841" y="801725"/>
                  <a:pt x="3984596" y="812990"/>
                  <a:pt x="3984596" y="824256"/>
                </a:cubicBezTo>
                <a:cubicBezTo>
                  <a:pt x="3984596" y="839276"/>
                  <a:pt x="3988352" y="843032"/>
                  <a:pt x="4003374" y="843032"/>
                </a:cubicBezTo>
                <a:cubicBezTo>
                  <a:pt x="4018396" y="846787"/>
                  <a:pt x="4029663" y="865562"/>
                  <a:pt x="4048440" y="865562"/>
                </a:cubicBezTo>
                <a:cubicBezTo>
                  <a:pt x="4067218" y="884338"/>
                  <a:pt x="4093506" y="884338"/>
                  <a:pt x="4116039" y="891849"/>
                </a:cubicBezTo>
                <a:cubicBezTo>
                  <a:pt x="4134817" y="903114"/>
                  <a:pt x="4161105" y="906869"/>
                  <a:pt x="4183638" y="906869"/>
                </a:cubicBezTo>
                <a:cubicBezTo>
                  <a:pt x="4224949" y="910624"/>
                  <a:pt x="4270015" y="921890"/>
                  <a:pt x="4307570" y="940666"/>
                </a:cubicBezTo>
                <a:cubicBezTo>
                  <a:pt x="4367659" y="966952"/>
                  <a:pt x="4423991" y="1004503"/>
                  <a:pt x="4476568" y="1042055"/>
                </a:cubicBezTo>
                <a:cubicBezTo>
                  <a:pt x="4532901" y="1083361"/>
                  <a:pt x="4574212" y="1135933"/>
                  <a:pt x="4615522" y="1192261"/>
                </a:cubicBezTo>
                <a:cubicBezTo>
                  <a:pt x="4649322" y="1229812"/>
                  <a:pt x="4675610" y="1271119"/>
                  <a:pt x="4716921" y="1301160"/>
                </a:cubicBezTo>
                <a:cubicBezTo>
                  <a:pt x="4777009" y="1342467"/>
                  <a:pt x="4825831" y="1398794"/>
                  <a:pt x="4893430" y="1432591"/>
                </a:cubicBezTo>
                <a:cubicBezTo>
                  <a:pt x="4900941" y="1436346"/>
                  <a:pt x="4908452" y="1447611"/>
                  <a:pt x="4915963" y="1455121"/>
                </a:cubicBezTo>
                <a:cubicBezTo>
                  <a:pt x="4957274" y="1503938"/>
                  <a:pt x="4998584" y="1552755"/>
                  <a:pt x="5024873" y="1609083"/>
                </a:cubicBezTo>
                <a:cubicBezTo>
                  <a:pt x="5028628" y="1616593"/>
                  <a:pt x="5032384" y="1627858"/>
                  <a:pt x="5036139" y="1627858"/>
                </a:cubicBezTo>
                <a:cubicBezTo>
                  <a:pt x="5066183" y="1650389"/>
                  <a:pt x="5062428" y="1680431"/>
                  <a:pt x="5062428" y="1710472"/>
                </a:cubicBezTo>
                <a:cubicBezTo>
                  <a:pt x="5062428" y="1717982"/>
                  <a:pt x="5062428" y="1725492"/>
                  <a:pt x="5062428" y="1733003"/>
                </a:cubicBezTo>
                <a:cubicBezTo>
                  <a:pt x="5062428" y="1781820"/>
                  <a:pt x="5039895" y="1819371"/>
                  <a:pt x="4991073" y="1826882"/>
                </a:cubicBezTo>
                <a:cubicBezTo>
                  <a:pt x="4961029" y="1830637"/>
                  <a:pt x="4930985" y="1841902"/>
                  <a:pt x="4900941" y="1845657"/>
                </a:cubicBezTo>
                <a:cubicBezTo>
                  <a:pt x="4870897" y="1853168"/>
                  <a:pt x="4837097" y="1856923"/>
                  <a:pt x="4807053" y="1871943"/>
                </a:cubicBezTo>
                <a:cubicBezTo>
                  <a:pt x="4792031" y="1879454"/>
                  <a:pt x="4765743" y="1868188"/>
                  <a:pt x="4746965" y="1883209"/>
                </a:cubicBezTo>
                <a:cubicBezTo>
                  <a:pt x="4716921" y="1875699"/>
                  <a:pt x="4683121" y="1898230"/>
                  <a:pt x="4649322" y="1890719"/>
                </a:cubicBezTo>
                <a:cubicBezTo>
                  <a:pt x="4634300" y="1886964"/>
                  <a:pt x="4623033" y="1901985"/>
                  <a:pt x="4608011" y="1901985"/>
                </a:cubicBezTo>
                <a:cubicBezTo>
                  <a:pt x="4596745" y="1901985"/>
                  <a:pt x="4581723" y="1894474"/>
                  <a:pt x="4570456" y="1909495"/>
                </a:cubicBezTo>
                <a:cubicBezTo>
                  <a:pt x="4570456" y="1909495"/>
                  <a:pt x="4562945" y="1909495"/>
                  <a:pt x="4559190" y="1909495"/>
                </a:cubicBezTo>
                <a:cubicBezTo>
                  <a:pt x="4499101" y="1905740"/>
                  <a:pt x="4442769" y="1928271"/>
                  <a:pt x="4386436" y="1917005"/>
                </a:cubicBezTo>
                <a:cubicBezTo>
                  <a:pt x="4371414" y="1950802"/>
                  <a:pt x="4386436" y="1984598"/>
                  <a:pt x="4393947" y="2014639"/>
                </a:cubicBezTo>
                <a:cubicBezTo>
                  <a:pt x="4397703" y="2037170"/>
                  <a:pt x="4401458" y="2059701"/>
                  <a:pt x="4408969" y="2082232"/>
                </a:cubicBezTo>
                <a:cubicBezTo>
                  <a:pt x="4420236" y="2119783"/>
                  <a:pt x="4427747" y="2164845"/>
                  <a:pt x="4442769" y="2206152"/>
                </a:cubicBezTo>
                <a:cubicBezTo>
                  <a:pt x="4454035" y="2247459"/>
                  <a:pt x="4465302" y="2292520"/>
                  <a:pt x="4484079" y="2333827"/>
                </a:cubicBezTo>
                <a:cubicBezTo>
                  <a:pt x="4491590" y="2356358"/>
                  <a:pt x="4499101" y="2378889"/>
                  <a:pt x="4506612" y="2397665"/>
                </a:cubicBezTo>
                <a:cubicBezTo>
                  <a:pt x="4525390" y="2438972"/>
                  <a:pt x="4544168" y="2476523"/>
                  <a:pt x="4559190" y="2514075"/>
                </a:cubicBezTo>
                <a:cubicBezTo>
                  <a:pt x="4577967" y="2559136"/>
                  <a:pt x="4596745" y="2604198"/>
                  <a:pt x="4611767" y="2649260"/>
                </a:cubicBezTo>
                <a:cubicBezTo>
                  <a:pt x="4615522" y="2668036"/>
                  <a:pt x="4615522" y="2686812"/>
                  <a:pt x="4619278" y="2705587"/>
                </a:cubicBezTo>
                <a:cubicBezTo>
                  <a:pt x="4623033" y="2720608"/>
                  <a:pt x="4638055" y="2728118"/>
                  <a:pt x="4641811" y="2743139"/>
                </a:cubicBezTo>
                <a:cubicBezTo>
                  <a:pt x="4645566" y="2773180"/>
                  <a:pt x="4649322" y="2803221"/>
                  <a:pt x="4660588" y="2833262"/>
                </a:cubicBezTo>
                <a:cubicBezTo>
                  <a:pt x="4671855" y="2867059"/>
                  <a:pt x="4664344" y="2904610"/>
                  <a:pt x="4675610" y="2942162"/>
                </a:cubicBezTo>
                <a:cubicBezTo>
                  <a:pt x="4686877" y="2975958"/>
                  <a:pt x="4698143" y="3013510"/>
                  <a:pt x="4705654" y="3051061"/>
                </a:cubicBezTo>
                <a:cubicBezTo>
                  <a:pt x="4713166" y="3084858"/>
                  <a:pt x="4720677" y="3114899"/>
                  <a:pt x="4731943" y="3148695"/>
                </a:cubicBezTo>
                <a:cubicBezTo>
                  <a:pt x="4739454" y="3171226"/>
                  <a:pt x="4739454" y="3201267"/>
                  <a:pt x="4746965" y="3227554"/>
                </a:cubicBezTo>
                <a:cubicBezTo>
                  <a:pt x="4758232" y="3253840"/>
                  <a:pt x="4758232" y="3280126"/>
                  <a:pt x="4765743" y="3306412"/>
                </a:cubicBezTo>
                <a:cubicBezTo>
                  <a:pt x="4773254" y="3321432"/>
                  <a:pt x="4761987" y="3336453"/>
                  <a:pt x="4743210" y="3336453"/>
                </a:cubicBezTo>
                <a:cubicBezTo>
                  <a:pt x="4705654" y="3336453"/>
                  <a:pt x="4671855" y="3351474"/>
                  <a:pt x="4638055" y="3343963"/>
                </a:cubicBezTo>
                <a:cubicBezTo>
                  <a:pt x="4611767" y="3362739"/>
                  <a:pt x="4581723" y="3351474"/>
                  <a:pt x="4551679" y="3355229"/>
                </a:cubicBezTo>
                <a:cubicBezTo>
                  <a:pt x="4544168" y="3355229"/>
                  <a:pt x="4472813" y="3358984"/>
                  <a:pt x="4469057" y="3362739"/>
                </a:cubicBezTo>
                <a:cubicBezTo>
                  <a:pt x="4461546" y="3374004"/>
                  <a:pt x="4450280" y="3377760"/>
                  <a:pt x="4446524" y="3392780"/>
                </a:cubicBezTo>
                <a:cubicBezTo>
                  <a:pt x="4439013" y="3434087"/>
                  <a:pt x="4412725" y="3471638"/>
                  <a:pt x="4405214" y="3512945"/>
                </a:cubicBezTo>
                <a:cubicBezTo>
                  <a:pt x="4390192" y="3576783"/>
                  <a:pt x="4363903" y="3636865"/>
                  <a:pt x="4345126" y="3700703"/>
                </a:cubicBezTo>
                <a:cubicBezTo>
                  <a:pt x="4333859" y="3742009"/>
                  <a:pt x="4315081" y="3779561"/>
                  <a:pt x="4318837" y="3824623"/>
                </a:cubicBezTo>
                <a:cubicBezTo>
                  <a:pt x="4303815" y="3835888"/>
                  <a:pt x="4307570" y="3850909"/>
                  <a:pt x="4307570" y="3862174"/>
                </a:cubicBezTo>
                <a:cubicBezTo>
                  <a:pt x="4307570" y="3880950"/>
                  <a:pt x="4307570" y="3899726"/>
                  <a:pt x="4315081" y="3918502"/>
                </a:cubicBezTo>
                <a:cubicBezTo>
                  <a:pt x="4330103" y="3952298"/>
                  <a:pt x="4333859" y="3989850"/>
                  <a:pt x="4345126" y="4023646"/>
                </a:cubicBezTo>
                <a:cubicBezTo>
                  <a:pt x="4352637" y="4057442"/>
                  <a:pt x="4375170" y="4087484"/>
                  <a:pt x="4371414" y="4121280"/>
                </a:cubicBezTo>
                <a:cubicBezTo>
                  <a:pt x="4393947" y="4166342"/>
                  <a:pt x="4405214" y="4218914"/>
                  <a:pt x="4450280" y="4256466"/>
                </a:cubicBezTo>
                <a:cubicBezTo>
                  <a:pt x="4472813" y="4275241"/>
                  <a:pt x="4499101" y="4290262"/>
                  <a:pt x="4532901" y="4294017"/>
                </a:cubicBezTo>
                <a:cubicBezTo>
                  <a:pt x="4559190" y="4294017"/>
                  <a:pt x="4585478" y="4305283"/>
                  <a:pt x="4611767" y="4312793"/>
                </a:cubicBezTo>
                <a:cubicBezTo>
                  <a:pt x="4641811" y="4320303"/>
                  <a:pt x="4675610" y="4327813"/>
                  <a:pt x="4705654" y="4339079"/>
                </a:cubicBezTo>
                <a:cubicBezTo>
                  <a:pt x="4761987" y="4357855"/>
                  <a:pt x="4814564" y="4384141"/>
                  <a:pt x="4863386" y="4414182"/>
                </a:cubicBezTo>
                <a:cubicBezTo>
                  <a:pt x="4870897" y="4417937"/>
                  <a:pt x="4878408" y="4425447"/>
                  <a:pt x="4885919" y="4432958"/>
                </a:cubicBezTo>
                <a:cubicBezTo>
                  <a:pt x="4919719" y="4466754"/>
                  <a:pt x="4949763" y="4496795"/>
                  <a:pt x="4979807" y="4526837"/>
                </a:cubicBezTo>
                <a:cubicBezTo>
                  <a:pt x="5017362" y="4564388"/>
                  <a:pt x="5058672" y="4594429"/>
                  <a:pt x="5103739" y="4624470"/>
                </a:cubicBezTo>
                <a:cubicBezTo>
                  <a:pt x="5133783" y="4647001"/>
                  <a:pt x="5163827" y="4669532"/>
                  <a:pt x="5193871" y="4695818"/>
                </a:cubicBezTo>
                <a:cubicBezTo>
                  <a:pt x="5238937" y="4729615"/>
                  <a:pt x="5284003" y="4763411"/>
                  <a:pt x="5329069" y="4793452"/>
                </a:cubicBezTo>
                <a:cubicBezTo>
                  <a:pt x="5332825" y="4797208"/>
                  <a:pt x="5336580" y="4800963"/>
                  <a:pt x="5336580" y="4797208"/>
                </a:cubicBezTo>
                <a:cubicBezTo>
                  <a:pt x="5359113" y="4782187"/>
                  <a:pt x="5374135" y="4800963"/>
                  <a:pt x="5392913" y="4808473"/>
                </a:cubicBezTo>
                <a:cubicBezTo>
                  <a:pt x="5400424" y="4812228"/>
                  <a:pt x="5407935" y="4808473"/>
                  <a:pt x="5415446" y="4800963"/>
                </a:cubicBezTo>
                <a:cubicBezTo>
                  <a:pt x="5430468" y="4789697"/>
                  <a:pt x="5449246" y="4789697"/>
                  <a:pt x="5468023" y="4789697"/>
                </a:cubicBezTo>
                <a:cubicBezTo>
                  <a:pt x="5498067" y="4789697"/>
                  <a:pt x="5531867" y="4793452"/>
                  <a:pt x="5561911" y="4782187"/>
                </a:cubicBezTo>
                <a:cubicBezTo>
                  <a:pt x="5569422" y="4778432"/>
                  <a:pt x="5580688" y="4778432"/>
                  <a:pt x="5580688" y="4782187"/>
                </a:cubicBezTo>
                <a:cubicBezTo>
                  <a:pt x="5591955" y="4793452"/>
                  <a:pt x="5599466" y="4789697"/>
                  <a:pt x="5610732" y="4782187"/>
                </a:cubicBezTo>
                <a:cubicBezTo>
                  <a:pt x="5614488" y="4778432"/>
                  <a:pt x="5618243" y="4782187"/>
                  <a:pt x="5621999" y="4778432"/>
                </a:cubicBezTo>
                <a:cubicBezTo>
                  <a:pt x="5637021" y="4774677"/>
                  <a:pt x="5648288" y="4797208"/>
                  <a:pt x="5663310" y="4789697"/>
                </a:cubicBezTo>
                <a:cubicBezTo>
                  <a:pt x="5674576" y="4778432"/>
                  <a:pt x="5689598" y="4778432"/>
                  <a:pt x="5704620" y="4782187"/>
                </a:cubicBezTo>
                <a:cubicBezTo>
                  <a:pt x="5723398" y="4782187"/>
                  <a:pt x="5757197" y="4804718"/>
                  <a:pt x="5760953" y="4823494"/>
                </a:cubicBezTo>
                <a:cubicBezTo>
                  <a:pt x="5764708" y="4831004"/>
                  <a:pt x="5764708" y="4838514"/>
                  <a:pt x="5757197" y="4846025"/>
                </a:cubicBezTo>
                <a:cubicBezTo>
                  <a:pt x="5749686" y="4849780"/>
                  <a:pt x="5749686" y="4857290"/>
                  <a:pt x="5757197" y="4861045"/>
                </a:cubicBezTo>
                <a:cubicBezTo>
                  <a:pt x="5775975" y="4872311"/>
                  <a:pt x="5772219" y="4891086"/>
                  <a:pt x="5772219" y="4909862"/>
                </a:cubicBezTo>
                <a:cubicBezTo>
                  <a:pt x="5772219" y="4939903"/>
                  <a:pt x="5768464" y="4969945"/>
                  <a:pt x="5772219" y="5003741"/>
                </a:cubicBezTo>
                <a:cubicBezTo>
                  <a:pt x="5772219" y="5030027"/>
                  <a:pt x="5757197" y="5056313"/>
                  <a:pt x="5760953" y="5086354"/>
                </a:cubicBezTo>
                <a:cubicBezTo>
                  <a:pt x="5760953" y="5101375"/>
                  <a:pt x="5745931" y="5116396"/>
                  <a:pt x="5738420" y="5131416"/>
                </a:cubicBezTo>
                <a:cubicBezTo>
                  <a:pt x="5730909" y="5138926"/>
                  <a:pt x="5727153" y="5146437"/>
                  <a:pt x="5723398" y="5157702"/>
                </a:cubicBezTo>
                <a:cubicBezTo>
                  <a:pt x="5712131" y="5172723"/>
                  <a:pt x="5697109" y="5191499"/>
                  <a:pt x="5708376" y="5210274"/>
                </a:cubicBezTo>
                <a:cubicBezTo>
                  <a:pt x="5719642" y="5225295"/>
                  <a:pt x="5704620" y="5247826"/>
                  <a:pt x="5727153" y="5255336"/>
                </a:cubicBezTo>
                <a:cubicBezTo>
                  <a:pt x="5730909" y="5259091"/>
                  <a:pt x="5734664" y="5262846"/>
                  <a:pt x="5734664" y="5266602"/>
                </a:cubicBezTo>
                <a:cubicBezTo>
                  <a:pt x="5734664" y="5300398"/>
                  <a:pt x="5749686" y="5334194"/>
                  <a:pt x="5742175" y="5367991"/>
                </a:cubicBezTo>
                <a:cubicBezTo>
                  <a:pt x="5742175" y="5375501"/>
                  <a:pt x="5745931" y="5383011"/>
                  <a:pt x="5742175" y="5383011"/>
                </a:cubicBezTo>
                <a:cubicBezTo>
                  <a:pt x="5715887" y="5394277"/>
                  <a:pt x="5738420" y="5416808"/>
                  <a:pt x="5734664" y="5431828"/>
                </a:cubicBezTo>
                <a:cubicBezTo>
                  <a:pt x="5723398" y="5461870"/>
                  <a:pt x="5734664" y="5491911"/>
                  <a:pt x="5712131" y="5518197"/>
                </a:cubicBezTo>
                <a:cubicBezTo>
                  <a:pt x="5700865" y="5529462"/>
                  <a:pt x="5700865" y="5551993"/>
                  <a:pt x="5697109" y="5567014"/>
                </a:cubicBezTo>
                <a:cubicBezTo>
                  <a:pt x="5697109" y="5582034"/>
                  <a:pt x="5689598" y="5597055"/>
                  <a:pt x="5682087" y="5608321"/>
                </a:cubicBezTo>
                <a:cubicBezTo>
                  <a:pt x="5674576" y="5619586"/>
                  <a:pt x="5667065" y="5630851"/>
                  <a:pt x="5659554" y="5645872"/>
                </a:cubicBezTo>
                <a:cubicBezTo>
                  <a:pt x="5644532" y="5675913"/>
                  <a:pt x="5614488" y="5690934"/>
                  <a:pt x="5588199" y="5709710"/>
                </a:cubicBezTo>
                <a:cubicBezTo>
                  <a:pt x="5573177" y="5720975"/>
                  <a:pt x="5550644" y="5720975"/>
                  <a:pt x="5531867" y="5717220"/>
                </a:cubicBezTo>
                <a:cubicBezTo>
                  <a:pt x="5498067" y="5713465"/>
                  <a:pt x="5464268" y="5702199"/>
                  <a:pt x="5441734" y="5672158"/>
                </a:cubicBezTo>
                <a:cubicBezTo>
                  <a:pt x="5426712" y="5649627"/>
                  <a:pt x="5426712" y="5623341"/>
                  <a:pt x="5434223" y="5600810"/>
                </a:cubicBezTo>
                <a:cubicBezTo>
                  <a:pt x="5441734" y="5574524"/>
                  <a:pt x="5453001" y="5551993"/>
                  <a:pt x="5460512" y="5529462"/>
                </a:cubicBezTo>
                <a:cubicBezTo>
                  <a:pt x="5468023" y="5506931"/>
                  <a:pt x="5468023" y="5491911"/>
                  <a:pt x="5460512" y="5473135"/>
                </a:cubicBezTo>
                <a:cubicBezTo>
                  <a:pt x="5441734" y="5443094"/>
                  <a:pt x="5430468" y="5409297"/>
                  <a:pt x="5422957" y="5375501"/>
                </a:cubicBezTo>
                <a:cubicBezTo>
                  <a:pt x="5415446" y="5352970"/>
                  <a:pt x="5404179" y="5337950"/>
                  <a:pt x="5389157" y="5322929"/>
                </a:cubicBezTo>
                <a:cubicBezTo>
                  <a:pt x="5381646" y="5311663"/>
                  <a:pt x="5377891" y="5319174"/>
                  <a:pt x="5370380" y="5322929"/>
                </a:cubicBezTo>
                <a:cubicBezTo>
                  <a:pt x="5359113" y="5326684"/>
                  <a:pt x="5347847" y="5322929"/>
                  <a:pt x="5340336" y="5311663"/>
                </a:cubicBezTo>
                <a:cubicBezTo>
                  <a:pt x="5332825" y="5296643"/>
                  <a:pt x="5317803" y="5277867"/>
                  <a:pt x="5310292" y="5259091"/>
                </a:cubicBezTo>
                <a:cubicBezTo>
                  <a:pt x="5306536" y="5247826"/>
                  <a:pt x="5302781" y="5247826"/>
                  <a:pt x="5295270" y="5251581"/>
                </a:cubicBezTo>
                <a:cubicBezTo>
                  <a:pt x="5280248" y="5262846"/>
                  <a:pt x="5268981" y="5262846"/>
                  <a:pt x="5257714" y="5255336"/>
                </a:cubicBezTo>
                <a:cubicBezTo>
                  <a:pt x="5242692" y="5247826"/>
                  <a:pt x="5223915" y="5244071"/>
                  <a:pt x="5227670" y="5225295"/>
                </a:cubicBezTo>
                <a:cubicBezTo>
                  <a:pt x="5231426" y="5206519"/>
                  <a:pt x="5242692" y="5199009"/>
                  <a:pt x="5261470" y="5195254"/>
                </a:cubicBezTo>
                <a:cubicBezTo>
                  <a:pt x="5265226" y="5191499"/>
                  <a:pt x="5276492" y="5199009"/>
                  <a:pt x="5268981" y="5183988"/>
                </a:cubicBezTo>
                <a:cubicBezTo>
                  <a:pt x="5257714" y="5161457"/>
                  <a:pt x="5242692" y="5138926"/>
                  <a:pt x="5272737" y="5116396"/>
                </a:cubicBezTo>
                <a:cubicBezTo>
                  <a:pt x="5276492" y="5112640"/>
                  <a:pt x="5276492" y="5101375"/>
                  <a:pt x="5268981" y="5093865"/>
                </a:cubicBezTo>
                <a:cubicBezTo>
                  <a:pt x="5257714" y="5082599"/>
                  <a:pt x="5250203" y="5071334"/>
                  <a:pt x="5235181" y="5060068"/>
                </a:cubicBezTo>
                <a:cubicBezTo>
                  <a:pt x="5182604" y="5026272"/>
                  <a:pt x="5133783" y="4984965"/>
                  <a:pt x="5081206" y="4951169"/>
                </a:cubicBezTo>
                <a:cubicBezTo>
                  <a:pt x="5032384" y="4917372"/>
                  <a:pt x="4979807" y="4891086"/>
                  <a:pt x="4923474" y="4872311"/>
                </a:cubicBezTo>
                <a:cubicBezTo>
                  <a:pt x="4889674" y="4861045"/>
                  <a:pt x="4855875" y="4842269"/>
                  <a:pt x="4822075" y="4831004"/>
                </a:cubicBezTo>
                <a:cubicBezTo>
                  <a:pt x="4799542" y="4819738"/>
                  <a:pt x="4777009" y="4812228"/>
                  <a:pt x="4754476" y="4804718"/>
                </a:cubicBezTo>
                <a:cubicBezTo>
                  <a:pt x="4731943" y="4800963"/>
                  <a:pt x="4713166" y="4785942"/>
                  <a:pt x="4690632" y="4778432"/>
                </a:cubicBezTo>
                <a:cubicBezTo>
                  <a:pt x="4660588" y="4770921"/>
                  <a:pt x="4634300" y="4748391"/>
                  <a:pt x="4604256" y="4733370"/>
                </a:cubicBezTo>
                <a:cubicBezTo>
                  <a:pt x="4592989" y="4725860"/>
                  <a:pt x="4577967" y="4722104"/>
                  <a:pt x="4566701" y="4733370"/>
                </a:cubicBezTo>
                <a:cubicBezTo>
                  <a:pt x="4551679" y="4744635"/>
                  <a:pt x="4536657" y="4748391"/>
                  <a:pt x="4521634" y="4733370"/>
                </a:cubicBezTo>
                <a:cubicBezTo>
                  <a:pt x="4454035" y="4718349"/>
                  <a:pt x="4386436" y="4688308"/>
                  <a:pt x="4318837" y="4669532"/>
                </a:cubicBezTo>
                <a:cubicBezTo>
                  <a:pt x="4300059" y="4662022"/>
                  <a:pt x="4281282" y="4654512"/>
                  <a:pt x="4258749" y="4647001"/>
                </a:cubicBezTo>
                <a:cubicBezTo>
                  <a:pt x="4232460" y="4635736"/>
                  <a:pt x="4209927" y="4616960"/>
                  <a:pt x="4176127" y="4613205"/>
                </a:cubicBezTo>
                <a:cubicBezTo>
                  <a:pt x="4149839" y="4613205"/>
                  <a:pt x="4142328" y="4583164"/>
                  <a:pt x="4119795" y="4575654"/>
                </a:cubicBezTo>
                <a:cubicBezTo>
                  <a:pt x="4093506" y="4549367"/>
                  <a:pt x="4063462" y="4526837"/>
                  <a:pt x="4048440" y="4489285"/>
                </a:cubicBezTo>
                <a:cubicBezTo>
                  <a:pt x="4033418" y="4451733"/>
                  <a:pt x="4010885" y="4417937"/>
                  <a:pt x="3995863" y="4380386"/>
                </a:cubicBezTo>
                <a:cubicBezTo>
                  <a:pt x="3988352" y="4365365"/>
                  <a:pt x="3977085" y="4350344"/>
                  <a:pt x="3969574" y="4335324"/>
                </a:cubicBezTo>
                <a:cubicBezTo>
                  <a:pt x="3947041" y="4294017"/>
                  <a:pt x="3932019" y="4248955"/>
                  <a:pt x="3909486" y="4207649"/>
                </a:cubicBezTo>
                <a:cubicBezTo>
                  <a:pt x="3883198" y="4147566"/>
                  <a:pt x="3856909" y="4087484"/>
                  <a:pt x="3815598" y="4034911"/>
                </a:cubicBezTo>
                <a:cubicBezTo>
                  <a:pt x="3774288" y="4076218"/>
                  <a:pt x="3744244" y="4125035"/>
                  <a:pt x="3710444" y="4170097"/>
                </a:cubicBezTo>
                <a:cubicBezTo>
                  <a:pt x="3691667" y="4196383"/>
                  <a:pt x="3672889" y="4222669"/>
                  <a:pt x="3657867" y="4256466"/>
                </a:cubicBezTo>
                <a:cubicBezTo>
                  <a:pt x="3650356" y="4278996"/>
                  <a:pt x="3642845" y="4305283"/>
                  <a:pt x="3635334" y="4331569"/>
                </a:cubicBezTo>
                <a:cubicBezTo>
                  <a:pt x="3627823" y="4365365"/>
                  <a:pt x="3631578" y="4399161"/>
                  <a:pt x="3627823" y="4432958"/>
                </a:cubicBezTo>
                <a:cubicBezTo>
                  <a:pt x="3624067" y="4459244"/>
                  <a:pt x="3639089" y="4478020"/>
                  <a:pt x="3639089" y="4500550"/>
                </a:cubicBezTo>
                <a:cubicBezTo>
                  <a:pt x="3635334" y="4523081"/>
                  <a:pt x="3627823" y="4545612"/>
                  <a:pt x="3646601" y="4564388"/>
                </a:cubicBezTo>
                <a:cubicBezTo>
                  <a:pt x="3650356" y="4571898"/>
                  <a:pt x="3646601" y="4583164"/>
                  <a:pt x="3646601" y="4594429"/>
                </a:cubicBezTo>
                <a:cubicBezTo>
                  <a:pt x="3646601" y="4673287"/>
                  <a:pt x="3646601" y="4755901"/>
                  <a:pt x="3646601" y="4834759"/>
                </a:cubicBezTo>
                <a:cubicBezTo>
                  <a:pt x="3646601" y="4868555"/>
                  <a:pt x="3635334" y="4894841"/>
                  <a:pt x="3627823" y="4924883"/>
                </a:cubicBezTo>
                <a:cubicBezTo>
                  <a:pt x="3612801" y="4984965"/>
                  <a:pt x="3594023" y="5045048"/>
                  <a:pt x="3571490" y="5105130"/>
                </a:cubicBezTo>
                <a:cubicBezTo>
                  <a:pt x="3552713" y="5150192"/>
                  <a:pt x="3533935" y="5199009"/>
                  <a:pt x="3518913" y="5244071"/>
                </a:cubicBezTo>
                <a:cubicBezTo>
                  <a:pt x="3500136" y="5300398"/>
                  <a:pt x="3470092" y="5356725"/>
                  <a:pt x="3462581" y="5416808"/>
                </a:cubicBezTo>
                <a:cubicBezTo>
                  <a:pt x="3436292" y="5446849"/>
                  <a:pt x="3451314" y="5491911"/>
                  <a:pt x="3425025" y="5521952"/>
                </a:cubicBezTo>
                <a:cubicBezTo>
                  <a:pt x="3421270" y="5525707"/>
                  <a:pt x="3421270" y="5536973"/>
                  <a:pt x="3425025" y="5540728"/>
                </a:cubicBezTo>
                <a:cubicBezTo>
                  <a:pt x="3440047" y="5555748"/>
                  <a:pt x="3436292" y="5570769"/>
                  <a:pt x="3425025" y="5589545"/>
                </a:cubicBezTo>
                <a:cubicBezTo>
                  <a:pt x="3421270" y="5593300"/>
                  <a:pt x="3421270" y="5608321"/>
                  <a:pt x="3428781" y="5608321"/>
                </a:cubicBezTo>
                <a:cubicBezTo>
                  <a:pt x="3447558" y="5604565"/>
                  <a:pt x="3443803" y="5623341"/>
                  <a:pt x="3447558" y="5627096"/>
                </a:cubicBezTo>
                <a:cubicBezTo>
                  <a:pt x="3466336" y="5668403"/>
                  <a:pt x="3485114" y="5709710"/>
                  <a:pt x="3496380" y="5751016"/>
                </a:cubicBezTo>
                <a:cubicBezTo>
                  <a:pt x="3503891" y="5769792"/>
                  <a:pt x="3507647" y="5792323"/>
                  <a:pt x="3515158" y="5811099"/>
                </a:cubicBezTo>
                <a:cubicBezTo>
                  <a:pt x="3522669" y="5829875"/>
                  <a:pt x="3526424" y="5848650"/>
                  <a:pt x="3530180" y="5871181"/>
                </a:cubicBezTo>
                <a:cubicBezTo>
                  <a:pt x="3541446" y="5889957"/>
                  <a:pt x="3541446" y="5916243"/>
                  <a:pt x="3526424" y="5938774"/>
                </a:cubicBezTo>
                <a:cubicBezTo>
                  <a:pt x="4746965" y="5938774"/>
                  <a:pt x="5967505" y="5938774"/>
                  <a:pt x="7188047" y="5938774"/>
                </a:cubicBezTo>
                <a:cubicBezTo>
                  <a:pt x="7199313" y="5995101"/>
                  <a:pt x="7191802" y="6055184"/>
                  <a:pt x="7191802" y="6111511"/>
                </a:cubicBezTo>
                <a:cubicBezTo>
                  <a:pt x="7191802" y="6194124"/>
                  <a:pt x="7195557" y="6272983"/>
                  <a:pt x="7191802" y="6351841"/>
                </a:cubicBezTo>
                <a:cubicBezTo>
                  <a:pt x="7169269" y="6370617"/>
                  <a:pt x="7142981" y="6366861"/>
                  <a:pt x="7120447" y="6366861"/>
                </a:cubicBezTo>
                <a:cubicBezTo>
                  <a:pt x="6958961" y="6366861"/>
                  <a:pt x="6797473" y="6366861"/>
                  <a:pt x="6635987" y="6366861"/>
                </a:cubicBezTo>
                <a:cubicBezTo>
                  <a:pt x="6572143" y="6366861"/>
                  <a:pt x="6568387" y="6370617"/>
                  <a:pt x="6568387" y="6434454"/>
                </a:cubicBezTo>
                <a:cubicBezTo>
                  <a:pt x="6564632" y="6483271"/>
                  <a:pt x="6579654" y="6535843"/>
                  <a:pt x="6553365" y="6584660"/>
                </a:cubicBezTo>
                <a:cubicBezTo>
                  <a:pt x="6350567" y="6584660"/>
                  <a:pt x="6147770" y="6584660"/>
                  <a:pt x="5944973" y="6584660"/>
                </a:cubicBezTo>
                <a:cubicBezTo>
                  <a:pt x="5922439" y="6554619"/>
                  <a:pt x="5929951" y="6520823"/>
                  <a:pt x="5929951" y="6490781"/>
                </a:cubicBezTo>
                <a:cubicBezTo>
                  <a:pt x="5929951" y="6355596"/>
                  <a:pt x="5948728" y="6370617"/>
                  <a:pt x="5806019" y="6370617"/>
                </a:cubicBezTo>
                <a:cubicBezTo>
                  <a:pt x="4442769" y="6366861"/>
                  <a:pt x="3079518" y="6366861"/>
                  <a:pt x="1712513" y="6370617"/>
                </a:cubicBezTo>
                <a:cubicBezTo>
                  <a:pt x="1573559" y="6370617"/>
                  <a:pt x="1592337" y="6355596"/>
                  <a:pt x="1588581" y="6490781"/>
                </a:cubicBezTo>
                <a:cubicBezTo>
                  <a:pt x="1588581" y="6520823"/>
                  <a:pt x="1596092" y="6554619"/>
                  <a:pt x="1573559" y="6584660"/>
                </a:cubicBezTo>
                <a:cubicBezTo>
                  <a:pt x="1175475" y="6584660"/>
                  <a:pt x="777391" y="6584660"/>
                  <a:pt x="379307" y="6584660"/>
                </a:cubicBezTo>
                <a:cubicBezTo>
                  <a:pt x="353018" y="6547109"/>
                  <a:pt x="364285" y="6502047"/>
                  <a:pt x="364285" y="6464495"/>
                </a:cubicBezTo>
                <a:cubicBezTo>
                  <a:pt x="364285" y="6359351"/>
                  <a:pt x="375551" y="6366861"/>
                  <a:pt x="266642" y="6366861"/>
                </a:cubicBezTo>
                <a:cubicBezTo>
                  <a:pt x="199042" y="6366861"/>
                  <a:pt x="131443" y="6366861"/>
                  <a:pt x="63844" y="6366861"/>
                </a:cubicBezTo>
                <a:cubicBezTo>
                  <a:pt x="41311" y="6366861"/>
                  <a:pt x="18778" y="6370617"/>
                  <a:pt x="0" y="6351841"/>
                </a:cubicBezTo>
                <a:cubicBezTo>
                  <a:pt x="0" y="6348086"/>
                  <a:pt x="0" y="6340575"/>
                  <a:pt x="0" y="6336820"/>
                </a:cubicBezTo>
                <a:cubicBezTo>
                  <a:pt x="26289" y="6318044"/>
                  <a:pt x="18778" y="6284248"/>
                  <a:pt x="37555" y="6265472"/>
                </a:cubicBezTo>
                <a:cubicBezTo>
                  <a:pt x="33800" y="6239186"/>
                  <a:pt x="63844" y="6224166"/>
                  <a:pt x="56333" y="6194124"/>
                </a:cubicBezTo>
                <a:cubicBezTo>
                  <a:pt x="71355" y="6175349"/>
                  <a:pt x="67599" y="6149063"/>
                  <a:pt x="82621" y="6130287"/>
                </a:cubicBezTo>
                <a:cubicBezTo>
                  <a:pt x="90133" y="6066449"/>
                  <a:pt x="116421" y="6013877"/>
                  <a:pt x="131443" y="5953795"/>
                </a:cubicBezTo>
                <a:cubicBezTo>
                  <a:pt x="150221" y="5893712"/>
                  <a:pt x="165243" y="5826119"/>
                  <a:pt x="195287" y="5769792"/>
                </a:cubicBezTo>
                <a:cubicBezTo>
                  <a:pt x="191531" y="5739751"/>
                  <a:pt x="206553" y="5713465"/>
                  <a:pt x="217820" y="5687179"/>
                </a:cubicBezTo>
                <a:cubicBezTo>
                  <a:pt x="225331" y="5660893"/>
                  <a:pt x="229086" y="5634607"/>
                  <a:pt x="240353" y="5608321"/>
                </a:cubicBezTo>
                <a:cubicBezTo>
                  <a:pt x="259130" y="5551993"/>
                  <a:pt x="277908" y="5495666"/>
                  <a:pt x="292930" y="5439339"/>
                </a:cubicBezTo>
                <a:cubicBezTo>
                  <a:pt x="307952" y="5383011"/>
                  <a:pt x="326730" y="5326684"/>
                  <a:pt x="345507" y="5270357"/>
                </a:cubicBezTo>
                <a:cubicBezTo>
                  <a:pt x="360529" y="5214029"/>
                  <a:pt x="375551" y="5161457"/>
                  <a:pt x="394329" y="5108885"/>
                </a:cubicBezTo>
                <a:cubicBezTo>
                  <a:pt x="405595" y="5067579"/>
                  <a:pt x="420617" y="5030027"/>
                  <a:pt x="431884" y="4988720"/>
                </a:cubicBezTo>
                <a:cubicBezTo>
                  <a:pt x="439395" y="4947414"/>
                  <a:pt x="458173" y="4909862"/>
                  <a:pt x="465683" y="4872311"/>
                </a:cubicBezTo>
                <a:cubicBezTo>
                  <a:pt x="480705" y="4812228"/>
                  <a:pt x="503239" y="4759656"/>
                  <a:pt x="518261" y="4703329"/>
                </a:cubicBezTo>
                <a:cubicBezTo>
                  <a:pt x="533283" y="4647001"/>
                  <a:pt x="555816" y="4594429"/>
                  <a:pt x="567082" y="4538102"/>
                </a:cubicBezTo>
                <a:cubicBezTo>
                  <a:pt x="582104" y="4481775"/>
                  <a:pt x="604637" y="4429203"/>
                  <a:pt x="619660" y="4372875"/>
                </a:cubicBezTo>
                <a:cubicBezTo>
                  <a:pt x="638437" y="4309038"/>
                  <a:pt x="660970" y="4245200"/>
                  <a:pt x="679748" y="4181362"/>
                </a:cubicBezTo>
                <a:cubicBezTo>
                  <a:pt x="687259" y="4158831"/>
                  <a:pt x="687259" y="4136301"/>
                  <a:pt x="698525" y="4113770"/>
                </a:cubicBezTo>
                <a:cubicBezTo>
                  <a:pt x="709792" y="4094994"/>
                  <a:pt x="709792" y="4072463"/>
                  <a:pt x="717303" y="4049932"/>
                </a:cubicBezTo>
                <a:cubicBezTo>
                  <a:pt x="739836" y="3982339"/>
                  <a:pt x="762369" y="3914746"/>
                  <a:pt x="781146" y="3847154"/>
                </a:cubicBezTo>
                <a:cubicBezTo>
                  <a:pt x="796168" y="3790826"/>
                  <a:pt x="814946" y="3734499"/>
                  <a:pt x="829968" y="3678172"/>
                </a:cubicBezTo>
                <a:cubicBezTo>
                  <a:pt x="848745" y="3621845"/>
                  <a:pt x="860012" y="3565517"/>
                  <a:pt x="882545" y="3516700"/>
                </a:cubicBezTo>
                <a:cubicBezTo>
                  <a:pt x="882545" y="3486659"/>
                  <a:pt x="897567" y="3460373"/>
                  <a:pt x="905078" y="3434087"/>
                </a:cubicBezTo>
                <a:cubicBezTo>
                  <a:pt x="916345" y="3407801"/>
                  <a:pt x="920100" y="3381515"/>
                  <a:pt x="931367" y="3355229"/>
                </a:cubicBezTo>
                <a:cubicBezTo>
                  <a:pt x="953900" y="3291391"/>
                  <a:pt x="972677" y="3223799"/>
                  <a:pt x="991455" y="3156206"/>
                </a:cubicBezTo>
                <a:cubicBezTo>
                  <a:pt x="1010232" y="3103633"/>
                  <a:pt x="1025254" y="3047306"/>
                  <a:pt x="1040276" y="2990979"/>
                </a:cubicBezTo>
                <a:cubicBezTo>
                  <a:pt x="1055299" y="2938407"/>
                  <a:pt x="1074076" y="2882079"/>
                  <a:pt x="1092854" y="2829507"/>
                </a:cubicBezTo>
                <a:cubicBezTo>
                  <a:pt x="1104120" y="2788201"/>
                  <a:pt x="1119142" y="2746894"/>
                  <a:pt x="1130409" y="2705587"/>
                </a:cubicBezTo>
                <a:cubicBezTo>
                  <a:pt x="1141675" y="2664281"/>
                  <a:pt x="1156697" y="2626729"/>
                  <a:pt x="1167964" y="2585422"/>
                </a:cubicBezTo>
                <a:cubicBezTo>
                  <a:pt x="1175475" y="2562892"/>
                  <a:pt x="1179230" y="2540361"/>
                  <a:pt x="1186741" y="2517830"/>
                </a:cubicBezTo>
                <a:cubicBezTo>
                  <a:pt x="1198008" y="2499054"/>
                  <a:pt x="1198008" y="2476523"/>
                  <a:pt x="1205519" y="2457747"/>
                </a:cubicBezTo>
                <a:cubicBezTo>
                  <a:pt x="1228052" y="2390154"/>
                  <a:pt x="1243074" y="2318807"/>
                  <a:pt x="1273118" y="2254969"/>
                </a:cubicBezTo>
                <a:cubicBezTo>
                  <a:pt x="1276874" y="2194887"/>
                  <a:pt x="1306918" y="2142314"/>
                  <a:pt x="1318184" y="2085987"/>
                </a:cubicBezTo>
                <a:cubicBezTo>
                  <a:pt x="1321940" y="2059701"/>
                  <a:pt x="1321940" y="2052191"/>
                  <a:pt x="1306918" y="2040925"/>
                </a:cubicBezTo>
                <a:cubicBezTo>
                  <a:pt x="1254341" y="2007129"/>
                  <a:pt x="1201763" y="1973333"/>
                  <a:pt x="1152942" y="1935781"/>
                </a:cubicBezTo>
                <a:cubicBezTo>
                  <a:pt x="1096609" y="1894474"/>
                  <a:pt x="1032765" y="1860678"/>
                  <a:pt x="976433" y="1815616"/>
                </a:cubicBezTo>
                <a:cubicBezTo>
                  <a:pt x="931367" y="1781820"/>
                  <a:pt x="882545" y="1751779"/>
                  <a:pt x="833723" y="1717982"/>
                </a:cubicBezTo>
                <a:cubicBezTo>
                  <a:pt x="784902" y="1680431"/>
                  <a:pt x="728569" y="1646634"/>
                  <a:pt x="675992" y="1612838"/>
                </a:cubicBezTo>
                <a:cubicBezTo>
                  <a:pt x="660970" y="1601572"/>
                  <a:pt x="645948" y="1586552"/>
                  <a:pt x="634682" y="1571531"/>
                </a:cubicBezTo>
                <a:cubicBezTo>
                  <a:pt x="630926" y="1567776"/>
                  <a:pt x="627170" y="1567776"/>
                  <a:pt x="627170" y="1564021"/>
                </a:cubicBezTo>
                <a:cubicBezTo>
                  <a:pt x="627170" y="1537735"/>
                  <a:pt x="619660" y="1507694"/>
                  <a:pt x="638437" y="1481408"/>
                </a:cubicBezTo>
                <a:cubicBezTo>
                  <a:pt x="653459" y="1458876"/>
                  <a:pt x="675992" y="1440101"/>
                  <a:pt x="702281" y="1440101"/>
                </a:cubicBezTo>
                <a:cubicBezTo>
                  <a:pt x="724814" y="1443856"/>
                  <a:pt x="747347" y="1451366"/>
                  <a:pt x="762369" y="1462632"/>
                </a:cubicBezTo>
                <a:cubicBezTo>
                  <a:pt x="833723" y="1507694"/>
                  <a:pt x="901323" y="1556511"/>
                  <a:pt x="972677" y="1605328"/>
                </a:cubicBezTo>
                <a:cubicBezTo>
                  <a:pt x="1044032" y="1654145"/>
                  <a:pt x="1119142" y="1702962"/>
                  <a:pt x="1190497" y="1755534"/>
                </a:cubicBezTo>
                <a:cubicBezTo>
                  <a:pt x="1246830" y="1796840"/>
                  <a:pt x="1310673" y="1834392"/>
                  <a:pt x="1363250" y="1875699"/>
                </a:cubicBezTo>
                <a:cubicBezTo>
                  <a:pt x="1408317" y="1913250"/>
                  <a:pt x="1460894" y="1939536"/>
                  <a:pt x="1505960" y="1973333"/>
                </a:cubicBezTo>
                <a:cubicBezTo>
                  <a:pt x="1566048" y="2014639"/>
                  <a:pt x="1629892" y="2052191"/>
                  <a:pt x="1686224" y="2097253"/>
                </a:cubicBezTo>
                <a:cubicBezTo>
                  <a:pt x="1731290" y="2134804"/>
                  <a:pt x="1783868" y="2164845"/>
                  <a:pt x="1832689" y="2194887"/>
                </a:cubicBezTo>
                <a:cubicBezTo>
                  <a:pt x="1836445" y="2198642"/>
                  <a:pt x="1843956" y="2202397"/>
                  <a:pt x="1847711" y="2206152"/>
                </a:cubicBezTo>
                <a:cubicBezTo>
                  <a:pt x="1877755" y="2239948"/>
                  <a:pt x="1919066" y="2251214"/>
                  <a:pt x="1956621" y="2247459"/>
                </a:cubicBezTo>
                <a:cubicBezTo>
                  <a:pt x="2050509" y="2247459"/>
                  <a:pt x="2144396" y="2262480"/>
                  <a:pt x="2238284" y="2258724"/>
                </a:cubicBezTo>
                <a:cubicBezTo>
                  <a:pt x="2264573" y="2258724"/>
                  <a:pt x="2290861" y="2273745"/>
                  <a:pt x="2320905" y="2269990"/>
                </a:cubicBezTo>
                <a:cubicBezTo>
                  <a:pt x="2350949" y="2266234"/>
                  <a:pt x="2380994" y="2262480"/>
                  <a:pt x="2407282" y="2269990"/>
                </a:cubicBezTo>
                <a:cubicBezTo>
                  <a:pt x="2452348" y="2281255"/>
                  <a:pt x="2501170" y="2277500"/>
                  <a:pt x="2546236" y="2277500"/>
                </a:cubicBezTo>
                <a:cubicBezTo>
                  <a:pt x="2576280" y="2277500"/>
                  <a:pt x="2602569" y="2292520"/>
                  <a:pt x="2636368" y="2288765"/>
                </a:cubicBezTo>
                <a:cubicBezTo>
                  <a:pt x="2666412" y="2285010"/>
                  <a:pt x="2696456" y="2281255"/>
                  <a:pt x="2726501" y="2288765"/>
                </a:cubicBezTo>
                <a:cubicBezTo>
                  <a:pt x="2756545" y="2296276"/>
                  <a:pt x="2782833" y="2292520"/>
                  <a:pt x="2809122" y="2296276"/>
                </a:cubicBezTo>
                <a:cubicBezTo>
                  <a:pt x="2842921" y="2300031"/>
                  <a:pt x="2865454" y="2322562"/>
                  <a:pt x="2876721" y="2352603"/>
                </a:cubicBezTo>
                <a:cubicBezTo>
                  <a:pt x="2887987" y="2378889"/>
                  <a:pt x="2884232" y="2405175"/>
                  <a:pt x="2865454" y="2427706"/>
                </a:cubicBezTo>
                <a:cubicBezTo>
                  <a:pt x="2857943" y="2435217"/>
                  <a:pt x="2850432" y="2442727"/>
                  <a:pt x="2842921" y="2450237"/>
                </a:cubicBezTo>
                <a:cubicBezTo>
                  <a:pt x="2835410" y="2457747"/>
                  <a:pt x="2827899" y="2461503"/>
                  <a:pt x="2816633" y="2461503"/>
                </a:cubicBezTo>
                <a:cubicBezTo>
                  <a:pt x="2760300" y="2461503"/>
                  <a:pt x="2707723" y="2469013"/>
                  <a:pt x="2655146" y="2461503"/>
                </a:cubicBezTo>
                <a:cubicBezTo>
                  <a:pt x="2598813" y="2450237"/>
                  <a:pt x="2542481" y="2461503"/>
                  <a:pt x="2489903" y="2450237"/>
                </a:cubicBezTo>
                <a:cubicBezTo>
                  <a:pt x="2437326" y="2442727"/>
                  <a:pt x="2380994" y="2450237"/>
                  <a:pt x="2332172" y="2442727"/>
                </a:cubicBezTo>
                <a:cubicBezTo>
                  <a:pt x="2279595" y="2431461"/>
                  <a:pt x="2227018" y="2442727"/>
                  <a:pt x="2174441" y="2431461"/>
                </a:cubicBezTo>
                <a:cubicBezTo>
                  <a:pt x="2118108" y="2423951"/>
                  <a:pt x="2065531" y="2431461"/>
                  <a:pt x="2012954" y="2423951"/>
                </a:cubicBezTo>
                <a:cubicBezTo>
                  <a:pt x="1964132" y="2416441"/>
                  <a:pt x="1915310" y="2416441"/>
                  <a:pt x="1870244" y="2416441"/>
                </a:cubicBezTo>
                <a:cubicBezTo>
                  <a:pt x="1862733" y="2416441"/>
                  <a:pt x="1855222" y="2412686"/>
                  <a:pt x="1847711" y="2408930"/>
                </a:cubicBezTo>
                <a:cubicBezTo>
                  <a:pt x="1798890" y="2386400"/>
                  <a:pt x="1761334" y="2352603"/>
                  <a:pt x="1716268" y="2326317"/>
                </a:cubicBezTo>
                <a:cubicBezTo>
                  <a:pt x="1697491" y="2348848"/>
                  <a:pt x="1697491" y="2382644"/>
                  <a:pt x="1686224" y="2412686"/>
                </a:cubicBezTo>
                <a:cubicBezTo>
                  <a:pt x="1671202" y="2446482"/>
                  <a:pt x="1671202" y="2484033"/>
                  <a:pt x="1656180" y="2517830"/>
                </a:cubicBezTo>
                <a:cubicBezTo>
                  <a:pt x="1644914" y="2555381"/>
                  <a:pt x="1641158" y="2592933"/>
                  <a:pt x="1622381" y="2622974"/>
                </a:cubicBezTo>
                <a:cubicBezTo>
                  <a:pt x="1626136" y="2653015"/>
                  <a:pt x="1607359" y="2679301"/>
                  <a:pt x="1599848" y="2701832"/>
                </a:cubicBezTo>
                <a:cubicBezTo>
                  <a:pt x="1592337" y="2728118"/>
                  <a:pt x="1596092" y="2758159"/>
                  <a:pt x="1573559" y="2780690"/>
                </a:cubicBezTo>
                <a:cubicBezTo>
                  <a:pt x="1569803" y="2844528"/>
                  <a:pt x="1532248" y="2897100"/>
                  <a:pt x="1528493" y="2960938"/>
                </a:cubicBezTo>
                <a:cubicBezTo>
                  <a:pt x="1505960" y="3009755"/>
                  <a:pt x="1498449" y="3058572"/>
                  <a:pt x="1483427" y="3111144"/>
                </a:cubicBezTo>
                <a:cubicBezTo>
                  <a:pt x="1468405" y="3118654"/>
                  <a:pt x="1479671" y="3137430"/>
                  <a:pt x="1472160" y="3148695"/>
                </a:cubicBezTo>
                <a:cubicBezTo>
                  <a:pt x="1464649" y="3163716"/>
                  <a:pt x="1457138" y="3178737"/>
                  <a:pt x="1457138" y="3193757"/>
                </a:cubicBezTo>
                <a:cubicBezTo>
                  <a:pt x="1457138" y="3208778"/>
                  <a:pt x="1449627" y="3223799"/>
                  <a:pt x="1445872" y="3235064"/>
                </a:cubicBezTo>
                <a:cubicBezTo>
                  <a:pt x="1419583" y="3302657"/>
                  <a:pt x="1404561" y="3370249"/>
                  <a:pt x="1382028" y="3434087"/>
                </a:cubicBezTo>
                <a:cubicBezTo>
                  <a:pt x="1363250" y="3501680"/>
                  <a:pt x="1344473" y="3569272"/>
                  <a:pt x="1325695" y="3636865"/>
                </a:cubicBezTo>
                <a:cubicBezTo>
                  <a:pt x="1306918" y="3704458"/>
                  <a:pt x="1291896" y="3772051"/>
                  <a:pt x="1261852" y="3835888"/>
                </a:cubicBezTo>
                <a:cubicBezTo>
                  <a:pt x="1261852" y="3880950"/>
                  <a:pt x="1239319" y="3918502"/>
                  <a:pt x="1228052" y="3959808"/>
                </a:cubicBezTo>
                <a:cubicBezTo>
                  <a:pt x="1216785" y="4001115"/>
                  <a:pt x="1205519" y="4042422"/>
                  <a:pt x="1194252" y="4083728"/>
                </a:cubicBezTo>
                <a:cubicBezTo>
                  <a:pt x="1182986" y="4110014"/>
                  <a:pt x="1179230" y="4140056"/>
                  <a:pt x="1167964" y="4166342"/>
                </a:cubicBezTo>
                <a:cubicBezTo>
                  <a:pt x="1160453" y="4192628"/>
                  <a:pt x="1164208" y="4222669"/>
                  <a:pt x="1141675" y="4241445"/>
                </a:cubicBezTo>
                <a:cubicBezTo>
                  <a:pt x="1137920" y="4305283"/>
                  <a:pt x="1100365" y="4361610"/>
                  <a:pt x="1096609" y="4425447"/>
                </a:cubicBezTo>
                <a:cubicBezTo>
                  <a:pt x="1074076" y="4470509"/>
                  <a:pt x="1062810" y="4523081"/>
                  <a:pt x="1051543" y="4571898"/>
                </a:cubicBezTo>
                <a:cubicBezTo>
                  <a:pt x="1032765" y="4583164"/>
                  <a:pt x="1044032" y="4601940"/>
                  <a:pt x="1040276" y="4613205"/>
                </a:cubicBezTo>
                <a:cubicBezTo>
                  <a:pt x="1032765" y="4628226"/>
                  <a:pt x="1025254" y="4643246"/>
                  <a:pt x="1025254" y="4658267"/>
                </a:cubicBezTo>
                <a:cubicBezTo>
                  <a:pt x="1025254" y="4673287"/>
                  <a:pt x="1017743" y="4688308"/>
                  <a:pt x="1013988" y="4699574"/>
                </a:cubicBezTo>
                <a:cubicBezTo>
                  <a:pt x="987699" y="4763411"/>
                  <a:pt x="980188" y="4834759"/>
                  <a:pt x="950144" y="4898597"/>
                </a:cubicBezTo>
                <a:cubicBezTo>
                  <a:pt x="950144" y="4932393"/>
                  <a:pt x="931367" y="4962434"/>
                  <a:pt x="920100" y="4996231"/>
                </a:cubicBezTo>
                <a:cubicBezTo>
                  <a:pt x="912589" y="5030027"/>
                  <a:pt x="905078" y="5063823"/>
                  <a:pt x="893812" y="5097620"/>
                </a:cubicBezTo>
                <a:cubicBezTo>
                  <a:pt x="871279" y="5165212"/>
                  <a:pt x="860012" y="5232805"/>
                  <a:pt x="829968" y="5300398"/>
                </a:cubicBezTo>
                <a:cubicBezTo>
                  <a:pt x="826213" y="5311663"/>
                  <a:pt x="833723" y="5311663"/>
                  <a:pt x="844990" y="5315419"/>
                </a:cubicBezTo>
                <a:cubicBezTo>
                  <a:pt x="882545" y="5319174"/>
                  <a:pt x="920100" y="5300398"/>
                  <a:pt x="957655" y="5304153"/>
                </a:cubicBezTo>
                <a:cubicBezTo>
                  <a:pt x="1017743" y="5289133"/>
                  <a:pt x="1077832" y="5296643"/>
                  <a:pt x="1137920" y="5296643"/>
                </a:cubicBezTo>
                <a:cubicBezTo>
                  <a:pt x="1198008" y="5292888"/>
                  <a:pt x="1258096" y="5296643"/>
                  <a:pt x="1318184" y="5296643"/>
                </a:cubicBezTo>
                <a:cubicBezTo>
                  <a:pt x="1336962" y="5292888"/>
                  <a:pt x="1351984" y="5307908"/>
                  <a:pt x="1374517" y="5304153"/>
                </a:cubicBezTo>
                <a:cubicBezTo>
                  <a:pt x="1389539" y="5304153"/>
                  <a:pt x="1408317" y="5296643"/>
                  <a:pt x="1423339" y="5315419"/>
                </a:cubicBezTo>
                <a:cubicBezTo>
                  <a:pt x="1453383" y="5311663"/>
                  <a:pt x="1475916" y="5319174"/>
                  <a:pt x="1502204" y="5322929"/>
                </a:cubicBezTo>
                <a:cubicBezTo>
                  <a:pt x="1562292" y="5334194"/>
                  <a:pt x="1618625" y="5349215"/>
                  <a:pt x="1674958" y="5364236"/>
                </a:cubicBezTo>
                <a:cubicBezTo>
                  <a:pt x="1735046" y="5379256"/>
                  <a:pt x="1795134" y="5401787"/>
                  <a:pt x="1851467" y="5424318"/>
                </a:cubicBezTo>
                <a:cubicBezTo>
                  <a:pt x="1900288" y="5446849"/>
                  <a:pt x="1949110" y="5469380"/>
                  <a:pt x="1997932" y="5499421"/>
                </a:cubicBezTo>
                <a:cubicBezTo>
                  <a:pt x="2024220" y="5518197"/>
                  <a:pt x="2054264" y="5533217"/>
                  <a:pt x="2080553" y="5551993"/>
                </a:cubicBezTo>
                <a:cubicBezTo>
                  <a:pt x="2114352" y="5578279"/>
                  <a:pt x="2155663" y="5600810"/>
                  <a:pt x="2185707" y="5634607"/>
                </a:cubicBezTo>
                <a:cubicBezTo>
                  <a:pt x="2219507" y="5672158"/>
                  <a:pt x="2257062" y="5705954"/>
                  <a:pt x="2290861" y="5747261"/>
                </a:cubicBezTo>
                <a:cubicBezTo>
                  <a:pt x="2328416" y="5796078"/>
                  <a:pt x="2354705" y="5848650"/>
                  <a:pt x="2384749" y="5901222"/>
                </a:cubicBezTo>
                <a:cubicBezTo>
                  <a:pt x="2388505" y="5904978"/>
                  <a:pt x="2392260" y="5912488"/>
                  <a:pt x="2392260" y="5919998"/>
                </a:cubicBezTo>
                <a:cubicBezTo>
                  <a:pt x="2396016" y="5935019"/>
                  <a:pt x="2407282" y="5938774"/>
                  <a:pt x="2422304" y="5938774"/>
                </a:cubicBezTo>
                <a:cubicBezTo>
                  <a:pt x="2478637" y="5938774"/>
                  <a:pt x="2531214" y="5938774"/>
                  <a:pt x="2583791" y="5938774"/>
                </a:cubicBezTo>
                <a:cubicBezTo>
                  <a:pt x="2591302" y="5927509"/>
                  <a:pt x="2583791" y="5916243"/>
                  <a:pt x="2587547" y="5908733"/>
                </a:cubicBezTo>
                <a:cubicBezTo>
                  <a:pt x="2591302" y="5901222"/>
                  <a:pt x="2595058" y="5889957"/>
                  <a:pt x="2598813" y="5886202"/>
                </a:cubicBezTo>
                <a:cubicBezTo>
                  <a:pt x="2606324" y="5859916"/>
                  <a:pt x="2628857" y="5848650"/>
                  <a:pt x="2651390" y="5848650"/>
                </a:cubicBezTo>
                <a:cubicBezTo>
                  <a:pt x="2688945" y="5848650"/>
                  <a:pt x="2726501" y="5848650"/>
                  <a:pt x="2764056" y="5848650"/>
                </a:cubicBezTo>
                <a:cubicBezTo>
                  <a:pt x="2775322" y="5848650"/>
                  <a:pt x="2786589" y="5848650"/>
                  <a:pt x="2797855" y="5837385"/>
                </a:cubicBezTo>
                <a:cubicBezTo>
                  <a:pt x="2820388" y="5818609"/>
                  <a:pt x="2850432" y="5803588"/>
                  <a:pt x="2876721" y="5784813"/>
                </a:cubicBezTo>
                <a:cubicBezTo>
                  <a:pt x="2884232" y="5777302"/>
                  <a:pt x="2891743" y="5769792"/>
                  <a:pt x="2903009" y="5762282"/>
                </a:cubicBezTo>
                <a:cubicBezTo>
                  <a:pt x="2929298" y="5751016"/>
                  <a:pt x="2933054" y="5724730"/>
                  <a:pt x="2929298" y="5694689"/>
                </a:cubicBezTo>
                <a:cubicBezTo>
                  <a:pt x="2925543" y="5683424"/>
                  <a:pt x="2921787" y="5683424"/>
                  <a:pt x="2910521" y="5683424"/>
                </a:cubicBezTo>
                <a:cubicBezTo>
                  <a:pt x="2887987" y="5679668"/>
                  <a:pt x="2887987" y="5675913"/>
                  <a:pt x="2895498" y="5653382"/>
                </a:cubicBezTo>
                <a:cubicBezTo>
                  <a:pt x="2906765" y="5630851"/>
                  <a:pt x="2921787" y="5612076"/>
                  <a:pt x="2948076" y="5604565"/>
                </a:cubicBezTo>
                <a:cubicBezTo>
                  <a:pt x="2963098" y="5597055"/>
                  <a:pt x="2966853" y="5589545"/>
                  <a:pt x="2963098" y="5574524"/>
                </a:cubicBezTo>
                <a:cubicBezTo>
                  <a:pt x="2959342" y="5555748"/>
                  <a:pt x="2974364" y="5555748"/>
                  <a:pt x="2985631" y="5548238"/>
                </a:cubicBezTo>
                <a:cubicBezTo>
                  <a:pt x="2993142" y="5540728"/>
                  <a:pt x="2996897" y="5544483"/>
                  <a:pt x="3004408" y="5551993"/>
                </a:cubicBezTo>
                <a:cubicBezTo>
                  <a:pt x="3008164" y="5559504"/>
                  <a:pt x="3015675" y="5567014"/>
                  <a:pt x="3023186" y="5574524"/>
                </a:cubicBezTo>
                <a:cubicBezTo>
                  <a:pt x="3045719" y="5563259"/>
                  <a:pt x="3064496" y="5548238"/>
                  <a:pt x="3087029" y="5551993"/>
                </a:cubicBezTo>
                <a:cubicBezTo>
                  <a:pt x="3109563" y="5559504"/>
                  <a:pt x="3120829" y="5544483"/>
                  <a:pt x="3132096" y="5529462"/>
                </a:cubicBezTo>
                <a:cubicBezTo>
                  <a:pt x="3158384" y="5491911"/>
                  <a:pt x="3169651" y="5446849"/>
                  <a:pt x="3184673" y="5409297"/>
                </a:cubicBezTo>
                <a:cubicBezTo>
                  <a:pt x="3192184" y="5386767"/>
                  <a:pt x="3195939" y="5367991"/>
                  <a:pt x="3199695" y="5345460"/>
                </a:cubicBezTo>
                <a:cubicBezTo>
                  <a:pt x="3207206" y="5326684"/>
                  <a:pt x="3210961" y="5304153"/>
                  <a:pt x="3214717" y="5281622"/>
                </a:cubicBezTo>
                <a:cubicBezTo>
                  <a:pt x="3222228" y="5229050"/>
                  <a:pt x="3225983" y="5180233"/>
                  <a:pt x="3233494" y="5127661"/>
                </a:cubicBezTo>
                <a:cubicBezTo>
                  <a:pt x="3241005" y="5086354"/>
                  <a:pt x="3233494" y="5041292"/>
                  <a:pt x="3241005" y="4999986"/>
                </a:cubicBezTo>
                <a:cubicBezTo>
                  <a:pt x="3248516" y="4954924"/>
                  <a:pt x="3244761" y="4909862"/>
                  <a:pt x="3252272" y="4868555"/>
                </a:cubicBezTo>
                <a:cubicBezTo>
                  <a:pt x="3259783" y="4831004"/>
                  <a:pt x="3252272" y="4789697"/>
                  <a:pt x="3259783" y="4752146"/>
                </a:cubicBezTo>
                <a:cubicBezTo>
                  <a:pt x="3271049" y="4707084"/>
                  <a:pt x="3267294" y="4662022"/>
                  <a:pt x="3267294" y="4613205"/>
                </a:cubicBezTo>
                <a:cubicBezTo>
                  <a:pt x="3267294" y="4605695"/>
                  <a:pt x="3271049" y="4601940"/>
                  <a:pt x="3274805" y="4594429"/>
                </a:cubicBezTo>
                <a:cubicBezTo>
                  <a:pt x="3282316" y="4571898"/>
                  <a:pt x="3274805" y="4553123"/>
                  <a:pt x="3256027" y="4553123"/>
                </a:cubicBezTo>
                <a:cubicBezTo>
                  <a:pt x="3233494" y="4549367"/>
                  <a:pt x="3229739" y="4541857"/>
                  <a:pt x="3229739" y="4523081"/>
                </a:cubicBezTo>
                <a:cubicBezTo>
                  <a:pt x="3233494" y="4504306"/>
                  <a:pt x="3229739" y="4481775"/>
                  <a:pt x="3229739" y="4459244"/>
                </a:cubicBezTo>
                <a:cubicBezTo>
                  <a:pt x="3233494" y="4421692"/>
                  <a:pt x="3218472" y="4384141"/>
                  <a:pt x="3214717" y="4342834"/>
                </a:cubicBezTo>
                <a:cubicBezTo>
                  <a:pt x="3199695" y="4335324"/>
                  <a:pt x="3210961" y="4316548"/>
                  <a:pt x="3203450" y="4305283"/>
                </a:cubicBezTo>
                <a:cubicBezTo>
                  <a:pt x="3192184" y="4294017"/>
                  <a:pt x="3195939" y="4282752"/>
                  <a:pt x="3195939" y="4267731"/>
                </a:cubicBezTo>
                <a:cubicBezTo>
                  <a:pt x="3195939" y="4256466"/>
                  <a:pt x="3188428" y="4248955"/>
                  <a:pt x="3184673" y="4241445"/>
                </a:cubicBezTo>
                <a:cubicBezTo>
                  <a:pt x="3180917" y="4203893"/>
                  <a:pt x="3184673" y="4170097"/>
                  <a:pt x="3199695" y="4136301"/>
                </a:cubicBezTo>
                <a:cubicBezTo>
                  <a:pt x="3229739" y="4072463"/>
                  <a:pt x="3259783" y="4004870"/>
                  <a:pt x="3282316" y="3941033"/>
                </a:cubicBezTo>
                <a:cubicBezTo>
                  <a:pt x="3323627" y="3835888"/>
                  <a:pt x="3368693" y="3734499"/>
                  <a:pt x="3421270" y="3640620"/>
                </a:cubicBezTo>
                <a:cubicBezTo>
                  <a:pt x="3473847" y="3546742"/>
                  <a:pt x="3518913" y="3449108"/>
                  <a:pt x="3567735" y="3355229"/>
                </a:cubicBezTo>
                <a:cubicBezTo>
                  <a:pt x="3571490" y="3347718"/>
                  <a:pt x="3571490" y="3340208"/>
                  <a:pt x="3579001" y="3336453"/>
                </a:cubicBezTo>
                <a:cubicBezTo>
                  <a:pt x="3594023" y="3328943"/>
                  <a:pt x="3586512" y="3310167"/>
                  <a:pt x="3594023" y="3295146"/>
                </a:cubicBezTo>
                <a:cubicBezTo>
                  <a:pt x="3597779" y="3291391"/>
                  <a:pt x="3594023" y="3272616"/>
                  <a:pt x="3586512" y="3265105"/>
                </a:cubicBezTo>
                <a:cubicBezTo>
                  <a:pt x="3582757" y="3253840"/>
                  <a:pt x="3582757" y="3250084"/>
                  <a:pt x="3586512" y="3238819"/>
                </a:cubicBezTo>
                <a:cubicBezTo>
                  <a:pt x="3605290" y="3212533"/>
                  <a:pt x="3609045" y="3178737"/>
                  <a:pt x="3616556" y="3144940"/>
                </a:cubicBezTo>
                <a:cubicBezTo>
                  <a:pt x="3627823" y="3103633"/>
                  <a:pt x="3642845" y="3058572"/>
                  <a:pt x="3635334" y="3009755"/>
                </a:cubicBezTo>
                <a:cubicBezTo>
                  <a:pt x="3654112" y="2949672"/>
                  <a:pt x="3639089" y="2889590"/>
                  <a:pt x="3646601" y="2825752"/>
                </a:cubicBezTo>
                <a:cubicBezTo>
                  <a:pt x="3646601" y="2803221"/>
                  <a:pt x="3631578" y="2784445"/>
                  <a:pt x="3635334" y="2761915"/>
                </a:cubicBezTo>
                <a:cubicBezTo>
                  <a:pt x="3639089" y="2739384"/>
                  <a:pt x="3642845" y="2713098"/>
                  <a:pt x="3635334" y="2694322"/>
                </a:cubicBezTo>
                <a:cubicBezTo>
                  <a:pt x="3624067" y="2668036"/>
                  <a:pt x="3627823" y="2641750"/>
                  <a:pt x="3627823" y="2615464"/>
                </a:cubicBezTo>
                <a:cubicBezTo>
                  <a:pt x="3627823" y="2589178"/>
                  <a:pt x="3612801" y="2570402"/>
                  <a:pt x="3616556" y="2547871"/>
                </a:cubicBezTo>
                <a:cubicBezTo>
                  <a:pt x="3620312" y="2529095"/>
                  <a:pt x="3624067" y="2502809"/>
                  <a:pt x="3616556" y="2484033"/>
                </a:cubicBezTo>
                <a:cubicBezTo>
                  <a:pt x="3601534" y="2453992"/>
                  <a:pt x="3612801" y="2423951"/>
                  <a:pt x="3601534" y="2393910"/>
                </a:cubicBezTo>
                <a:cubicBezTo>
                  <a:pt x="3586512" y="2352603"/>
                  <a:pt x="3571490" y="2311296"/>
                  <a:pt x="3537691" y="2277500"/>
                </a:cubicBezTo>
                <a:cubicBezTo>
                  <a:pt x="3530180" y="2269990"/>
                  <a:pt x="3522669" y="2258724"/>
                  <a:pt x="3511402" y="2251214"/>
                </a:cubicBezTo>
                <a:cubicBezTo>
                  <a:pt x="3500136" y="2239948"/>
                  <a:pt x="3496380" y="2228683"/>
                  <a:pt x="3496380" y="2209907"/>
                </a:cubicBezTo>
                <a:cubicBezTo>
                  <a:pt x="3500136" y="2194887"/>
                  <a:pt x="3496380" y="2194887"/>
                  <a:pt x="3477603" y="2194887"/>
                </a:cubicBezTo>
                <a:cubicBezTo>
                  <a:pt x="3470092" y="2194887"/>
                  <a:pt x="3458825" y="2194887"/>
                  <a:pt x="3447558" y="2187376"/>
                </a:cubicBezTo>
                <a:cubicBezTo>
                  <a:pt x="3432536" y="2179866"/>
                  <a:pt x="3417514" y="2164845"/>
                  <a:pt x="3398737" y="2168600"/>
                </a:cubicBezTo>
                <a:cubicBezTo>
                  <a:pt x="3394981" y="2168600"/>
                  <a:pt x="3391226" y="2164845"/>
                  <a:pt x="3391226" y="2164845"/>
                </a:cubicBezTo>
                <a:cubicBezTo>
                  <a:pt x="3387470" y="2138559"/>
                  <a:pt x="3357426" y="2138559"/>
                  <a:pt x="3342404" y="2127294"/>
                </a:cubicBezTo>
                <a:cubicBezTo>
                  <a:pt x="3308605" y="2093497"/>
                  <a:pt x="3271049" y="2070967"/>
                  <a:pt x="3241005" y="2033415"/>
                </a:cubicBezTo>
                <a:cubicBezTo>
                  <a:pt x="3222228" y="2010884"/>
                  <a:pt x="3207206" y="1984598"/>
                  <a:pt x="3188428" y="1962067"/>
                </a:cubicBezTo>
                <a:cubicBezTo>
                  <a:pt x="3177162" y="1950802"/>
                  <a:pt x="3169651" y="1935781"/>
                  <a:pt x="3158384" y="1928271"/>
                </a:cubicBezTo>
                <a:cubicBezTo>
                  <a:pt x="3147118" y="1917005"/>
                  <a:pt x="3147118" y="1898230"/>
                  <a:pt x="3135851" y="1890719"/>
                </a:cubicBezTo>
                <a:cubicBezTo>
                  <a:pt x="3132096" y="1886964"/>
                  <a:pt x="3124585" y="1886964"/>
                  <a:pt x="3124585" y="1879454"/>
                </a:cubicBezTo>
                <a:cubicBezTo>
                  <a:pt x="3117074" y="1849413"/>
                  <a:pt x="3090785" y="1838147"/>
                  <a:pt x="3064496" y="1819371"/>
                </a:cubicBezTo>
                <a:cubicBezTo>
                  <a:pt x="3038208" y="1804351"/>
                  <a:pt x="3015675" y="1785575"/>
                  <a:pt x="2989386" y="1766799"/>
                </a:cubicBezTo>
                <a:cubicBezTo>
                  <a:pt x="2985631" y="1759289"/>
                  <a:pt x="2978120" y="1755534"/>
                  <a:pt x="2974364" y="1744268"/>
                </a:cubicBezTo>
                <a:cubicBezTo>
                  <a:pt x="2970609" y="1733003"/>
                  <a:pt x="2959342" y="1725492"/>
                  <a:pt x="2974364" y="1710472"/>
                </a:cubicBezTo>
                <a:cubicBezTo>
                  <a:pt x="2981875" y="1702962"/>
                  <a:pt x="2985631" y="1684186"/>
                  <a:pt x="2981875" y="1669165"/>
                </a:cubicBezTo>
                <a:cubicBezTo>
                  <a:pt x="2981875" y="1616593"/>
                  <a:pt x="2993142" y="1567776"/>
                  <a:pt x="3030697" y="1526469"/>
                </a:cubicBezTo>
                <a:cubicBezTo>
                  <a:pt x="3026941" y="1507694"/>
                  <a:pt x="3049474" y="1503938"/>
                  <a:pt x="3049474" y="1485163"/>
                </a:cubicBezTo>
                <a:cubicBezTo>
                  <a:pt x="3049474" y="1466387"/>
                  <a:pt x="3072007" y="1451366"/>
                  <a:pt x="3090785" y="1458876"/>
                </a:cubicBezTo>
                <a:cubicBezTo>
                  <a:pt x="3109563" y="1466387"/>
                  <a:pt x="3113318" y="1455121"/>
                  <a:pt x="3120829" y="1447611"/>
                </a:cubicBezTo>
                <a:cubicBezTo>
                  <a:pt x="3120829" y="1443856"/>
                  <a:pt x="3124585" y="1436346"/>
                  <a:pt x="3124585" y="1432591"/>
                </a:cubicBezTo>
                <a:cubicBezTo>
                  <a:pt x="3132096" y="1417570"/>
                  <a:pt x="3143362" y="1417570"/>
                  <a:pt x="3150873" y="1428835"/>
                </a:cubicBezTo>
                <a:cubicBezTo>
                  <a:pt x="3165895" y="1451366"/>
                  <a:pt x="3184673" y="1470142"/>
                  <a:pt x="3195939" y="1492673"/>
                </a:cubicBezTo>
                <a:cubicBezTo>
                  <a:pt x="3218472" y="1533980"/>
                  <a:pt x="3237250" y="1575286"/>
                  <a:pt x="3252272" y="1616593"/>
                </a:cubicBezTo>
                <a:cubicBezTo>
                  <a:pt x="3259783" y="1650389"/>
                  <a:pt x="3256027" y="1680431"/>
                  <a:pt x="3259783" y="1710472"/>
                </a:cubicBezTo>
                <a:cubicBezTo>
                  <a:pt x="3259783" y="1725492"/>
                  <a:pt x="3259783" y="1740513"/>
                  <a:pt x="3267294" y="1755534"/>
                </a:cubicBezTo>
                <a:cubicBezTo>
                  <a:pt x="3271049" y="1759289"/>
                  <a:pt x="3274805" y="1763044"/>
                  <a:pt x="3278561" y="1763044"/>
                </a:cubicBezTo>
                <a:cubicBezTo>
                  <a:pt x="3286072" y="1763044"/>
                  <a:pt x="3286072" y="1759289"/>
                  <a:pt x="3286072" y="1751779"/>
                </a:cubicBezTo>
                <a:cubicBezTo>
                  <a:pt x="3286072" y="1748023"/>
                  <a:pt x="3286072" y="1740513"/>
                  <a:pt x="3286072" y="1733003"/>
                </a:cubicBezTo>
                <a:cubicBezTo>
                  <a:pt x="3278561" y="1672920"/>
                  <a:pt x="3301094" y="1612838"/>
                  <a:pt x="3297338" y="1549000"/>
                </a:cubicBezTo>
                <a:cubicBezTo>
                  <a:pt x="3312360" y="1503938"/>
                  <a:pt x="3304849" y="1458876"/>
                  <a:pt x="3304849" y="1413815"/>
                </a:cubicBezTo>
                <a:cubicBezTo>
                  <a:pt x="3304849" y="1387529"/>
                  <a:pt x="3293583" y="1361243"/>
                  <a:pt x="3293583" y="1331201"/>
                </a:cubicBezTo>
                <a:cubicBezTo>
                  <a:pt x="3297338" y="1304915"/>
                  <a:pt x="3308605" y="1282384"/>
                  <a:pt x="3304849" y="1256098"/>
                </a:cubicBezTo>
                <a:cubicBezTo>
                  <a:pt x="3301094" y="1229812"/>
                  <a:pt x="3301094" y="1203526"/>
                  <a:pt x="3304849" y="1180995"/>
                </a:cubicBezTo>
                <a:cubicBezTo>
                  <a:pt x="3316116" y="1150954"/>
                  <a:pt x="3308605" y="1113403"/>
                  <a:pt x="3338649" y="1090872"/>
                </a:cubicBezTo>
                <a:cubicBezTo>
                  <a:pt x="3342404" y="1087116"/>
                  <a:pt x="3342404" y="1079606"/>
                  <a:pt x="3342404" y="1075851"/>
                </a:cubicBezTo>
                <a:cubicBezTo>
                  <a:pt x="3342404" y="1068341"/>
                  <a:pt x="3342404" y="1060830"/>
                  <a:pt x="3342404" y="1057075"/>
                </a:cubicBezTo>
                <a:cubicBezTo>
                  <a:pt x="3349915" y="1045810"/>
                  <a:pt x="3372448" y="1038299"/>
                  <a:pt x="3368693" y="1027034"/>
                </a:cubicBezTo>
                <a:cubicBezTo>
                  <a:pt x="3364937" y="1015769"/>
                  <a:pt x="3361182" y="1000748"/>
                  <a:pt x="3361182" y="989482"/>
                </a:cubicBezTo>
                <a:cubicBezTo>
                  <a:pt x="3361182" y="978217"/>
                  <a:pt x="3361182" y="963196"/>
                  <a:pt x="3361182" y="951931"/>
                </a:cubicBezTo>
                <a:cubicBezTo>
                  <a:pt x="3357426" y="933155"/>
                  <a:pt x="3364937" y="914379"/>
                  <a:pt x="3379959" y="899359"/>
                </a:cubicBezTo>
                <a:cubicBezTo>
                  <a:pt x="3383715" y="895604"/>
                  <a:pt x="3391226" y="891849"/>
                  <a:pt x="3394981" y="888093"/>
                </a:cubicBezTo>
                <a:cubicBezTo>
                  <a:pt x="3398737" y="876828"/>
                  <a:pt x="3417514" y="873073"/>
                  <a:pt x="3413759" y="858052"/>
                </a:cubicBezTo>
                <a:cubicBezTo>
                  <a:pt x="3413759" y="843032"/>
                  <a:pt x="3410003" y="828011"/>
                  <a:pt x="3402492" y="816745"/>
                </a:cubicBezTo>
                <a:cubicBezTo>
                  <a:pt x="3394981" y="805480"/>
                  <a:pt x="3391226" y="797970"/>
                  <a:pt x="3383715" y="790459"/>
                </a:cubicBezTo>
                <a:cubicBezTo>
                  <a:pt x="3376204" y="775439"/>
                  <a:pt x="3361182" y="767928"/>
                  <a:pt x="3376204" y="749153"/>
                </a:cubicBezTo>
                <a:cubicBezTo>
                  <a:pt x="3376204" y="745398"/>
                  <a:pt x="3372448" y="730377"/>
                  <a:pt x="3368693" y="726622"/>
                </a:cubicBezTo>
                <a:cubicBezTo>
                  <a:pt x="3349915" y="715356"/>
                  <a:pt x="3349915" y="700336"/>
                  <a:pt x="3349915" y="681560"/>
                </a:cubicBezTo>
                <a:cubicBezTo>
                  <a:pt x="3353671" y="662784"/>
                  <a:pt x="3346160" y="655274"/>
                  <a:pt x="3327382" y="647764"/>
                </a:cubicBezTo>
                <a:cubicBezTo>
                  <a:pt x="3286072" y="628988"/>
                  <a:pt x="3286072" y="610212"/>
                  <a:pt x="3308605" y="568905"/>
                </a:cubicBezTo>
                <a:cubicBezTo>
                  <a:pt x="3316116" y="553885"/>
                  <a:pt x="3308605" y="535109"/>
                  <a:pt x="3323627" y="520088"/>
                </a:cubicBezTo>
                <a:cubicBezTo>
                  <a:pt x="3323627" y="520088"/>
                  <a:pt x="3319871" y="512578"/>
                  <a:pt x="3319871" y="512578"/>
                </a:cubicBezTo>
                <a:cubicBezTo>
                  <a:pt x="3304849" y="512578"/>
                  <a:pt x="3304849" y="505068"/>
                  <a:pt x="3304849" y="493802"/>
                </a:cubicBezTo>
                <a:cubicBezTo>
                  <a:pt x="3304849" y="490047"/>
                  <a:pt x="3304849" y="486292"/>
                  <a:pt x="3301094" y="486292"/>
                </a:cubicBezTo>
                <a:cubicBezTo>
                  <a:pt x="3271049" y="467516"/>
                  <a:pt x="3278561" y="441230"/>
                  <a:pt x="3278561" y="414944"/>
                </a:cubicBezTo>
                <a:cubicBezTo>
                  <a:pt x="3274805" y="396168"/>
                  <a:pt x="3286072" y="369882"/>
                  <a:pt x="3267294" y="351106"/>
                </a:cubicBezTo>
                <a:cubicBezTo>
                  <a:pt x="3282316" y="321065"/>
                  <a:pt x="3274805" y="287269"/>
                  <a:pt x="3293583" y="260983"/>
                </a:cubicBezTo>
                <a:cubicBezTo>
                  <a:pt x="3308605" y="242207"/>
                  <a:pt x="3327382" y="219676"/>
                  <a:pt x="3304849" y="193390"/>
                </a:cubicBezTo>
                <a:cubicBezTo>
                  <a:pt x="3312360" y="174614"/>
                  <a:pt x="3316116" y="152083"/>
                  <a:pt x="3327382" y="133308"/>
                </a:cubicBezTo>
                <a:cubicBezTo>
                  <a:pt x="3361182" y="73225"/>
                  <a:pt x="3425025" y="46939"/>
                  <a:pt x="3488869" y="24408"/>
                </a:cubicBezTo>
                <a:cubicBezTo>
                  <a:pt x="3522669" y="13143"/>
                  <a:pt x="3560224" y="-1878"/>
                  <a:pt x="3597779" y="5632"/>
                </a:cubicBezTo>
                <a:cubicBezTo>
                  <a:pt x="3609046" y="1877"/>
                  <a:pt x="3620312" y="0"/>
                  <a:pt x="363157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98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2019-01-02T05:34:40Z</dcterms:modified>
</cp:coreProperties>
</file>