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2" d="100"/>
          <a:sy n="112" d="100"/>
        </p:scale>
        <p:origin x="149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AD44532-CF3A-4B6F-AC49-00A12A4F301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3" name="그룹 60">
            <a:extLst>
              <a:ext uri="{FF2B5EF4-FFF2-40B4-BE49-F238E27FC236}">
                <a16:creationId xmlns:a16="http://schemas.microsoft.com/office/drawing/2014/main" id="{EF01A094-C0ED-4AC2-B647-07365533B2BB}"/>
              </a:ext>
            </a:extLst>
          </p:cNvPr>
          <p:cNvGrpSpPr/>
          <p:nvPr/>
        </p:nvGrpSpPr>
        <p:grpSpPr>
          <a:xfrm>
            <a:off x="4206175" y="4404033"/>
            <a:ext cx="3814992" cy="2535448"/>
            <a:chOff x="2682175" y="4404029"/>
            <a:chExt cx="3814992" cy="2535448"/>
          </a:xfrm>
        </p:grpSpPr>
        <p:sp>
          <p:nvSpPr>
            <p:cNvPr id="384" name="Trapezoid 383">
              <a:extLst>
                <a:ext uri="{FF2B5EF4-FFF2-40B4-BE49-F238E27FC236}">
                  <a16:creationId xmlns:a16="http://schemas.microsoft.com/office/drawing/2014/main" id="{3652FBC8-E9E5-4D3E-9FDA-24CD667DF739}"/>
                </a:ext>
              </a:extLst>
            </p:cNvPr>
            <p:cNvSpPr/>
            <p:nvPr/>
          </p:nvSpPr>
          <p:spPr>
            <a:xfrm>
              <a:off x="4309057" y="4404029"/>
              <a:ext cx="552342" cy="1529669"/>
            </a:xfrm>
            <a:prstGeom prst="trapezoid">
              <a:avLst>
                <a:gd name="adj" fmla="val 314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5" name="Chord 384">
              <a:extLst>
                <a:ext uri="{FF2B5EF4-FFF2-40B4-BE49-F238E27FC236}">
                  <a16:creationId xmlns:a16="http://schemas.microsoft.com/office/drawing/2014/main" id="{9DD98565-9FD7-4E36-8CF3-E8D5FCB54BC0}"/>
                </a:ext>
              </a:extLst>
            </p:cNvPr>
            <p:cNvSpPr/>
            <p:nvPr/>
          </p:nvSpPr>
          <p:spPr>
            <a:xfrm>
              <a:off x="3952867" y="5570998"/>
              <a:ext cx="483850" cy="521725"/>
            </a:xfrm>
            <a:prstGeom prst="chord">
              <a:avLst>
                <a:gd name="adj1" fmla="val 10613644"/>
                <a:gd name="adj2" fmla="val 14119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6" name="Chord 385">
              <a:extLst>
                <a:ext uri="{FF2B5EF4-FFF2-40B4-BE49-F238E27FC236}">
                  <a16:creationId xmlns:a16="http://schemas.microsoft.com/office/drawing/2014/main" id="{F880CFB0-8CB1-4095-A978-6EA28C5810D7}"/>
                </a:ext>
              </a:extLst>
            </p:cNvPr>
            <p:cNvSpPr/>
            <p:nvPr/>
          </p:nvSpPr>
          <p:spPr>
            <a:xfrm>
              <a:off x="4509545" y="5472701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7" name="Chord 386">
              <a:extLst>
                <a:ext uri="{FF2B5EF4-FFF2-40B4-BE49-F238E27FC236}">
                  <a16:creationId xmlns:a16="http://schemas.microsoft.com/office/drawing/2014/main" id="{E3290241-F47E-46E6-941E-549F2F606319}"/>
                </a:ext>
              </a:extLst>
            </p:cNvPr>
            <p:cNvSpPr/>
            <p:nvPr/>
          </p:nvSpPr>
          <p:spPr>
            <a:xfrm>
              <a:off x="4194681" y="5416372"/>
              <a:ext cx="534950" cy="576824"/>
            </a:xfrm>
            <a:prstGeom prst="chord">
              <a:avLst>
                <a:gd name="adj1" fmla="val 10613644"/>
                <a:gd name="adj2" fmla="val 14119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8" name="Chord 387">
              <a:extLst>
                <a:ext uri="{FF2B5EF4-FFF2-40B4-BE49-F238E27FC236}">
                  <a16:creationId xmlns:a16="http://schemas.microsoft.com/office/drawing/2014/main" id="{5C2BB55B-34FB-439D-9C4C-D521C85846ED}"/>
                </a:ext>
              </a:extLst>
            </p:cNvPr>
            <p:cNvSpPr/>
            <p:nvPr/>
          </p:nvSpPr>
          <p:spPr>
            <a:xfrm>
              <a:off x="4926674" y="5616197"/>
              <a:ext cx="413454" cy="445818"/>
            </a:xfrm>
            <a:prstGeom prst="chord">
              <a:avLst>
                <a:gd name="adj1" fmla="val 10613644"/>
                <a:gd name="adj2" fmla="val 14119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89" name="Chord 388">
              <a:extLst>
                <a:ext uri="{FF2B5EF4-FFF2-40B4-BE49-F238E27FC236}">
                  <a16:creationId xmlns:a16="http://schemas.microsoft.com/office/drawing/2014/main" id="{183E07FD-99C7-44DB-A49E-557D194D524D}"/>
                </a:ext>
              </a:extLst>
            </p:cNvPr>
            <p:cNvSpPr/>
            <p:nvPr/>
          </p:nvSpPr>
          <p:spPr>
            <a:xfrm>
              <a:off x="3822829" y="5685016"/>
              <a:ext cx="285809" cy="308181"/>
            </a:xfrm>
            <a:prstGeom prst="chord">
              <a:avLst>
                <a:gd name="adj1" fmla="val 10613644"/>
                <a:gd name="adj2" fmla="val 14119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BF682C78-5100-471D-8D53-E0D6B0BA1CCE}"/>
                </a:ext>
              </a:extLst>
            </p:cNvPr>
            <p:cNvSpPr/>
            <p:nvPr/>
          </p:nvSpPr>
          <p:spPr>
            <a:xfrm>
              <a:off x="3562368" y="5965227"/>
              <a:ext cx="2109957" cy="6394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91" name="Chord 390">
              <a:extLst>
                <a:ext uri="{FF2B5EF4-FFF2-40B4-BE49-F238E27FC236}">
                  <a16:creationId xmlns:a16="http://schemas.microsoft.com/office/drawing/2014/main" id="{FE0037BF-CA0E-48A4-B9D7-A32E858E5EE4}"/>
                </a:ext>
              </a:extLst>
            </p:cNvPr>
            <p:cNvSpPr/>
            <p:nvPr/>
          </p:nvSpPr>
          <p:spPr>
            <a:xfrm>
              <a:off x="5080999" y="5704122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2" name="Chord 391">
              <a:extLst>
                <a:ext uri="{FF2B5EF4-FFF2-40B4-BE49-F238E27FC236}">
                  <a16:creationId xmlns:a16="http://schemas.microsoft.com/office/drawing/2014/main" id="{BC0BA2CA-613B-42D3-BB52-C684B2272184}"/>
                </a:ext>
              </a:extLst>
            </p:cNvPr>
            <p:cNvSpPr/>
            <p:nvPr/>
          </p:nvSpPr>
          <p:spPr>
            <a:xfrm>
              <a:off x="5424100" y="5993196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3" name="Chord 392">
              <a:extLst>
                <a:ext uri="{FF2B5EF4-FFF2-40B4-BE49-F238E27FC236}">
                  <a16:creationId xmlns:a16="http://schemas.microsoft.com/office/drawing/2014/main" id="{D703FEB7-6093-41BE-8B69-B9CA9531374E}"/>
                </a:ext>
              </a:extLst>
            </p:cNvPr>
            <p:cNvSpPr/>
            <p:nvPr/>
          </p:nvSpPr>
          <p:spPr>
            <a:xfrm>
              <a:off x="5905841" y="6124828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4" name="Chord 393">
              <a:extLst>
                <a:ext uri="{FF2B5EF4-FFF2-40B4-BE49-F238E27FC236}">
                  <a16:creationId xmlns:a16="http://schemas.microsoft.com/office/drawing/2014/main" id="{9C21934C-98A9-4E98-8337-5C4F3B02447C}"/>
                </a:ext>
              </a:extLst>
            </p:cNvPr>
            <p:cNvSpPr/>
            <p:nvPr/>
          </p:nvSpPr>
          <p:spPr>
            <a:xfrm>
              <a:off x="3422006" y="5743600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5" name="Chord 394">
              <a:extLst>
                <a:ext uri="{FF2B5EF4-FFF2-40B4-BE49-F238E27FC236}">
                  <a16:creationId xmlns:a16="http://schemas.microsoft.com/office/drawing/2014/main" id="{6779A78D-2509-40E6-9580-6100C4CACD30}"/>
                </a:ext>
              </a:extLst>
            </p:cNvPr>
            <p:cNvSpPr/>
            <p:nvPr/>
          </p:nvSpPr>
          <p:spPr>
            <a:xfrm>
              <a:off x="3099304" y="6022928"/>
              <a:ext cx="591326" cy="637613"/>
            </a:xfrm>
            <a:prstGeom prst="chord">
              <a:avLst>
                <a:gd name="adj1" fmla="val 10342302"/>
                <a:gd name="adj2" fmla="val 6558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396" name="Chord 395">
              <a:extLst>
                <a:ext uri="{FF2B5EF4-FFF2-40B4-BE49-F238E27FC236}">
                  <a16:creationId xmlns:a16="http://schemas.microsoft.com/office/drawing/2014/main" id="{0330724E-56CF-4E23-9FBA-77570F3131ED}"/>
                </a:ext>
              </a:extLst>
            </p:cNvPr>
            <p:cNvSpPr/>
            <p:nvPr/>
          </p:nvSpPr>
          <p:spPr>
            <a:xfrm>
              <a:off x="2682175" y="6301864"/>
              <a:ext cx="591326" cy="637613"/>
            </a:xfrm>
            <a:prstGeom prst="chord">
              <a:avLst>
                <a:gd name="adj1" fmla="val 10974273"/>
                <a:gd name="adj2" fmla="val 2152922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CAC554D3-0ADC-4E78-9C7C-433D99E0E0BD}"/>
                </a:ext>
              </a:extLst>
            </p:cNvPr>
            <p:cNvSpPr/>
            <p:nvPr/>
          </p:nvSpPr>
          <p:spPr>
            <a:xfrm>
              <a:off x="3126281" y="6228148"/>
              <a:ext cx="3223728" cy="3765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76206E70-39F3-4435-8EBF-2E71358AE02E}"/>
                </a:ext>
              </a:extLst>
            </p:cNvPr>
            <p:cNvSpPr/>
            <p:nvPr/>
          </p:nvSpPr>
          <p:spPr>
            <a:xfrm>
              <a:off x="3851580" y="5798765"/>
              <a:ext cx="1357681" cy="274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399" name="Group 398">
            <a:extLst>
              <a:ext uri="{FF2B5EF4-FFF2-40B4-BE49-F238E27FC236}">
                <a16:creationId xmlns:a16="http://schemas.microsoft.com/office/drawing/2014/main" id="{E8E93025-AA50-4CFC-A844-7B244AB8F5C2}"/>
              </a:ext>
            </a:extLst>
          </p:cNvPr>
          <p:cNvGrpSpPr/>
          <p:nvPr/>
        </p:nvGrpSpPr>
        <p:grpSpPr>
          <a:xfrm>
            <a:off x="3799954" y="4338060"/>
            <a:ext cx="1204714" cy="1204714"/>
            <a:chOff x="2116863" y="3644339"/>
            <a:chExt cx="979176" cy="979176"/>
          </a:xfrm>
        </p:grpSpPr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54758922-AFB0-4D3D-8616-B19B6783CE05}"/>
                </a:ext>
              </a:extLst>
            </p:cNvPr>
            <p:cNvSpPr/>
            <p:nvPr/>
          </p:nvSpPr>
          <p:spPr>
            <a:xfrm>
              <a:off x="2116863" y="3644339"/>
              <a:ext cx="979176" cy="979176"/>
            </a:xfrm>
            <a:prstGeom prst="ellipse">
              <a:avLst/>
            </a:prstGeom>
            <a:solidFill>
              <a:schemeClr val="bg1"/>
            </a:solidFill>
            <a:ln w="508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B93C4267-DAEC-4FB1-B370-AD0F10C34B86}"/>
                </a:ext>
              </a:extLst>
            </p:cNvPr>
            <p:cNvSpPr/>
            <p:nvPr/>
          </p:nvSpPr>
          <p:spPr>
            <a:xfrm>
              <a:off x="2235420" y="3762895"/>
              <a:ext cx="742062" cy="74206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8DB0EFEA-E30C-4BD9-BC5A-2B2311DA0453}"/>
                </a:ext>
              </a:extLst>
            </p:cNvPr>
            <p:cNvSpPr txBox="1"/>
            <p:nvPr/>
          </p:nvSpPr>
          <p:spPr>
            <a:xfrm>
              <a:off x="2246411" y="4008848"/>
              <a:ext cx="720080" cy="25015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START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03" name="Group 402">
            <a:extLst>
              <a:ext uri="{FF2B5EF4-FFF2-40B4-BE49-F238E27FC236}">
                <a16:creationId xmlns:a16="http://schemas.microsoft.com/office/drawing/2014/main" id="{D3E44DE0-3BC8-4A0F-88A4-5F58785CA06F}"/>
              </a:ext>
            </a:extLst>
          </p:cNvPr>
          <p:cNvGrpSpPr/>
          <p:nvPr/>
        </p:nvGrpSpPr>
        <p:grpSpPr>
          <a:xfrm>
            <a:off x="5670599" y="2509593"/>
            <a:ext cx="850811" cy="2109882"/>
            <a:chOff x="6788691" y="581874"/>
            <a:chExt cx="718723" cy="1782323"/>
          </a:xfrm>
        </p:grpSpPr>
        <p:sp>
          <p:nvSpPr>
            <p:cNvPr id="404" name="Freeform 13">
              <a:extLst>
                <a:ext uri="{FF2B5EF4-FFF2-40B4-BE49-F238E27FC236}">
                  <a16:creationId xmlns:a16="http://schemas.microsoft.com/office/drawing/2014/main" id="{A7CA5961-3716-444F-BCD0-90AD1B35DC0C}"/>
                </a:ext>
              </a:extLst>
            </p:cNvPr>
            <p:cNvSpPr/>
            <p:nvPr/>
          </p:nvSpPr>
          <p:spPr>
            <a:xfrm>
              <a:off x="6955105" y="1960513"/>
              <a:ext cx="385894" cy="403684"/>
            </a:xfrm>
            <a:custGeom>
              <a:avLst/>
              <a:gdLst/>
              <a:ahLst/>
              <a:cxnLst/>
              <a:rect l="l" t="t" r="r" b="b"/>
              <a:pathLst>
                <a:path w="385894" h="403684">
                  <a:moveTo>
                    <a:pt x="133865" y="0"/>
                  </a:moveTo>
                  <a:lnTo>
                    <a:pt x="169844" y="0"/>
                  </a:lnTo>
                  <a:cubicBezTo>
                    <a:pt x="117538" y="42682"/>
                    <a:pt x="107509" y="172275"/>
                    <a:pt x="225072" y="255051"/>
                  </a:cubicBezTo>
                  <a:cubicBezTo>
                    <a:pt x="193617" y="172606"/>
                    <a:pt x="214526" y="131935"/>
                    <a:pt x="234845" y="90676"/>
                  </a:cubicBezTo>
                  <a:cubicBezTo>
                    <a:pt x="235184" y="111651"/>
                    <a:pt x="213754" y="156748"/>
                    <a:pt x="266457" y="183018"/>
                  </a:cubicBezTo>
                  <a:cubicBezTo>
                    <a:pt x="242518" y="106325"/>
                    <a:pt x="339950" y="80618"/>
                    <a:pt x="245191" y="0"/>
                  </a:cubicBezTo>
                  <a:lnTo>
                    <a:pt x="273328" y="0"/>
                  </a:lnTo>
                  <a:cubicBezTo>
                    <a:pt x="387325" y="28778"/>
                    <a:pt x="351571" y="102309"/>
                    <a:pt x="385894" y="176332"/>
                  </a:cubicBezTo>
                  <a:cubicBezTo>
                    <a:pt x="358376" y="181118"/>
                    <a:pt x="318502" y="107652"/>
                    <a:pt x="327463" y="142444"/>
                  </a:cubicBezTo>
                  <a:cubicBezTo>
                    <a:pt x="374489" y="279927"/>
                    <a:pt x="233827" y="283852"/>
                    <a:pt x="278499" y="403684"/>
                  </a:cubicBezTo>
                  <a:cubicBezTo>
                    <a:pt x="139658" y="395837"/>
                    <a:pt x="180268" y="266787"/>
                    <a:pt x="114973" y="235405"/>
                  </a:cubicBezTo>
                  <a:cubicBezTo>
                    <a:pt x="97250" y="232237"/>
                    <a:pt x="75998" y="246719"/>
                    <a:pt x="115347" y="311212"/>
                  </a:cubicBezTo>
                  <a:cubicBezTo>
                    <a:pt x="-87391" y="160132"/>
                    <a:pt x="15144" y="33454"/>
                    <a:pt x="1338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405" name="Freeform 14">
              <a:extLst>
                <a:ext uri="{FF2B5EF4-FFF2-40B4-BE49-F238E27FC236}">
                  <a16:creationId xmlns:a16="http://schemas.microsoft.com/office/drawing/2014/main" id="{9AC48667-F362-420D-9AC8-21B61FD4D02D}"/>
                </a:ext>
              </a:extLst>
            </p:cNvPr>
            <p:cNvSpPr/>
            <p:nvPr/>
          </p:nvSpPr>
          <p:spPr>
            <a:xfrm>
              <a:off x="7000580" y="581874"/>
              <a:ext cx="294943" cy="242008"/>
            </a:xfrm>
            <a:custGeom>
              <a:avLst/>
              <a:gdLst/>
              <a:ahLst/>
              <a:cxnLst/>
              <a:rect l="l" t="t" r="r" b="b"/>
              <a:pathLst>
                <a:path w="294943" h="242008">
                  <a:moveTo>
                    <a:pt x="145683" y="0"/>
                  </a:moveTo>
                  <a:cubicBezTo>
                    <a:pt x="209948" y="64858"/>
                    <a:pt x="258943" y="133348"/>
                    <a:pt x="294943" y="204262"/>
                  </a:cubicBezTo>
                  <a:cubicBezTo>
                    <a:pt x="203124" y="255414"/>
                    <a:pt x="91222" y="254499"/>
                    <a:pt x="0" y="201992"/>
                  </a:cubicBezTo>
                  <a:cubicBezTo>
                    <a:pt x="34969" y="131152"/>
                    <a:pt x="82744" y="63302"/>
                    <a:pt x="1456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06" name="Freeform 15">
              <a:extLst>
                <a:ext uri="{FF2B5EF4-FFF2-40B4-BE49-F238E27FC236}">
                  <a16:creationId xmlns:a16="http://schemas.microsoft.com/office/drawing/2014/main" id="{05C57527-9713-496F-B249-1CAAD5351534}"/>
                </a:ext>
              </a:extLst>
            </p:cNvPr>
            <p:cNvSpPr/>
            <p:nvPr/>
          </p:nvSpPr>
          <p:spPr>
            <a:xfrm>
              <a:off x="6788691" y="821684"/>
              <a:ext cx="718723" cy="1108874"/>
            </a:xfrm>
            <a:custGeom>
              <a:avLst/>
              <a:gdLst/>
              <a:ahLst/>
              <a:cxnLst/>
              <a:rect l="l" t="t" r="r" b="b"/>
              <a:pathLst>
                <a:path w="718723" h="1108874">
                  <a:moveTo>
                    <a:pt x="233686" y="1037772"/>
                  </a:moveTo>
                  <a:lnTo>
                    <a:pt x="489755" y="1037772"/>
                  </a:lnTo>
                  <a:cubicBezTo>
                    <a:pt x="485595" y="1052671"/>
                    <a:pt x="482516" y="1067145"/>
                    <a:pt x="479853" y="1080977"/>
                  </a:cubicBezTo>
                  <a:lnTo>
                    <a:pt x="242519" y="1080523"/>
                  </a:lnTo>
                  <a:close/>
                  <a:moveTo>
                    <a:pt x="359362" y="201567"/>
                  </a:moveTo>
                  <a:cubicBezTo>
                    <a:pt x="396825" y="201567"/>
                    <a:pt x="427194" y="231937"/>
                    <a:pt x="427194" y="269400"/>
                  </a:cubicBezTo>
                  <a:cubicBezTo>
                    <a:pt x="427194" y="306864"/>
                    <a:pt x="396825" y="337233"/>
                    <a:pt x="359362" y="337233"/>
                  </a:cubicBezTo>
                  <a:cubicBezTo>
                    <a:pt x="321899" y="337233"/>
                    <a:pt x="291529" y="306864"/>
                    <a:pt x="291529" y="269400"/>
                  </a:cubicBezTo>
                  <a:cubicBezTo>
                    <a:pt x="291529" y="231937"/>
                    <a:pt x="321899" y="201567"/>
                    <a:pt x="359362" y="201567"/>
                  </a:cubicBezTo>
                  <a:close/>
                  <a:moveTo>
                    <a:pt x="359362" y="133734"/>
                  </a:moveTo>
                  <a:cubicBezTo>
                    <a:pt x="284436" y="133734"/>
                    <a:pt x="223695" y="194474"/>
                    <a:pt x="223695" y="269400"/>
                  </a:cubicBezTo>
                  <a:cubicBezTo>
                    <a:pt x="223695" y="344327"/>
                    <a:pt x="284436" y="405066"/>
                    <a:pt x="359362" y="405066"/>
                  </a:cubicBezTo>
                  <a:cubicBezTo>
                    <a:pt x="434288" y="405066"/>
                    <a:pt x="495028" y="344327"/>
                    <a:pt x="495028" y="269400"/>
                  </a:cubicBezTo>
                  <a:cubicBezTo>
                    <a:pt x="495028" y="194474"/>
                    <a:pt x="434288" y="133734"/>
                    <a:pt x="359362" y="133734"/>
                  </a:cubicBezTo>
                  <a:close/>
                  <a:moveTo>
                    <a:pt x="194008" y="0"/>
                  </a:moveTo>
                  <a:cubicBezTo>
                    <a:pt x="296953" y="58003"/>
                    <a:pt x="422447" y="58786"/>
                    <a:pt x="526017" y="2105"/>
                  </a:cubicBezTo>
                  <a:cubicBezTo>
                    <a:pt x="637988" y="248300"/>
                    <a:pt x="608703" y="516121"/>
                    <a:pt x="559324" y="741438"/>
                  </a:cubicBezTo>
                  <a:lnTo>
                    <a:pt x="718723" y="894376"/>
                  </a:lnTo>
                  <a:lnTo>
                    <a:pt x="692637" y="1100891"/>
                  </a:lnTo>
                  <a:lnTo>
                    <a:pt x="505023" y="971158"/>
                  </a:lnTo>
                  <a:lnTo>
                    <a:pt x="497653" y="1003318"/>
                  </a:lnTo>
                  <a:lnTo>
                    <a:pt x="225691" y="1003318"/>
                  </a:lnTo>
                  <a:cubicBezTo>
                    <a:pt x="223668" y="994227"/>
                    <a:pt x="221402" y="984943"/>
                    <a:pt x="219050" y="975442"/>
                  </a:cubicBezTo>
                  <a:lnTo>
                    <a:pt x="26087" y="1108874"/>
                  </a:lnTo>
                  <a:lnTo>
                    <a:pt x="0" y="902359"/>
                  </a:lnTo>
                  <a:lnTo>
                    <a:pt x="160864" y="748016"/>
                  </a:lnTo>
                  <a:lnTo>
                    <a:pt x="161315" y="749441"/>
                  </a:lnTo>
                  <a:lnTo>
                    <a:pt x="164028" y="740592"/>
                  </a:lnTo>
                  <a:cubicBezTo>
                    <a:pt x="116038" y="515946"/>
                    <a:pt x="86591" y="244155"/>
                    <a:pt x="194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407" name="Chord 406">
            <a:extLst>
              <a:ext uri="{FF2B5EF4-FFF2-40B4-BE49-F238E27FC236}">
                <a16:creationId xmlns:a16="http://schemas.microsoft.com/office/drawing/2014/main" id="{B4E87176-B0B8-4E50-98D7-BF158F7F1629}"/>
              </a:ext>
            </a:extLst>
          </p:cNvPr>
          <p:cNvSpPr/>
          <p:nvPr/>
        </p:nvSpPr>
        <p:spPr>
          <a:xfrm>
            <a:off x="7846971" y="6300576"/>
            <a:ext cx="591326" cy="637613"/>
          </a:xfrm>
          <a:prstGeom prst="chord">
            <a:avLst>
              <a:gd name="adj1" fmla="val 10869944"/>
              <a:gd name="adj2" fmla="val 21414403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408" name="TextBox 407">
            <a:extLst>
              <a:ext uri="{FF2B5EF4-FFF2-40B4-BE49-F238E27FC236}">
                <a16:creationId xmlns:a16="http://schemas.microsoft.com/office/drawing/2014/main" id="{CA795281-DD10-45AD-B35F-9E806F13F4ED}"/>
              </a:ext>
            </a:extLst>
          </p:cNvPr>
          <p:cNvSpPr txBox="1"/>
          <p:nvPr/>
        </p:nvSpPr>
        <p:spPr>
          <a:xfrm>
            <a:off x="843042" y="1748180"/>
            <a:ext cx="4102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Simple PowerPoint Presentation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FC9C7EAD-3AE9-4BB4-ADC9-AD272F32AEC9}"/>
              </a:ext>
            </a:extLst>
          </p:cNvPr>
          <p:cNvSpPr txBox="1"/>
          <p:nvPr/>
        </p:nvSpPr>
        <p:spPr>
          <a:xfrm>
            <a:off x="843044" y="2188963"/>
            <a:ext cx="41029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Get a modern PowerPoint  Presentation that is beautifully designed. I hope and I believe that this Template will your Time, Money and Reputation.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EA64EF7D-1CBD-4824-AFD7-67A07097937A}"/>
              </a:ext>
            </a:extLst>
          </p:cNvPr>
          <p:cNvGrpSpPr/>
          <p:nvPr/>
        </p:nvGrpSpPr>
        <p:grpSpPr>
          <a:xfrm>
            <a:off x="7374273" y="3059180"/>
            <a:ext cx="3996887" cy="711368"/>
            <a:chOff x="3017859" y="4310610"/>
            <a:chExt cx="1870812" cy="711367"/>
          </a:xfrm>
        </p:grpSpPr>
        <p:sp>
          <p:nvSpPr>
            <p:cNvPr id="411" name="TextBox 410">
              <a:extLst>
                <a:ext uri="{FF2B5EF4-FFF2-40B4-BE49-F238E27FC236}">
                  <a16:creationId xmlns:a16="http://schemas.microsoft.com/office/drawing/2014/main" id="{1AB044F9-B2BA-49FD-8864-13223FCFEFB7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B30F38F5-4950-41AE-9C11-178835901047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517C3584-6DE6-4F66-8CB9-6E968367781B}"/>
              </a:ext>
            </a:extLst>
          </p:cNvPr>
          <p:cNvGrpSpPr/>
          <p:nvPr/>
        </p:nvGrpSpPr>
        <p:grpSpPr>
          <a:xfrm>
            <a:off x="7374273" y="3890247"/>
            <a:ext cx="3996887" cy="711368"/>
            <a:chOff x="3017859" y="4310610"/>
            <a:chExt cx="1870812" cy="711367"/>
          </a:xfrm>
        </p:grpSpPr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3A8796F4-3C6D-452B-A44E-638AFACFBB41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BCC2A8A6-1E11-4A52-8C09-7313806AE899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A41BE70C-30FC-4FC5-B98A-153F04A9FE91}"/>
              </a:ext>
            </a:extLst>
          </p:cNvPr>
          <p:cNvGrpSpPr/>
          <p:nvPr/>
        </p:nvGrpSpPr>
        <p:grpSpPr>
          <a:xfrm>
            <a:off x="7374273" y="4721313"/>
            <a:ext cx="3996887" cy="711368"/>
            <a:chOff x="3017859" y="4310610"/>
            <a:chExt cx="1870812" cy="711367"/>
          </a:xfrm>
        </p:grpSpPr>
        <p:sp>
          <p:nvSpPr>
            <p:cNvPr id="417" name="TextBox 416">
              <a:extLst>
                <a:ext uri="{FF2B5EF4-FFF2-40B4-BE49-F238E27FC236}">
                  <a16:creationId xmlns:a16="http://schemas.microsoft.com/office/drawing/2014/main" id="{3B3BA4AE-1662-4FA2-9FAA-BD6F4C510F2E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</a:p>
          </p:txBody>
        </p:sp>
        <p:sp>
          <p:nvSpPr>
            <p:cNvPr id="418" name="TextBox 417">
              <a:extLst>
                <a:ext uri="{FF2B5EF4-FFF2-40B4-BE49-F238E27FC236}">
                  <a16:creationId xmlns:a16="http://schemas.microsoft.com/office/drawing/2014/main" id="{E4C18AFB-CA4D-4887-8A2E-421D172EDE7B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9" name="Freeform 61">
            <a:extLst>
              <a:ext uri="{FF2B5EF4-FFF2-40B4-BE49-F238E27FC236}">
                <a16:creationId xmlns:a16="http://schemas.microsoft.com/office/drawing/2014/main" id="{0A9B6F07-BD36-4C3F-9826-B943B5720A59}"/>
              </a:ext>
            </a:extLst>
          </p:cNvPr>
          <p:cNvSpPr/>
          <p:nvPr/>
        </p:nvSpPr>
        <p:spPr>
          <a:xfrm rot="5400000">
            <a:off x="2272504" y="4093592"/>
            <a:ext cx="1643520" cy="2289920"/>
          </a:xfrm>
          <a:custGeom>
            <a:avLst/>
            <a:gdLst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675180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675180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02105 w 1404518"/>
              <a:gd name="connsiteY4" fmla="*/ 2018995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331366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294790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04518"/>
              <a:gd name="connsiteY0" fmla="*/ 1053388 h 2070201"/>
              <a:gd name="connsiteX1" fmla="*/ 124358 w 1404518"/>
              <a:gd name="connsiteY1" fmla="*/ 1382572 h 2070201"/>
              <a:gd name="connsiteX2" fmla="*/ 292608 w 1404518"/>
              <a:gd name="connsiteY2" fmla="*/ 1741017 h 2070201"/>
              <a:gd name="connsiteX3" fmla="*/ 687628 w 1404518"/>
              <a:gd name="connsiteY3" fmla="*/ 2070201 h 2070201"/>
              <a:gd name="connsiteX4" fmla="*/ 1294790 w 1404518"/>
              <a:gd name="connsiteY4" fmla="*/ 2055571 h 2070201"/>
              <a:gd name="connsiteX5" fmla="*/ 1404518 w 1404518"/>
              <a:gd name="connsiteY5" fmla="*/ 1155801 h 2070201"/>
              <a:gd name="connsiteX6" fmla="*/ 1221638 w 1404518"/>
              <a:gd name="connsiteY6" fmla="*/ 768096 h 2070201"/>
              <a:gd name="connsiteX7" fmla="*/ 1177747 w 1404518"/>
              <a:gd name="connsiteY7" fmla="*/ 965606 h 2070201"/>
              <a:gd name="connsiteX8" fmla="*/ 1024128 w 1404518"/>
              <a:gd name="connsiteY8" fmla="*/ 694944 h 2070201"/>
              <a:gd name="connsiteX9" fmla="*/ 921715 w 1404518"/>
              <a:gd name="connsiteY9" fmla="*/ 929030 h 2070201"/>
              <a:gd name="connsiteX10" fmla="*/ 877824 w 1404518"/>
              <a:gd name="connsiteY10" fmla="*/ 629107 h 2070201"/>
              <a:gd name="connsiteX11" fmla="*/ 709574 w 1404518"/>
              <a:gd name="connsiteY11" fmla="*/ 936345 h 2070201"/>
              <a:gd name="connsiteX12" fmla="*/ 526694 w 1404518"/>
              <a:gd name="connsiteY12" fmla="*/ 0 h 2070201"/>
              <a:gd name="connsiteX13" fmla="*/ 468172 w 1404518"/>
              <a:gd name="connsiteY13" fmla="*/ 1338681 h 2070201"/>
              <a:gd name="connsiteX14" fmla="*/ 321868 w 1404518"/>
              <a:gd name="connsiteY14" fmla="*/ 1287475 h 2070201"/>
              <a:gd name="connsiteX15" fmla="*/ 0 w 1404518"/>
              <a:gd name="connsiteY15" fmla="*/ 1053388 h 2070201"/>
              <a:gd name="connsiteX0" fmla="*/ 0 w 1413093"/>
              <a:gd name="connsiteY0" fmla="*/ 1053388 h 2070201"/>
              <a:gd name="connsiteX1" fmla="*/ 124358 w 1413093"/>
              <a:gd name="connsiteY1" fmla="*/ 1382572 h 2070201"/>
              <a:gd name="connsiteX2" fmla="*/ 292608 w 1413093"/>
              <a:gd name="connsiteY2" fmla="*/ 1741017 h 2070201"/>
              <a:gd name="connsiteX3" fmla="*/ 687628 w 1413093"/>
              <a:gd name="connsiteY3" fmla="*/ 2070201 h 2070201"/>
              <a:gd name="connsiteX4" fmla="*/ 1294790 w 1413093"/>
              <a:gd name="connsiteY4" fmla="*/ 2055571 h 2070201"/>
              <a:gd name="connsiteX5" fmla="*/ 1404518 w 1413093"/>
              <a:gd name="connsiteY5" fmla="*/ 1155801 h 2070201"/>
              <a:gd name="connsiteX6" fmla="*/ 1221638 w 1413093"/>
              <a:gd name="connsiteY6" fmla="*/ 768096 h 2070201"/>
              <a:gd name="connsiteX7" fmla="*/ 1177747 w 1413093"/>
              <a:gd name="connsiteY7" fmla="*/ 965606 h 2070201"/>
              <a:gd name="connsiteX8" fmla="*/ 1024128 w 1413093"/>
              <a:gd name="connsiteY8" fmla="*/ 694944 h 2070201"/>
              <a:gd name="connsiteX9" fmla="*/ 921715 w 1413093"/>
              <a:gd name="connsiteY9" fmla="*/ 929030 h 2070201"/>
              <a:gd name="connsiteX10" fmla="*/ 877824 w 1413093"/>
              <a:gd name="connsiteY10" fmla="*/ 629107 h 2070201"/>
              <a:gd name="connsiteX11" fmla="*/ 709574 w 1413093"/>
              <a:gd name="connsiteY11" fmla="*/ 936345 h 2070201"/>
              <a:gd name="connsiteX12" fmla="*/ 526694 w 1413093"/>
              <a:gd name="connsiteY12" fmla="*/ 0 h 2070201"/>
              <a:gd name="connsiteX13" fmla="*/ 468172 w 1413093"/>
              <a:gd name="connsiteY13" fmla="*/ 1338681 h 2070201"/>
              <a:gd name="connsiteX14" fmla="*/ 321868 w 1413093"/>
              <a:gd name="connsiteY14" fmla="*/ 1287475 h 2070201"/>
              <a:gd name="connsiteX15" fmla="*/ 0 w 1413093"/>
              <a:gd name="connsiteY15" fmla="*/ 1053388 h 2070201"/>
              <a:gd name="connsiteX0" fmla="*/ 0 w 1413093"/>
              <a:gd name="connsiteY0" fmla="*/ 1053388 h 2070201"/>
              <a:gd name="connsiteX1" fmla="*/ 124358 w 1413093"/>
              <a:gd name="connsiteY1" fmla="*/ 1382572 h 2070201"/>
              <a:gd name="connsiteX2" fmla="*/ 292608 w 1413093"/>
              <a:gd name="connsiteY2" fmla="*/ 1741017 h 2070201"/>
              <a:gd name="connsiteX3" fmla="*/ 687628 w 1413093"/>
              <a:gd name="connsiteY3" fmla="*/ 2070201 h 2070201"/>
              <a:gd name="connsiteX4" fmla="*/ 1294790 w 1413093"/>
              <a:gd name="connsiteY4" fmla="*/ 2055571 h 2070201"/>
              <a:gd name="connsiteX5" fmla="*/ 1404518 w 1413093"/>
              <a:gd name="connsiteY5" fmla="*/ 1155801 h 2070201"/>
              <a:gd name="connsiteX6" fmla="*/ 1221638 w 1413093"/>
              <a:gd name="connsiteY6" fmla="*/ 768096 h 2070201"/>
              <a:gd name="connsiteX7" fmla="*/ 1177747 w 1413093"/>
              <a:gd name="connsiteY7" fmla="*/ 965606 h 2070201"/>
              <a:gd name="connsiteX8" fmla="*/ 1024128 w 1413093"/>
              <a:gd name="connsiteY8" fmla="*/ 694944 h 2070201"/>
              <a:gd name="connsiteX9" fmla="*/ 921715 w 1413093"/>
              <a:gd name="connsiteY9" fmla="*/ 929030 h 2070201"/>
              <a:gd name="connsiteX10" fmla="*/ 877824 w 1413093"/>
              <a:gd name="connsiteY10" fmla="*/ 629107 h 2070201"/>
              <a:gd name="connsiteX11" fmla="*/ 709574 w 1413093"/>
              <a:gd name="connsiteY11" fmla="*/ 936345 h 2070201"/>
              <a:gd name="connsiteX12" fmla="*/ 526694 w 1413093"/>
              <a:gd name="connsiteY12" fmla="*/ 0 h 2070201"/>
              <a:gd name="connsiteX13" fmla="*/ 468172 w 1413093"/>
              <a:gd name="connsiteY13" fmla="*/ 1338681 h 2070201"/>
              <a:gd name="connsiteX14" fmla="*/ 321868 w 1413093"/>
              <a:gd name="connsiteY14" fmla="*/ 1287475 h 2070201"/>
              <a:gd name="connsiteX15" fmla="*/ 0 w 1413093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1024128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877824 w 1404608"/>
              <a:gd name="connsiteY10" fmla="*/ 629107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90042 w 1404608"/>
              <a:gd name="connsiteY10" fmla="*/ 599846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526694 w 1404608"/>
              <a:gd name="connsiteY12" fmla="*/ 0 h 2070201"/>
              <a:gd name="connsiteX13" fmla="*/ 468172 w 1404608"/>
              <a:gd name="connsiteY13" fmla="*/ 1338681 h 2070201"/>
              <a:gd name="connsiteX14" fmla="*/ 321868 w 1404608"/>
              <a:gd name="connsiteY14" fmla="*/ 1287475 h 2070201"/>
              <a:gd name="connsiteX15" fmla="*/ 0 w 1404608"/>
              <a:gd name="connsiteY15" fmla="*/ 1053388 h 2070201"/>
              <a:gd name="connsiteX0" fmla="*/ 0 w 1404608"/>
              <a:gd name="connsiteY0" fmla="*/ 1053388 h 2070201"/>
              <a:gd name="connsiteX1" fmla="*/ 124358 w 1404608"/>
              <a:gd name="connsiteY1" fmla="*/ 1382572 h 2070201"/>
              <a:gd name="connsiteX2" fmla="*/ 292608 w 1404608"/>
              <a:gd name="connsiteY2" fmla="*/ 1741017 h 2070201"/>
              <a:gd name="connsiteX3" fmla="*/ 687628 w 1404608"/>
              <a:gd name="connsiteY3" fmla="*/ 2070201 h 2070201"/>
              <a:gd name="connsiteX4" fmla="*/ 1294790 w 1404608"/>
              <a:gd name="connsiteY4" fmla="*/ 2055571 h 2070201"/>
              <a:gd name="connsiteX5" fmla="*/ 1404518 w 1404608"/>
              <a:gd name="connsiteY5" fmla="*/ 1155801 h 2070201"/>
              <a:gd name="connsiteX6" fmla="*/ 1221638 w 1404608"/>
              <a:gd name="connsiteY6" fmla="*/ 768096 h 2070201"/>
              <a:gd name="connsiteX7" fmla="*/ 1177747 w 1404608"/>
              <a:gd name="connsiteY7" fmla="*/ 965606 h 2070201"/>
              <a:gd name="connsiteX8" fmla="*/ 980236 w 1404608"/>
              <a:gd name="connsiteY8" fmla="*/ 694944 h 2070201"/>
              <a:gd name="connsiteX9" fmla="*/ 921715 w 1404608"/>
              <a:gd name="connsiteY9" fmla="*/ 929030 h 2070201"/>
              <a:gd name="connsiteX10" fmla="*/ 738836 w 1404608"/>
              <a:gd name="connsiteY10" fmla="*/ 592531 h 2070201"/>
              <a:gd name="connsiteX11" fmla="*/ 709574 w 1404608"/>
              <a:gd name="connsiteY11" fmla="*/ 936345 h 2070201"/>
              <a:gd name="connsiteX12" fmla="*/ 702259 w 1404608"/>
              <a:gd name="connsiteY12" fmla="*/ 629107 h 2070201"/>
              <a:gd name="connsiteX13" fmla="*/ 526694 w 1404608"/>
              <a:gd name="connsiteY13" fmla="*/ 0 h 2070201"/>
              <a:gd name="connsiteX14" fmla="*/ 468172 w 1404608"/>
              <a:gd name="connsiteY14" fmla="*/ 1338681 h 2070201"/>
              <a:gd name="connsiteX15" fmla="*/ 321868 w 1404608"/>
              <a:gd name="connsiteY15" fmla="*/ 1287475 h 2070201"/>
              <a:gd name="connsiteX16" fmla="*/ 0 w 1404608"/>
              <a:gd name="connsiteY16" fmla="*/ 1053388 h 2070201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6935 h 2073748"/>
              <a:gd name="connsiteX1" fmla="*/ 124358 w 1404608"/>
              <a:gd name="connsiteY1" fmla="*/ 1386119 h 2073748"/>
              <a:gd name="connsiteX2" fmla="*/ 292608 w 1404608"/>
              <a:gd name="connsiteY2" fmla="*/ 1744564 h 2073748"/>
              <a:gd name="connsiteX3" fmla="*/ 687628 w 1404608"/>
              <a:gd name="connsiteY3" fmla="*/ 2073748 h 2073748"/>
              <a:gd name="connsiteX4" fmla="*/ 1294790 w 1404608"/>
              <a:gd name="connsiteY4" fmla="*/ 2059118 h 2073748"/>
              <a:gd name="connsiteX5" fmla="*/ 1404518 w 1404608"/>
              <a:gd name="connsiteY5" fmla="*/ 1159348 h 2073748"/>
              <a:gd name="connsiteX6" fmla="*/ 1221638 w 1404608"/>
              <a:gd name="connsiteY6" fmla="*/ 771643 h 2073748"/>
              <a:gd name="connsiteX7" fmla="*/ 1177747 w 1404608"/>
              <a:gd name="connsiteY7" fmla="*/ 969153 h 2073748"/>
              <a:gd name="connsiteX8" fmla="*/ 980236 w 1404608"/>
              <a:gd name="connsiteY8" fmla="*/ 698491 h 2073748"/>
              <a:gd name="connsiteX9" fmla="*/ 921715 w 1404608"/>
              <a:gd name="connsiteY9" fmla="*/ 932577 h 2073748"/>
              <a:gd name="connsiteX10" fmla="*/ 738836 w 1404608"/>
              <a:gd name="connsiteY10" fmla="*/ 596078 h 2073748"/>
              <a:gd name="connsiteX11" fmla="*/ 709574 w 1404608"/>
              <a:gd name="connsiteY11" fmla="*/ 939892 h 2073748"/>
              <a:gd name="connsiteX12" fmla="*/ 526694 w 1404608"/>
              <a:gd name="connsiteY12" fmla="*/ 3547 h 2073748"/>
              <a:gd name="connsiteX13" fmla="*/ 468172 w 1404608"/>
              <a:gd name="connsiteY13" fmla="*/ 1342228 h 2073748"/>
              <a:gd name="connsiteX14" fmla="*/ 321868 w 1404608"/>
              <a:gd name="connsiteY14" fmla="*/ 1291022 h 2073748"/>
              <a:gd name="connsiteX15" fmla="*/ 0 w 1404608"/>
              <a:gd name="connsiteY15" fmla="*/ 1056935 h 2073748"/>
              <a:gd name="connsiteX0" fmla="*/ 0 w 1404608"/>
              <a:gd name="connsiteY0" fmla="*/ 1058942 h 2075755"/>
              <a:gd name="connsiteX1" fmla="*/ 124358 w 1404608"/>
              <a:gd name="connsiteY1" fmla="*/ 1388126 h 2075755"/>
              <a:gd name="connsiteX2" fmla="*/ 292608 w 1404608"/>
              <a:gd name="connsiteY2" fmla="*/ 1746571 h 2075755"/>
              <a:gd name="connsiteX3" fmla="*/ 687628 w 1404608"/>
              <a:gd name="connsiteY3" fmla="*/ 2075755 h 2075755"/>
              <a:gd name="connsiteX4" fmla="*/ 1294790 w 1404608"/>
              <a:gd name="connsiteY4" fmla="*/ 2061125 h 2075755"/>
              <a:gd name="connsiteX5" fmla="*/ 1404518 w 1404608"/>
              <a:gd name="connsiteY5" fmla="*/ 1161355 h 2075755"/>
              <a:gd name="connsiteX6" fmla="*/ 1221638 w 1404608"/>
              <a:gd name="connsiteY6" fmla="*/ 773650 h 2075755"/>
              <a:gd name="connsiteX7" fmla="*/ 1177747 w 1404608"/>
              <a:gd name="connsiteY7" fmla="*/ 971160 h 2075755"/>
              <a:gd name="connsiteX8" fmla="*/ 980236 w 1404608"/>
              <a:gd name="connsiteY8" fmla="*/ 700498 h 2075755"/>
              <a:gd name="connsiteX9" fmla="*/ 921715 w 1404608"/>
              <a:gd name="connsiteY9" fmla="*/ 934584 h 2075755"/>
              <a:gd name="connsiteX10" fmla="*/ 738836 w 1404608"/>
              <a:gd name="connsiteY10" fmla="*/ 598085 h 2075755"/>
              <a:gd name="connsiteX11" fmla="*/ 709574 w 1404608"/>
              <a:gd name="connsiteY11" fmla="*/ 941899 h 2075755"/>
              <a:gd name="connsiteX12" fmla="*/ 526694 w 1404608"/>
              <a:gd name="connsiteY12" fmla="*/ 5554 h 2075755"/>
              <a:gd name="connsiteX13" fmla="*/ 468172 w 1404608"/>
              <a:gd name="connsiteY13" fmla="*/ 1344235 h 2075755"/>
              <a:gd name="connsiteX14" fmla="*/ 321868 w 1404608"/>
              <a:gd name="connsiteY14" fmla="*/ 1293029 h 2075755"/>
              <a:gd name="connsiteX15" fmla="*/ 0 w 1404608"/>
              <a:gd name="connsiteY15" fmla="*/ 1058942 h 2075755"/>
              <a:gd name="connsiteX0" fmla="*/ 0 w 1404608"/>
              <a:gd name="connsiteY0" fmla="*/ 1029958 h 2046771"/>
              <a:gd name="connsiteX1" fmla="*/ 124358 w 1404608"/>
              <a:gd name="connsiteY1" fmla="*/ 1359142 h 2046771"/>
              <a:gd name="connsiteX2" fmla="*/ 292608 w 1404608"/>
              <a:gd name="connsiteY2" fmla="*/ 1717587 h 2046771"/>
              <a:gd name="connsiteX3" fmla="*/ 687628 w 1404608"/>
              <a:gd name="connsiteY3" fmla="*/ 2046771 h 2046771"/>
              <a:gd name="connsiteX4" fmla="*/ 1294790 w 1404608"/>
              <a:gd name="connsiteY4" fmla="*/ 2032141 h 2046771"/>
              <a:gd name="connsiteX5" fmla="*/ 1404518 w 1404608"/>
              <a:gd name="connsiteY5" fmla="*/ 1132371 h 2046771"/>
              <a:gd name="connsiteX6" fmla="*/ 1221638 w 1404608"/>
              <a:gd name="connsiteY6" fmla="*/ 744666 h 2046771"/>
              <a:gd name="connsiteX7" fmla="*/ 1177747 w 1404608"/>
              <a:gd name="connsiteY7" fmla="*/ 942176 h 2046771"/>
              <a:gd name="connsiteX8" fmla="*/ 980236 w 1404608"/>
              <a:gd name="connsiteY8" fmla="*/ 671514 h 2046771"/>
              <a:gd name="connsiteX9" fmla="*/ 921715 w 1404608"/>
              <a:gd name="connsiteY9" fmla="*/ 905600 h 2046771"/>
              <a:gd name="connsiteX10" fmla="*/ 738836 w 1404608"/>
              <a:gd name="connsiteY10" fmla="*/ 569101 h 2046771"/>
              <a:gd name="connsiteX11" fmla="*/ 709574 w 1404608"/>
              <a:gd name="connsiteY11" fmla="*/ 912915 h 2046771"/>
              <a:gd name="connsiteX12" fmla="*/ 526694 w 1404608"/>
              <a:gd name="connsiteY12" fmla="*/ 5831 h 2046771"/>
              <a:gd name="connsiteX13" fmla="*/ 468172 w 1404608"/>
              <a:gd name="connsiteY13" fmla="*/ 1315251 h 2046771"/>
              <a:gd name="connsiteX14" fmla="*/ 321868 w 1404608"/>
              <a:gd name="connsiteY14" fmla="*/ 1264045 h 2046771"/>
              <a:gd name="connsiteX15" fmla="*/ 0 w 1404608"/>
              <a:gd name="connsiteY15" fmla="*/ 1029958 h 2046771"/>
              <a:gd name="connsiteX0" fmla="*/ 0 w 1404608"/>
              <a:gd name="connsiteY0" fmla="*/ 1024127 h 2040940"/>
              <a:gd name="connsiteX1" fmla="*/ 124358 w 1404608"/>
              <a:gd name="connsiteY1" fmla="*/ 1353311 h 2040940"/>
              <a:gd name="connsiteX2" fmla="*/ 292608 w 1404608"/>
              <a:gd name="connsiteY2" fmla="*/ 1711756 h 2040940"/>
              <a:gd name="connsiteX3" fmla="*/ 687628 w 1404608"/>
              <a:gd name="connsiteY3" fmla="*/ 2040940 h 2040940"/>
              <a:gd name="connsiteX4" fmla="*/ 1294790 w 1404608"/>
              <a:gd name="connsiteY4" fmla="*/ 2026310 h 2040940"/>
              <a:gd name="connsiteX5" fmla="*/ 1404518 w 1404608"/>
              <a:gd name="connsiteY5" fmla="*/ 1126540 h 2040940"/>
              <a:gd name="connsiteX6" fmla="*/ 1221638 w 1404608"/>
              <a:gd name="connsiteY6" fmla="*/ 738835 h 2040940"/>
              <a:gd name="connsiteX7" fmla="*/ 1177747 w 1404608"/>
              <a:gd name="connsiteY7" fmla="*/ 936345 h 2040940"/>
              <a:gd name="connsiteX8" fmla="*/ 980236 w 1404608"/>
              <a:gd name="connsiteY8" fmla="*/ 665683 h 2040940"/>
              <a:gd name="connsiteX9" fmla="*/ 921715 w 1404608"/>
              <a:gd name="connsiteY9" fmla="*/ 899769 h 2040940"/>
              <a:gd name="connsiteX10" fmla="*/ 738836 w 1404608"/>
              <a:gd name="connsiteY10" fmla="*/ 563270 h 2040940"/>
              <a:gd name="connsiteX11" fmla="*/ 709574 w 1404608"/>
              <a:gd name="connsiteY11" fmla="*/ 907084 h 2040940"/>
              <a:gd name="connsiteX12" fmla="*/ 526694 w 1404608"/>
              <a:gd name="connsiteY12" fmla="*/ 0 h 2040940"/>
              <a:gd name="connsiteX13" fmla="*/ 468172 w 1404608"/>
              <a:gd name="connsiteY13" fmla="*/ 1309420 h 2040940"/>
              <a:gd name="connsiteX14" fmla="*/ 321868 w 1404608"/>
              <a:gd name="connsiteY14" fmla="*/ 1258214 h 2040940"/>
              <a:gd name="connsiteX15" fmla="*/ 0 w 1404608"/>
              <a:gd name="connsiteY15" fmla="*/ 1024127 h 2040940"/>
              <a:gd name="connsiteX0" fmla="*/ 0 w 1404608"/>
              <a:gd name="connsiteY0" fmla="*/ 1024614 h 2041427"/>
              <a:gd name="connsiteX1" fmla="*/ 124358 w 1404608"/>
              <a:gd name="connsiteY1" fmla="*/ 1353798 h 2041427"/>
              <a:gd name="connsiteX2" fmla="*/ 292608 w 1404608"/>
              <a:gd name="connsiteY2" fmla="*/ 1712243 h 2041427"/>
              <a:gd name="connsiteX3" fmla="*/ 687628 w 1404608"/>
              <a:gd name="connsiteY3" fmla="*/ 2041427 h 2041427"/>
              <a:gd name="connsiteX4" fmla="*/ 1294790 w 1404608"/>
              <a:gd name="connsiteY4" fmla="*/ 2026797 h 2041427"/>
              <a:gd name="connsiteX5" fmla="*/ 1404518 w 1404608"/>
              <a:gd name="connsiteY5" fmla="*/ 1127027 h 2041427"/>
              <a:gd name="connsiteX6" fmla="*/ 1221638 w 1404608"/>
              <a:gd name="connsiteY6" fmla="*/ 739322 h 2041427"/>
              <a:gd name="connsiteX7" fmla="*/ 1177747 w 1404608"/>
              <a:gd name="connsiteY7" fmla="*/ 936832 h 2041427"/>
              <a:gd name="connsiteX8" fmla="*/ 980236 w 1404608"/>
              <a:gd name="connsiteY8" fmla="*/ 666170 h 2041427"/>
              <a:gd name="connsiteX9" fmla="*/ 921715 w 1404608"/>
              <a:gd name="connsiteY9" fmla="*/ 900256 h 2041427"/>
              <a:gd name="connsiteX10" fmla="*/ 738836 w 1404608"/>
              <a:gd name="connsiteY10" fmla="*/ 563757 h 2041427"/>
              <a:gd name="connsiteX11" fmla="*/ 709574 w 1404608"/>
              <a:gd name="connsiteY11" fmla="*/ 907571 h 2041427"/>
              <a:gd name="connsiteX12" fmla="*/ 526694 w 1404608"/>
              <a:gd name="connsiteY12" fmla="*/ 487 h 2041427"/>
              <a:gd name="connsiteX13" fmla="*/ 468172 w 1404608"/>
              <a:gd name="connsiteY13" fmla="*/ 1309907 h 2041427"/>
              <a:gd name="connsiteX14" fmla="*/ 321868 w 1404608"/>
              <a:gd name="connsiteY14" fmla="*/ 1258701 h 2041427"/>
              <a:gd name="connsiteX15" fmla="*/ 0 w 1404608"/>
              <a:gd name="connsiteY15" fmla="*/ 1024614 h 2041427"/>
              <a:gd name="connsiteX0" fmla="*/ 0 w 1404608"/>
              <a:gd name="connsiteY0" fmla="*/ 1024614 h 2041427"/>
              <a:gd name="connsiteX1" fmla="*/ 124358 w 1404608"/>
              <a:gd name="connsiteY1" fmla="*/ 1353798 h 2041427"/>
              <a:gd name="connsiteX2" fmla="*/ 292608 w 1404608"/>
              <a:gd name="connsiteY2" fmla="*/ 1712243 h 2041427"/>
              <a:gd name="connsiteX3" fmla="*/ 687628 w 1404608"/>
              <a:gd name="connsiteY3" fmla="*/ 2041427 h 2041427"/>
              <a:gd name="connsiteX4" fmla="*/ 1294790 w 1404608"/>
              <a:gd name="connsiteY4" fmla="*/ 2026797 h 2041427"/>
              <a:gd name="connsiteX5" fmla="*/ 1404518 w 1404608"/>
              <a:gd name="connsiteY5" fmla="*/ 1127027 h 2041427"/>
              <a:gd name="connsiteX6" fmla="*/ 1221638 w 1404608"/>
              <a:gd name="connsiteY6" fmla="*/ 739322 h 2041427"/>
              <a:gd name="connsiteX7" fmla="*/ 1177747 w 1404608"/>
              <a:gd name="connsiteY7" fmla="*/ 936832 h 2041427"/>
              <a:gd name="connsiteX8" fmla="*/ 980236 w 1404608"/>
              <a:gd name="connsiteY8" fmla="*/ 666170 h 2041427"/>
              <a:gd name="connsiteX9" fmla="*/ 921715 w 1404608"/>
              <a:gd name="connsiteY9" fmla="*/ 900256 h 2041427"/>
              <a:gd name="connsiteX10" fmla="*/ 738836 w 1404608"/>
              <a:gd name="connsiteY10" fmla="*/ 563757 h 2041427"/>
              <a:gd name="connsiteX11" fmla="*/ 709574 w 1404608"/>
              <a:gd name="connsiteY11" fmla="*/ 907571 h 2041427"/>
              <a:gd name="connsiteX12" fmla="*/ 526694 w 1404608"/>
              <a:gd name="connsiteY12" fmla="*/ 487 h 2041427"/>
              <a:gd name="connsiteX13" fmla="*/ 468172 w 1404608"/>
              <a:gd name="connsiteY13" fmla="*/ 1309907 h 2041427"/>
              <a:gd name="connsiteX14" fmla="*/ 321868 w 1404608"/>
              <a:gd name="connsiteY14" fmla="*/ 1258701 h 2041427"/>
              <a:gd name="connsiteX15" fmla="*/ 0 w 1404608"/>
              <a:gd name="connsiteY15" fmla="*/ 1024614 h 2041427"/>
              <a:gd name="connsiteX0" fmla="*/ 0 w 1404608"/>
              <a:gd name="connsiteY0" fmla="*/ 1024370 h 2041183"/>
              <a:gd name="connsiteX1" fmla="*/ 124358 w 1404608"/>
              <a:gd name="connsiteY1" fmla="*/ 1353554 h 2041183"/>
              <a:gd name="connsiteX2" fmla="*/ 292608 w 1404608"/>
              <a:gd name="connsiteY2" fmla="*/ 1711999 h 2041183"/>
              <a:gd name="connsiteX3" fmla="*/ 687628 w 1404608"/>
              <a:gd name="connsiteY3" fmla="*/ 2041183 h 2041183"/>
              <a:gd name="connsiteX4" fmla="*/ 1294790 w 1404608"/>
              <a:gd name="connsiteY4" fmla="*/ 2026553 h 2041183"/>
              <a:gd name="connsiteX5" fmla="*/ 1404518 w 1404608"/>
              <a:gd name="connsiteY5" fmla="*/ 1126783 h 2041183"/>
              <a:gd name="connsiteX6" fmla="*/ 1221638 w 1404608"/>
              <a:gd name="connsiteY6" fmla="*/ 739078 h 2041183"/>
              <a:gd name="connsiteX7" fmla="*/ 1177747 w 1404608"/>
              <a:gd name="connsiteY7" fmla="*/ 936588 h 2041183"/>
              <a:gd name="connsiteX8" fmla="*/ 980236 w 1404608"/>
              <a:gd name="connsiteY8" fmla="*/ 665926 h 2041183"/>
              <a:gd name="connsiteX9" fmla="*/ 921715 w 1404608"/>
              <a:gd name="connsiteY9" fmla="*/ 900012 h 2041183"/>
              <a:gd name="connsiteX10" fmla="*/ 738836 w 1404608"/>
              <a:gd name="connsiteY10" fmla="*/ 563513 h 2041183"/>
              <a:gd name="connsiteX11" fmla="*/ 709574 w 1404608"/>
              <a:gd name="connsiteY11" fmla="*/ 907327 h 2041183"/>
              <a:gd name="connsiteX12" fmla="*/ 526694 w 1404608"/>
              <a:gd name="connsiteY12" fmla="*/ 243 h 2041183"/>
              <a:gd name="connsiteX13" fmla="*/ 468172 w 1404608"/>
              <a:gd name="connsiteY13" fmla="*/ 1309663 h 2041183"/>
              <a:gd name="connsiteX14" fmla="*/ 321868 w 1404608"/>
              <a:gd name="connsiteY14" fmla="*/ 1258457 h 2041183"/>
              <a:gd name="connsiteX15" fmla="*/ 0 w 1404608"/>
              <a:gd name="connsiteY15" fmla="*/ 1024370 h 2041183"/>
              <a:gd name="connsiteX0" fmla="*/ 0 w 1404608"/>
              <a:gd name="connsiteY0" fmla="*/ 1024383 h 2041196"/>
              <a:gd name="connsiteX1" fmla="*/ 124358 w 1404608"/>
              <a:gd name="connsiteY1" fmla="*/ 1353567 h 2041196"/>
              <a:gd name="connsiteX2" fmla="*/ 292608 w 1404608"/>
              <a:gd name="connsiteY2" fmla="*/ 1712012 h 2041196"/>
              <a:gd name="connsiteX3" fmla="*/ 687628 w 1404608"/>
              <a:gd name="connsiteY3" fmla="*/ 2041196 h 2041196"/>
              <a:gd name="connsiteX4" fmla="*/ 1294790 w 1404608"/>
              <a:gd name="connsiteY4" fmla="*/ 2026566 h 2041196"/>
              <a:gd name="connsiteX5" fmla="*/ 1404518 w 1404608"/>
              <a:gd name="connsiteY5" fmla="*/ 1126796 h 2041196"/>
              <a:gd name="connsiteX6" fmla="*/ 1221638 w 1404608"/>
              <a:gd name="connsiteY6" fmla="*/ 739091 h 2041196"/>
              <a:gd name="connsiteX7" fmla="*/ 1177747 w 1404608"/>
              <a:gd name="connsiteY7" fmla="*/ 936601 h 2041196"/>
              <a:gd name="connsiteX8" fmla="*/ 980236 w 1404608"/>
              <a:gd name="connsiteY8" fmla="*/ 665939 h 2041196"/>
              <a:gd name="connsiteX9" fmla="*/ 921715 w 1404608"/>
              <a:gd name="connsiteY9" fmla="*/ 900025 h 2041196"/>
              <a:gd name="connsiteX10" fmla="*/ 738836 w 1404608"/>
              <a:gd name="connsiteY10" fmla="*/ 563526 h 2041196"/>
              <a:gd name="connsiteX11" fmla="*/ 709574 w 1404608"/>
              <a:gd name="connsiteY11" fmla="*/ 907340 h 2041196"/>
              <a:gd name="connsiteX12" fmla="*/ 526694 w 1404608"/>
              <a:gd name="connsiteY12" fmla="*/ 256 h 2041196"/>
              <a:gd name="connsiteX13" fmla="*/ 453541 w 1404608"/>
              <a:gd name="connsiteY13" fmla="*/ 1258469 h 2041196"/>
              <a:gd name="connsiteX14" fmla="*/ 321868 w 1404608"/>
              <a:gd name="connsiteY14" fmla="*/ 1258470 h 2041196"/>
              <a:gd name="connsiteX15" fmla="*/ 0 w 1404608"/>
              <a:gd name="connsiteY15" fmla="*/ 1024383 h 2041196"/>
              <a:gd name="connsiteX0" fmla="*/ 0 w 1404608"/>
              <a:gd name="connsiteY0" fmla="*/ 1024383 h 2041196"/>
              <a:gd name="connsiteX1" fmla="*/ 124358 w 1404608"/>
              <a:gd name="connsiteY1" fmla="*/ 1353567 h 2041196"/>
              <a:gd name="connsiteX2" fmla="*/ 292608 w 1404608"/>
              <a:gd name="connsiteY2" fmla="*/ 1712012 h 2041196"/>
              <a:gd name="connsiteX3" fmla="*/ 687628 w 1404608"/>
              <a:gd name="connsiteY3" fmla="*/ 2041196 h 2041196"/>
              <a:gd name="connsiteX4" fmla="*/ 1294790 w 1404608"/>
              <a:gd name="connsiteY4" fmla="*/ 2026566 h 2041196"/>
              <a:gd name="connsiteX5" fmla="*/ 1404518 w 1404608"/>
              <a:gd name="connsiteY5" fmla="*/ 1126796 h 2041196"/>
              <a:gd name="connsiteX6" fmla="*/ 1221638 w 1404608"/>
              <a:gd name="connsiteY6" fmla="*/ 739091 h 2041196"/>
              <a:gd name="connsiteX7" fmla="*/ 1177747 w 1404608"/>
              <a:gd name="connsiteY7" fmla="*/ 936601 h 2041196"/>
              <a:gd name="connsiteX8" fmla="*/ 980236 w 1404608"/>
              <a:gd name="connsiteY8" fmla="*/ 665939 h 2041196"/>
              <a:gd name="connsiteX9" fmla="*/ 921715 w 1404608"/>
              <a:gd name="connsiteY9" fmla="*/ 900025 h 2041196"/>
              <a:gd name="connsiteX10" fmla="*/ 738836 w 1404608"/>
              <a:gd name="connsiteY10" fmla="*/ 563526 h 2041196"/>
              <a:gd name="connsiteX11" fmla="*/ 709574 w 1404608"/>
              <a:gd name="connsiteY11" fmla="*/ 907340 h 2041196"/>
              <a:gd name="connsiteX12" fmla="*/ 526694 w 1404608"/>
              <a:gd name="connsiteY12" fmla="*/ 256 h 2041196"/>
              <a:gd name="connsiteX13" fmla="*/ 453541 w 1404608"/>
              <a:gd name="connsiteY13" fmla="*/ 1258469 h 2041196"/>
              <a:gd name="connsiteX14" fmla="*/ 321868 w 1404608"/>
              <a:gd name="connsiteY14" fmla="*/ 1258470 h 2041196"/>
              <a:gd name="connsiteX15" fmla="*/ 0 w 1404608"/>
              <a:gd name="connsiteY15" fmla="*/ 1024383 h 2041196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04608"/>
              <a:gd name="connsiteY0" fmla="*/ 1024369 h 2041182"/>
              <a:gd name="connsiteX1" fmla="*/ 124358 w 1404608"/>
              <a:gd name="connsiteY1" fmla="*/ 1353553 h 2041182"/>
              <a:gd name="connsiteX2" fmla="*/ 292608 w 1404608"/>
              <a:gd name="connsiteY2" fmla="*/ 1711998 h 2041182"/>
              <a:gd name="connsiteX3" fmla="*/ 687628 w 1404608"/>
              <a:gd name="connsiteY3" fmla="*/ 2041182 h 2041182"/>
              <a:gd name="connsiteX4" fmla="*/ 1294790 w 1404608"/>
              <a:gd name="connsiteY4" fmla="*/ 2026552 h 2041182"/>
              <a:gd name="connsiteX5" fmla="*/ 1404518 w 1404608"/>
              <a:gd name="connsiteY5" fmla="*/ 1126782 h 2041182"/>
              <a:gd name="connsiteX6" fmla="*/ 1221638 w 1404608"/>
              <a:gd name="connsiteY6" fmla="*/ 739077 h 2041182"/>
              <a:gd name="connsiteX7" fmla="*/ 1177747 w 1404608"/>
              <a:gd name="connsiteY7" fmla="*/ 936587 h 2041182"/>
              <a:gd name="connsiteX8" fmla="*/ 980236 w 1404608"/>
              <a:gd name="connsiteY8" fmla="*/ 665925 h 2041182"/>
              <a:gd name="connsiteX9" fmla="*/ 921715 w 1404608"/>
              <a:gd name="connsiteY9" fmla="*/ 900011 h 2041182"/>
              <a:gd name="connsiteX10" fmla="*/ 738836 w 1404608"/>
              <a:gd name="connsiteY10" fmla="*/ 563512 h 2041182"/>
              <a:gd name="connsiteX11" fmla="*/ 709574 w 1404608"/>
              <a:gd name="connsiteY11" fmla="*/ 907326 h 2041182"/>
              <a:gd name="connsiteX12" fmla="*/ 526694 w 1404608"/>
              <a:gd name="connsiteY12" fmla="*/ 242 h 2041182"/>
              <a:gd name="connsiteX13" fmla="*/ 456712 w 1404608"/>
              <a:gd name="connsiteY13" fmla="*/ 1312361 h 2041182"/>
              <a:gd name="connsiteX14" fmla="*/ 321868 w 1404608"/>
              <a:gd name="connsiteY14" fmla="*/ 1258456 h 2041182"/>
              <a:gd name="connsiteX15" fmla="*/ 0 w 1404608"/>
              <a:gd name="connsiteY15" fmla="*/ 1024369 h 2041182"/>
              <a:gd name="connsiteX0" fmla="*/ 0 w 1420463"/>
              <a:gd name="connsiteY0" fmla="*/ 957779 h 2041182"/>
              <a:gd name="connsiteX1" fmla="*/ 140213 w 1420463"/>
              <a:gd name="connsiteY1" fmla="*/ 1353553 h 2041182"/>
              <a:gd name="connsiteX2" fmla="*/ 308463 w 1420463"/>
              <a:gd name="connsiteY2" fmla="*/ 1711998 h 2041182"/>
              <a:gd name="connsiteX3" fmla="*/ 703483 w 1420463"/>
              <a:gd name="connsiteY3" fmla="*/ 2041182 h 2041182"/>
              <a:gd name="connsiteX4" fmla="*/ 1310645 w 1420463"/>
              <a:gd name="connsiteY4" fmla="*/ 2026552 h 2041182"/>
              <a:gd name="connsiteX5" fmla="*/ 1420373 w 1420463"/>
              <a:gd name="connsiteY5" fmla="*/ 1126782 h 2041182"/>
              <a:gd name="connsiteX6" fmla="*/ 1237493 w 1420463"/>
              <a:gd name="connsiteY6" fmla="*/ 739077 h 2041182"/>
              <a:gd name="connsiteX7" fmla="*/ 1193602 w 1420463"/>
              <a:gd name="connsiteY7" fmla="*/ 936587 h 2041182"/>
              <a:gd name="connsiteX8" fmla="*/ 996091 w 1420463"/>
              <a:gd name="connsiteY8" fmla="*/ 665925 h 2041182"/>
              <a:gd name="connsiteX9" fmla="*/ 937570 w 1420463"/>
              <a:gd name="connsiteY9" fmla="*/ 900011 h 2041182"/>
              <a:gd name="connsiteX10" fmla="*/ 754691 w 1420463"/>
              <a:gd name="connsiteY10" fmla="*/ 563512 h 2041182"/>
              <a:gd name="connsiteX11" fmla="*/ 725429 w 1420463"/>
              <a:gd name="connsiteY11" fmla="*/ 907326 h 2041182"/>
              <a:gd name="connsiteX12" fmla="*/ 542549 w 1420463"/>
              <a:gd name="connsiteY12" fmla="*/ 242 h 2041182"/>
              <a:gd name="connsiteX13" fmla="*/ 472567 w 1420463"/>
              <a:gd name="connsiteY13" fmla="*/ 1312361 h 2041182"/>
              <a:gd name="connsiteX14" fmla="*/ 337723 w 1420463"/>
              <a:gd name="connsiteY14" fmla="*/ 1258456 h 2041182"/>
              <a:gd name="connsiteX15" fmla="*/ 0 w 1420463"/>
              <a:gd name="connsiteY15" fmla="*/ 957779 h 2041182"/>
              <a:gd name="connsiteX0" fmla="*/ 0 w 1420463"/>
              <a:gd name="connsiteY0" fmla="*/ 957779 h 2041182"/>
              <a:gd name="connsiteX1" fmla="*/ 140213 w 1420463"/>
              <a:gd name="connsiteY1" fmla="*/ 1353553 h 2041182"/>
              <a:gd name="connsiteX2" fmla="*/ 308463 w 1420463"/>
              <a:gd name="connsiteY2" fmla="*/ 1711998 h 2041182"/>
              <a:gd name="connsiteX3" fmla="*/ 703483 w 1420463"/>
              <a:gd name="connsiteY3" fmla="*/ 2041182 h 2041182"/>
              <a:gd name="connsiteX4" fmla="*/ 1310645 w 1420463"/>
              <a:gd name="connsiteY4" fmla="*/ 2026552 h 2041182"/>
              <a:gd name="connsiteX5" fmla="*/ 1420373 w 1420463"/>
              <a:gd name="connsiteY5" fmla="*/ 1126782 h 2041182"/>
              <a:gd name="connsiteX6" fmla="*/ 1237493 w 1420463"/>
              <a:gd name="connsiteY6" fmla="*/ 739077 h 2041182"/>
              <a:gd name="connsiteX7" fmla="*/ 1193602 w 1420463"/>
              <a:gd name="connsiteY7" fmla="*/ 936587 h 2041182"/>
              <a:gd name="connsiteX8" fmla="*/ 996091 w 1420463"/>
              <a:gd name="connsiteY8" fmla="*/ 665925 h 2041182"/>
              <a:gd name="connsiteX9" fmla="*/ 937570 w 1420463"/>
              <a:gd name="connsiteY9" fmla="*/ 900011 h 2041182"/>
              <a:gd name="connsiteX10" fmla="*/ 754691 w 1420463"/>
              <a:gd name="connsiteY10" fmla="*/ 563512 h 2041182"/>
              <a:gd name="connsiteX11" fmla="*/ 725429 w 1420463"/>
              <a:gd name="connsiteY11" fmla="*/ 907326 h 2041182"/>
              <a:gd name="connsiteX12" fmla="*/ 542549 w 1420463"/>
              <a:gd name="connsiteY12" fmla="*/ 242 h 2041182"/>
              <a:gd name="connsiteX13" fmla="*/ 472567 w 1420463"/>
              <a:gd name="connsiteY13" fmla="*/ 1312361 h 2041182"/>
              <a:gd name="connsiteX14" fmla="*/ 337723 w 1420463"/>
              <a:gd name="connsiteY14" fmla="*/ 1258456 h 2041182"/>
              <a:gd name="connsiteX15" fmla="*/ 0 w 1420463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55410 w 1421182"/>
              <a:gd name="connsiteY10" fmla="*/ 563512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36384 w 1421182"/>
              <a:gd name="connsiteY10" fmla="*/ 563512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38289 w 1421182"/>
              <a:gd name="connsiteY9" fmla="*/ 900011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96810 w 1421182"/>
              <a:gd name="connsiteY8" fmla="*/ 665925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94321 w 1421182"/>
              <a:gd name="connsiteY7" fmla="*/ 936587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59583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238212 w 1421182"/>
              <a:gd name="connsiteY6" fmla="*/ 739077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55588 w 1421182"/>
              <a:gd name="connsiteY8" fmla="*/ 618361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87477 w 1421182"/>
              <a:gd name="connsiteY6" fmla="*/ 691513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6148 w 1421182"/>
              <a:gd name="connsiteY11" fmla="*/ 907326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47802 w 1421182"/>
              <a:gd name="connsiteY9" fmla="*/ 906353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78466 w 1421182"/>
              <a:gd name="connsiteY7" fmla="*/ 927074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62110 w 1421182"/>
              <a:gd name="connsiteY6" fmla="*/ 682000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779 h 2041182"/>
              <a:gd name="connsiteX1" fmla="*/ 140932 w 1421182"/>
              <a:gd name="connsiteY1" fmla="*/ 1353553 h 2041182"/>
              <a:gd name="connsiteX2" fmla="*/ 309182 w 1421182"/>
              <a:gd name="connsiteY2" fmla="*/ 1711998 h 2041182"/>
              <a:gd name="connsiteX3" fmla="*/ 704202 w 1421182"/>
              <a:gd name="connsiteY3" fmla="*/ 2041182 h 2041182"/>
              <a:gd name="connsiteX4" fmla="*/ 1311364 w 1421182"/>
              <a:gd name="connsiteY4" fmla="*/ 2026552 h 2041182"/>
              <a:gd name="connsiteX5" fmla="*/ 1421092 w 1421182"/>
              <a:gd name="connsiteY5" fmla="*/ 1126782 h 2041182"/>
              <a:gd name="connsiteX6" fmla="*/ 1152597 w 1421182"/>
              <a:gd name="connsiteY6" fmla="*/ 669316 h 2041182"/>
              <a:gd name="connsiteX7" fmla="*/ 1168953 w 1421182"/>
              <a:gd name="connsiteY7" fmla="*/ 968296 h 2041182"/>
              <a:gd name="connsiteX8" fmla="*/ 927050 w 1421182"/>
              <a:gd name="connsiteY8" fmla="*/ 615190 h 2041182"/>
              <a:gd name="connsiteX9" fmla="*/ 957315 w 1421182"/>
              <a:gd name="connsiteY9" fmla="*/ 944404 h 2041182"/>
              <a:gd name="connsiteX10" fmla="*/ 711016 w 1421182"/>
              <a:gd name="connsiteY10" fmla="*/ 569854 h 2041182"/>
              <a:gd name="connsiteX11" fmla="*/ 729319 w 1421182"/>
              <a:gd name="connsiteY11" fmla="*/ 958061 h 2041182"/>
              <a:gd name="connsiteX12" fmla="*/ 543268 w 1421182"/>
              <a:gd name="connsiteY12" fmla="*/ 242 h 2041182"/>
              <a:gd name="connsiteX13" fmla="*/ 473286 w 1421182"/>
              <a:gd name="connsiteY13" fmla="*/ 1312361 h 2041182"/>
              <a:gd name="connsiteX14" fmla="*/ 338442 w 1421182"/>
              <a:gd name="connsiteY14" fmla="*/ 1258456 h 2041182"/>
              <a:gd name="connsiteX15" fmla="*/ 719 w 1421182"/>
              <a:gd name="connsiteY15" fmla="*/ 957779 h 2041182"/>
              <a:gd name="connsiteX0" fmla="*/ 719 w 1421182"/>
              <a:gd name="connsiteY0" fmla="*/ 957537 h 2040940"/>
              <a:gd name="connsiteX1" fmla="*/ 140932 w 1421182"/>
              <a:gd name="connsiteY1" fmla="*/ 1353311 h 2040940"/>
              <a:gd name="connsiteX2" fmla="*/ 309182 w 1421182"/>
              <a:gd name="connsiteY2" fmla="*/ 1711756 h 2040940"/>
              <a:gd name="connsiteX3" fmla="*/ 704202 w 1421182"/>
              <a:gd name="connsiteY3" fmla="*/ 2040940 h 2040940"/>
              <a:gd name="connsiteX4" fmla="*/ 1311364 w 1421182"/>
              <a:gd name="connsiteY4" fmla="*/ 2026310 h 2040940"/>
              <a:gd name="connsiteX5" fmla="*/ 1421092 w 1421182"/>
              <a:gd name="connsiteY5" fmla="*/ 1126540 h 2040940"/>
              <a:gd name="connsiteX6" fmla="*/ 1152597 w 1421182"/>
              <a:gd name="connsiteY6" fmla="*/ 669074 h 2040940"/>
              <a:gd name="connsiteX7" fmla="*/ 1168953 w 1421182"/>
              <a:gd name="connsiteY7" fmla="*/ 968054 h 2040940"/>
              <a:gd name="connsiteX8" fmla="*/ 927050 w 1421182"/>
              <a:gd name="connsiteY8" fmla="*/ 614948 h 2040940"/>
              <a:gd name="connsiteX9" fmla="*/ 957315 w 1421182"/>
              <a:gd name="connsiteY9" fmla="*/ 944162 h 2040940"/>
              <a:gd name="connsiteX10" fmla="*/ 711016 w 1421182"/>
              <a:gd name="connsiteY10" fmla="*/ 569612 h 2040940"/>
              <a:gd name="connsiteX11" fmla="*/ 729319 w 1421182"/>
              <a:gd name="connsiteY11" fmla="*/ 957819 h 2040940"/>
              <a:gd name="connsiteX12" fmla="*/ 543268 w 1421182"/>
              <a:gd name="connsiteY12" fmla="*/ 0 h 2040940"/>
              <a:gd name="connsiteX13" fmla="*/ 473286 w 1421182"/>
              <a:gd name="connsiteY13" fmla="*/ 1312119 h 2040940"/>
              <a:gd name="connsiteX14" fmla="*/ 338442 w 1421182"/>
              <a:gd name="connsiteY14" fmla="*/ 1258214 h 2040940"/>
              <a:gd name="connsiteX15" fmla="*/ 719 w 1421182"/>
              <a:gd name="connsiteY15" fmla="*/ 957537 h 2040940"/>
              <a:gd name="connsiteX0" fmla="*/ 719 w 1421182"/>
              <a:gd name="connsiteY0" fmla="*/ 957545 h 2040948"/>
              <a:gd name="connsiteX1" fmla="*/ 140932 w 1421182"/>
              <a:gd name="connsiteY1" fmla="*/ 1353319 h 2040948"/>
              <a:gd name="connsiteX2" fmla="*/ 309182 w 1421182"/>
              <a:gd name="connsiteY2" fmla="*/ 1711764 h 2040948"/>
              <a:gd name="connsiteX3" fmla="*/ 704202 w 1421182"/>
              <a:gd name="connsiteY3" fmla="*/ 2040948 h 2040948"/>
              <a:gd name="connsiteX4" fmla="*/ 1311364 w 1421182"/>
              <a:gd name="connsiteY4" fmla="*/ 2026318 h 2040948"/>
              <a:gd name="connsiteX5" fmla="*/ 1421092 w 1421182"/>
              <a:gd name="connsiteY5" fmla="*/ 1126548 h 2040948"/>
              <a:gd name="connsiteX6" fmla="*/ 1152597 w 1421182"/>
              <a:gd name="connsiteY6" fmla="*/ 669082 h 2040948"/>
              <a:gd name="connsiteX7" fmla="*/ 1168953 w 1421182"/>
              <a:gd name="connsiteY7" fmla="*/ 968062 h 2040948"/>
              <a:gd name="connsiteX8" fmla="*/ 927050 w 1421182"/>
              <a:gd name="connsiteY8" fmla="*/ 614956 h 2040948"/>
              <a:gd name="connsiteX9" fmla="*/ 957315 w 1421182"/>
              <a:gd name="connsiteY9" fmla="*/ 944170 h 2040948"/>
              <a:gd name="connsiteX10" fmla="*/ 711016 w 1421182"/>
              <a:gd name="connsiteY10" fmla="*/ 569620 h 2040948"/>
              <a:gd name="connsiteX11" fmla="*/ 729319 w 1421182"/>
              <a:gd name="connsiteY11" fmla="*/ 957827 h 2040948"/>
              <a:gd name="connsiteX12" fmla="*/ 543268 w 1421182"/>
              <a:gd name="connsiteY12" fmla="*/ 8 h 2040948"/>
              <a:gd name="connsiteX13" fmla="*/ 473286 w 1421182"/>
              <a:gd name="connsiteY13" fmla="*/ 1312127 h 2040948"/>
              <a:gd name="connsiteX14" fmla="*/ 338442 w 1421182"/>
              <a:gd name="connsiteY14" fmla="*/ 1258222 h 2040948"/>
              <a:gd name="connsiteX15" fmla="*/ 719 w 1421182"/>
              <a:gd name="connsiteY15" fmla="*/ 957545 h 2040948"/>
              <a:gd name="connsiteX0" fmla="*/ 719 w 1421182"/>
              <a:gd name="connsiteY0" fmla="*/ 957545 h 2040948"/>
              <a:gd name="connsiteX1" fmla="*/ 140932 w 1421182"/>
              <a:gd name="connsiteY1" fmla="*/ 1353319 h 2040948"/>
              <a:gd name="connsiteX2" fmla="*/ 309182 w 1421182"/>
              <a:gd name="connsiteY2" fmla="*/ 1711764 h 2040948"/>
              <a:gd name="connsiteX3" fmla="*/ 704202 w 1421182"/>
              <a:gd name="connsiteY3" fmla="*/ 2040948 h 2040948"/>
              <a:gd name="connsiteX4" fmla="*/ 1311364 w 1421182"/>
              <a:gd name="connsiteY4" fmla="*/ 2026318 h 2040948"/>
              <a:gd name="connsiteX5" fmla="*/ 1421092 w 1421182"/>
              <a:gd name="connsiteY5" fmla="*/ 1126548 h 2040948"/>
              <a:gd name="connsiteX6" fmla="*/ 1152597 w 1421182"/>
              <a:gd name="connsiteY6" fmla="*/ 669082 h 2040948"/>
              <a:gd name="connsiteX7" fmla="*/ 1168953 w 1421182"/>
              <a:gd name="connsiteY7" fmla="*/ 968062 h 2040948"/>
              <a:gd name="connsiteX8" fmla="*/ 927050 w 1421182"/>
              <a:gd name="connsiteY8" fmla="*/ 614956 h 2040948"/>
              <a:gd name="connsiteX9" fmla="*/ 957315 w 1421182"/>
              <a:gd name="connsiteY9" fmla="*/ 944170 h 2040948"/>
              <a:gd name="connsiteX10" fmla="*/ 711016 w 1421182"/>
              <a:gd name="connsiteY10" fmla="*/ 569620 h 2040948"/>
              <a:gd name="connsiteX11" fmla="*/ 729319 w 1421182"/>
              <a:gd name="connsiteY11" fmla="*/ 957827 h 2040948"/>
              <a:gd name="connsiteX12" fmla="*/ 543268 w 1421182"/>
              <a:gd name="connsiteY12" fmla="*/ 8 h 2040948"/>
              <a:gd name="connsiteX13" fmla="*/ 473286 w 1421182"/>
              <a:gd name="connsiteY13" fmla="*/ 1312127 h 2040948"/>
              <a:gd name="connsiteX14" fmla="*/ 338442 w 1421182"/>
              <a:gd name="connsiteY14" fmla="*/ 1258222 h 2040948"/>
              <a:gd name="connsiteX15" fmla="*/ 719 w 1421182"/>
              <a:gd name="connsiteY15" fmla="*/ 957545 h 2040948"/>
              <a:gd name="connsiteX0" fmla="*/ 719 w 1421182"/>
              <a:gd name="connsiteY0" fmla="*/ 957545 h 2026318"/>
              <a:gd name="connsiteX1" fmla="*/ 140932 w 1421182"/>
              <a:gd name="connsiteY1" fmla="*/ 1353319 h 2026318"/>
              <a:gd name="connsiteX2" fmla="*/ 309182 w 1421182"/>
              <a:gd name="connsiteY2" fmla="*/ 1711764 h 2026318"/>
              <a:gd name="connsiteX3" fmla="*/ 693290 w 1421182"/>
              <a:gd name="connsiteY3" fmla="*/ 2019121 h 2026318"/>
              <a:gd name="connsiteX4" fmla="*/ 1311364 w 1421182"/>
              <a:gd name="connsiteY4" fmla="*/ 2026318 h 2026318"/>
              <a:gd name="connsiteX5" fmla="*/ 1421092 w 1421182"/>
              <a:gd name="connsiteY5" fmla="*/ 1126548 h 2026318"/>
              <a:gd name="connsiteX6" fmla="*/ 1152597 w 1421182"/>
              <a:gd name="connsiteY6" fmla="*/ 669082 h 2026318"/>
              <a:gd name="connsiteX7" fmla="*/ 1168953 w 1421182"/>
              <a:gd name="connsiteY7" fmla="*/ 968062 h 2026318"/>
              <a:gd name="connsiteX8" fmla="*/ 927050 w 1421182"/>
              <a:gd name="connsiteY8" fmla="*/ 614956 h 2026318"/>
              <a:gd name="connsiteX9" fmla="*/ 957315 w 1421182"/>
              <a:gd name="connsiteY9" fmla="*/ 944170 h 2026318"/>
              <a:gd name="connsiteX10" fmla="*/ 711016 w 1421182"/>
              <a:gd name="connsiteY10" fmla="*/ 569620 h 2026318"/>
              <a:gd name="connsiteX11" fmla="*/ 729319 w 1421182"/>
              <a:gd name="connsiteY11" fmla="*/ 957827 h 2026318"/>
              <a:gd name="connsiteX12" fmla="*/ 543268 w 1421182"/>
              <a:gd name="connsiteY12" fmla="*/ 8 h 2026318"/>
              <a:gd name="connsiteX13" fmla="*/ 473286 w 1421182"/>
              <a:gd name="connsiteY13" fmla="*/ 1312127 h 2026318"/>
              <a:gd name="connsiteX14" fmla="*/ 338442 w 1421182"/>
              <a:gd name="connsiteY14" fmla="*/ 1258222 h 2026318"/>
              <a:gd name="connsiteX15" fmla="*/ 719 w 1421182"/>
              <a:gd name="connsiteY15" fmla="*/ 957545 h 2026318"/>
              <a:gd name="connsiteX0" fmla="*/ 719 w 1421182"/>
              <a:gd name="connsiteY0" fmla="*/ 957545 h 2295953"/>
              <a:gd name="connsiteX1" fmla="*/ 140932 w 1421182"/>
              <a:gd name="connsiteY1" fmla="*/ 1353319 h 2295953"/>
              <a:gd name="connsiteX2" fmla="*/ 309182 w 1421182"/>
              <a:gd name="connsiteY2" fmla="*/ 1711764 h 2295953"/>
              <a:gd name="connsiteX3" fmla="*/ 693290 w 1421182"/>
              <a:gd name="connsiteY3" fmla="*/ 2019121 h 2295953"/>
              <a:gd name="connsiteX4" fmla="*/ 722524 w 1421182"/>
              <a:gd name="connsiteY4" fmla="*/ 2295953 h 2295953"/>
              <a:gd name="connsiteX5" fmla="*/ 1311364 w 1421182"/>
              <a:gd name="connsiteY5" fmla="*/ 2026318 h 2295953"/>
              <a:gd name="connsiteX6" fmla="*/ 1421092 w 1421182"/>
              <a:gd name="connsiteY6" fmla="*/ 1126548 h 2295953"/>
              <a:gd name="connsiteX7" fmla="*/ 1152597 w 1421182"/>
              <a:gd name="connsiteY7" fmla="*/ 669082 h 2295953"/>
              <a:gd name="connsiteX8" fmla="*/ 1168953 w 1421182"/>
              <a:gd name="connsiteY8" fmla="*/ 968062 h 2295953"/>
              <a:gd name="connsiteX9" fmla="*/ 927050 w 1421182"/>
              <a:gd name="connsiteY9" fmla="*/ 614956 h 2295953"/>
              <a:gd name="connsiteX10" fmla="*/ 957315 w 1421182"/>
              <a:gd name="connsiteY10" fmla="*/ 944170 h 2295953"/>
              <a:gd name="connsiteX11" fmla="*/ 711016 w 1421182"/>
              <a:gd name="connsiteY11" fmla="*/ 569620 h 2295953"/>
              <a:gd name="connsiteX12" fmla="*/ 729319 w 1421182"/>
              <a:gd name="connsiteY12" fmla="*/ 957827 h 2295953"/>
              <a:gd name="connsiteX13" fmla="*/ 543268 w 1421182"/>
              <a:gd name="connsiteY13" fmla="*/ 8 h 2295953"/>
              <a:gd name="connsiteX14" fmla="*/ 473286 w 1421182"/>
              <a:gd name="connsiteY14" fmla="*/ 1312127 h 2295953"/>
              <a:gd name="connsiteX15" fmla="*/ 338442 w 1421182"/>
              <a:gd name="connsiteY15" fmla="*/ 1258222 h 2295953"/>
              <a:gd name="connsiteX16" fmla="*/ 719 w 1421182"/>
              <a:gd name="connsiteY16" fmla="*/ 957545 h 2295953"/>
              <a:gd name="connsiteX0" fmla="*/ 719 w 1421182"/>
              <a:gd name="connsiteY0" fmla="*/ 957545 h 2317397"/>
              <a:gd name="connsiteX1" fmla="*/ 140932 w 1421182"/>
              <a:gd name="connsiteY1" fmla="*/ 1353319 h 2317397"/>
              <a:gd name="connsiteX2" fmla="*/ 309182 w 1421182"/>
              <a:gd name="connsiteY2" fmla="*/ 1711764 h 2317397"/>
              <a:gd name="connsiteX3" fmla="*/ 693290 w 1421182"/>
              <a:gd name="connsiteY3" fmla="*/ 2019121 h 2317397"/>
              <a:gd name="connsiteX4" fmla="*/ 722524 w 1421182"/>
              <a:gd name="connsiteY4" fmla="*/ 2295953 h 2317397"/>
              <a:gd name="connsiteX5" fmla="*/ 1170733 w 1421182"/>
              <a:gd name="connsiteY5" fmla="*/ 2300858 h 2317397"/>
              <a:gd name="connsiteX6" fmla="*/ 1311364 w 1421182"/>
              <a:gd name="connsiteY6" fmla="*/ 2026318 h 2317397"/>
              <a:gd name="connsiteX7" fmla="*/ 1421092 w 1421182"/>
              <a:gd name="connsiteY7" fmla="*/ 1126548 h 2317397"/>
              <a:gd name="connsiteX8" fmla="*/ 1152597 w 1421182"/>
              <a:gd name="connsiteY8" fmla="*/ 669082 h 2317397"/>
              <a:gd name="connsiteX9" fmla="*/ 1168953 w 1421182"/>
              <a:gd name="connsiteY9" fmla="*/ 968062 h 2317397"/>
              <a:gd name="connsiteX10" fmla="*/ 927050 w 1421182"/>
              <a:gd name="connsiteY10" fmla="*/ 614956 h 2317397"/>
              <a:gd name="connsiteX11" fmla="*/ 957315 w 1421182"/>
              <a:gd name="connsiteY11" fmla="*/ 944170 h 2317397"/>
              <a:gd name="connsiteX12" fmla="*/ 711016 w 1421182"/>
              <a:gd name="connsiteY12" fmla="*/ 569620 h 2317397"/>
              <a:gd name="connsiteX13" fmla="*/ 729319 w 1421182"/>
              <a:gd name="connsiteY13" fmla="*/ 957827 h 2317397"/>
              <a:gd name="connsiteX14" fmla="*/ 543268 w 1421182"/>
              <a:gd name="connsiteY14" fmla="*/ 8 h 2317397"/>
              <a:gd name="connsiteX15" fmla="*/ 473286 w 1421182"/>
              <a:gd name="connsiteY15" fmla="*/ 1312127 h 2317397"/>
              <a:gd name="connsiteX16" fmla="*/ 338442 w 1421182"/>
              <a:gd name="connsiteY16" fmla="*/ 1258222 h 2317397"/>
              <a:gd name="connsiteX17" fmla="*/ 719 w 1421182"/>
              <a:gd name="connsiteY17" fmla="*/ 957545 h 2317397"/>
              <a:gd name="connsiteX0" fmla="*/ 719 w 1421182"/>
              <a:gd name="connsiteY0" fmla="*/ 957545 h 2317397"/>
              <a:gd name="connsiteX1" fmla="*/ 140932 w 1421182"/>
              <a:gd name="connsiteY1" fmla="*/ 1353319 h 2317397"/>
              <a:gd name="connsiteX2" fmla="*/ 309182 w 1421182"/>
              <a:gd name="connsiteY2" fmla="*/ 1711764 h 2317397"/>
              <a:gd name="connsiteX3" fmla="*/ 626141 w 1421182"/>
              <a:gd name="connsiteY3" fmla="*/ 1985150 h 2317397"/>
              <a:gd name="connsiteX4" fmla="*/ 722524 w 1421182"/>
              <a:gd name="connsiteY4" fmla="*/ 2295953 h 2317397"/>
              <a:gd name="connsiteX5" fmla="*/ 1170733 w 1421182"/>
              <a:gd name="connsiteY5" fmla="*/ 2300858 h 2317397"/>
              <a:gd name="connsiteX6" fmla="*/ 1311364 w 1421182"/>
              <a:gd name="connsiteY6" fmla="*/ 2026318 h 2317397"/>
              <a:gd name="connsiteX7" fmla="*/ 1421092 w 1421182"/>
              <a:gd name="connsiteY7" fmla="*/ 1126548 h 2317397"/>
              <a:gd name="connsiteX8" fmla="*/ 1152597 w 1421182"/>
              <a:gd name="connsiteY8" fmla="*/ 669082 h 2317397"/>
              <a:gd name="connsiteX9" fmla="*/ 1168953 w 1421182"/>
              <a:gd name="connsiteY9" fmla="*/ 968062 h 2317397"/>
              <a:gd name="connsiteX10" fmla="*/ 927050 w 1421182"/>
              <a:gd name="connsiteY10" fmla="*/ 614956 h 2317397"/>
              <a:gd name="connsiteX11" fmla="*/ 957315 w 1421182"/>
              <a:gd name="connsiteY11" fmla="*/ 944170 h 2317397"/>
              <a:gd name="connsiteX12" fmla="*/ 711016 w 1421182"/>
              <a:gd name="connsiteY12" fmla="*/ 569620 h 2317397"/>
              <a:gd name="connsiteX13" fmla="*/ 729319 w 1421182"/>
              <a:gd name="connsiteY13" fmla="*/ 957827 h 2317397"/>
              <a:gd name="connsiteX14" fmla="*/ 543268 w 1421182"/>
              <a:gd name="connsiteY14" fmla="*/ 8 h 2317397"/>
              <a:gd name="connsiteX15" fmla="*/ 473286 w 1421182"/>
              <a:gd name="connsiteY15" fmla="*/ 1312127 h 2317397"/>
              <a:gd name="connsiteX16" fmla="*/ 338442 w 1421182"/>
              <a:gd name="connsiteY16" fmla="*/ 1258222 h 2317397"/>
              <a:gd name="connsiteX17" fmla="*/ 719 w 1421182"/>
              <a:gd name="connsiteY17" fmla="*/ 957545 h 2317397"/>
              <a:gd name="connsiteX0" fmla="*/ 719 w 1421182"/>
              <a:gd name="connsiteY0" fmla="*/ 957545 h 2314785"/>
              <a:gd name="connsiteX1" fmla="*/ 140932 w 1421182"/>
              <a:gd name="connsiteY1" fmla="*/ 1353319 h 2314785"/>
              <a:gd name="connsiteX2" fmla="*/ 309182 w 1421182"/>
              <a:gd name="connsiteY2" fmla="*/ 1711764 h 2314785"/>
              <a:gd name="connsiteX3" fmla="*/ 626141 w 1421182"/>
              <a:gd name="connsiteY3" fmla="*/ 1985150 h 2314785"/>
              <a:gd name="connsiteX4" fmla="*/ 658780 w 1421182"/>
              <a:gd name="connsiteY4" fmla="*/ 2266927 h 2314785"/>
              <a:gd name="connsiteX5" fmla="*/ 1170733 w 1421182"/>
              <a:gd name="connsiteY5" fmla="*/ 2300858 h 2314785"/>
              <a:gd name="connsiteX6" fmla="*/ 1311364 w 1421182"/>
              <a:gd name="connsiteY6" fmla="*/ 2026318 h 2314785"/>
              <a:gd name="connsiteX7" fmla="*/ 1421092 w 1421182"/>
              <a:gd name="connsiteY7" fmla="*/ 1126548 h 2314785"/>
              <a:gd name="connsiteX8" fmla="*/ 1152597 w 1421182"/>
              <a:gd name="connsiteY8" fmla="*/ 669082 h 2314785"/>
              <a:gd name="connsiteX9" fmla="*/ 1168953 w 1421182"/>
              <a:gd name="connsiteY9" fmla="*/ 968062 h 2314785"/>
              <a:gd name="connsiteX10" fmla="*/ 927050 w 1421182"/>
              <a:gd name="connsiteY10" fmla="*/ 614956 h 2314785"/>
              <a:gd name="connsiteX11" fmla="*/ 957315 w 1421182"/>
              <a:gd name="connsiteY11" fmla="*/ 944170 h 2314785"/>
              <a:gd name="connsiteX12" fmla="*/ 711016 w 1421182"/>
              <a:gd name="connsiteY12" fmla="*/ 569620 h 2314785"/>
              <a:gd name="connsiteX13" fmla="*/ 729319 w 1421182"/>
              <a:gd name="connsiteY13" fmla="*/ 957827 h 2314785"/>
              <a:gd name="connsiteX14" fmla="*/ 543268 w 1421182"/>
              <a:gd name="connsiteY14" fmla="*/ 8 h 2314785"/>
              <a:gd name="connsiteX15" fmla="*/ 473286 w 1421182"/>
              <a:gd name="connsiteY15" fmla="*/ 1312127 h 2314785"/>
              <a:gd name="connsiteX16" fmla="*/ 338442 w 1421182"/>
              <a:gd name="connsiteY16" fmla="*/ 1258222 h 2314785"/>
              <a:gd name="connsiteX17" fmla="*/ 719 w 1421182"/>
              <a:gd name="connsiteY17" fmla="*/ 957545 h 2314785"/>
              <a:gd name="connsiteX0" fmla="*/ 719 w 1421182"/>
              <a:gd name="connsiteY0" fmla="*/ 957545 h 2323891"/>
              <a:gd name="connsiteX1" fmla="*/ 140932 w 1421182"/>
              <a:gd name="connsiteY1" fmla="*/ 1353319 h 2323891"/>
              <a:gd name="connsiteX2" fmla="*/ 309182 w 1421182"/>
              <a:gd name="connsiteY2" fmla="*/ 1711764 h 2323891"/>
              <a:gd name="connsiteX3" fmla="*/ 626141 w 1421182"/>
              <a:gd name="connsiteY3" fmla="*/ 1985150 h 2323891"/>
              <a:gd name="connsiteX4" fmla="*/ 658780 w 1421182"/>
              <a:gd name="connsiteY4" fmla="*/ 2266927 h 2323891"/>
              <a:gd name="connsiteX5" fmla="*/ 1170733 w 1421182"/>
              <a:gd name="connsiteY5" fmla="*/ 2300858 h 2323891"/>
              <a:gd name="connsiteX6" fmla="*/ 1311364 w 1421182"/>
              <a:gd name="connsiteY6" fmla="*/ 2026318 h 2323891"/>
              <a:gd name="connsiteX7" fmla="*/ 1421092 w 1421182"/>
              <a:gd name="connsiteY7" fmla="*/ 1126548 h 2323891"/>
              <a:gd name="connsiteX8" fmla="*/ 1152597 w 1421182"/>
              <a:gd name="connsiteY8" fmla="*/ 669082 h 2323891"/>
              <a:gd name="connsiteX9" fmla="*/ 1168953 w 1421182"/>
              <a:gd name="connsiteY9" fmla="*/ 968062 h 2323891"/>
              <a:gd name="connsiteX10" fmla="*/ 927050 w 1421182"/>
              <a:gd name="connsiteY10" fmla="*/ 614956 h 2323891"/>
              <a:gd name="connsiteX11" fmla="*/ 957315 w 1421182"/>
              <a:gd name="connsiteY11" fmla="*/ 944170 h 2323891"/>
              <a:gd name="connsiteX12" fmla="*/ 711016 w 1421182"/>
              <a:gd name="connsiteY12" fmla="*/ 569620 h 2323891"/>
              <a:gd name="connsiteX13" fmla="*/ 729319 w 1421182"/>
              <a:gd name="connsiteY13" fmla="*/ 957827 h 2323891"/>
              <a:gd name="connsiteX14" fmla="*/ 543268 w 1421182"/>
              <a:gd name="connsiteY14" fmla="*/ 8 h 2323891"/>
              <a:gd name="connsiteX15" fmla="*/ 473286 w 1421182"/>
              <a:gd name="connsiteY15" fmla="*/ 1312127 h 2323891"/>
              <a:gd name="connsiteX16" fmla="*/ 338442 w 1421182"/>
              <a:gd name="connsiteY16" fmla="*/ 1258222 h 2323891"/>
              <a:gd name="connsiteX17" fmla="*/ 719 w 1421182"/>
              <a:gd name="connsiteY17" fmla="*/ 957545 h 2323891"/>
              <a:gd name="connsiteX0" fmla="*/ 719 w 1421182"/>
              <a:gd name="connsiteY0" fmla="*/ 957545 h 2358736"/>
              <a:gd name="connsiteX1" fmla="*/ 140932 w 1421182"/>
              <a:gd name="connsiteY1" fmla="*/ 1353319 h 2358736"/>
              <a:gd name="connsiteX2" fmla="*/ 309182 w 1421182"/>
              <a:gd name="connsiteY2" fmla="*/ 1711764 h 2358736"/>
              <a:gd name="connsiteX3" fmla="*/ 626141 w 1421182"/>
              <a:gd name="connsiteY3" fmla="*/ 1985150 h 2358736"/>
              <a:gd name="connsiteX4" fmla="*/ 658780 w 1421182"/>
              <a:gd name="connsiteY4" fmla="*/ 2266927 h 2358736"/>
              <a:gd name="connsiteX5" fmla="*/ 1227989 w 1421182"/>
              <a:gd name="connsiteY5" fmla="*/ 2341644 h 2358736"/>
              <a:gd name="connsiteX6" fmla="*/ 1311364 w 1421182"/>
              <a:gd name="connsiteY6" fmla="*/ 2026318 h 2358736"/>
              <a:gd name="connsiteX7" fmla="*/ 1421092 w 1421182"/>
              <a:gd name="connsiteY7" fmla="*/ 1126548 h 2358736"/>
              <a:gd name="connsiteX8" fmla="*/ 1152597 w 1421182"/>
              <a:gd name="connsiteY8" fmla="*/ 669082 h 2358736"/>
              <a:gd name="connsiteX9" fmla="*/ 1168953 w 1421182"/>
              <a:gd name="connsiteY9" fmla="*/ 968062 h 2358736"/>
              <a:gd name="connsiteX10" fmla="*/ 927050 w 1421182"/>
              <a:gd name="connsiteY10" fmla="*/ 614956 h 2358736"/>
              <a:gd name="connsiteX11" fmla="*/ 957315 w 1421182"/>
              <a:gd name="connsiteY11" fmla="*/ 944170 h 2358736"/>
              <a:gd name="connsiteX12" fmla="*/ 711016 w 1421182"/>
              <a:gd name="connsiteY12" fmla="*/ 569620 h 2358736"/>
              <a:gd name="connsiteX13" fmla="*/ 729319 w 1421182"/>
              <a:gd name="connsiteY13" fmla="*/ 957827 h 2358736"/>
              <a:gd name="connsiteX14" fmla="*/ 543268 w 1421182"/>
              <a:gd name="connsiteY14" fmla="*/ 8 h 2358736"/>
              <a:gd name="connsiteX15" fmla="*/ 473286 w 1421182"/>
              <a:gd name="connsiteY15" fmla="*/ 1312127 h 2358736"/>
              <a:gd name="connsiteX16" fmla="*/ 338442 w 1421182"/>
              <a:gd name="connsiteY16" fmla="*/ 1258222 h 2358736"/>
              <a:gd name="connsiteX17" fmla="*/ 719 w 1421182"/>
              <a:gd name="connsiteY17" fmla="*/ 957545 h 2358736"/>
              <a:gd name="connsiteX0" fmla="*/ 719 w 1421182"/>
              <a:gd name="connsiteY0" fmla="*/ 957545 h 2341644"/>
              <a:gd name="connsiteX1" fmla="*/ 140932 w 1421182"/>
              <a:gd name="connsiteY1" fmla="*/ 1353319 h 2341644"/>
              <a:gd name="connsiteX2" fmla="*/ 309182 w 1421182"/>
              <a:gd name="connsiteY2" fmla="*/ 1711764 h 2341644"/>
              <a:gd name="connsiteX3" fmla="*/ 626141 w 1421182"/>
              <a:gd name="connsiteY3" fmla="*/ 1985150 h 2341644"/>
              <a:gd name="connsiteX4" fmla="*/ 658780 w 1421182"/>
              <a:gd name="connsiteY4" fmla="*/ 2266927 h 2341644"/>
              <a:gd name="connsiteX5" fmla="*/ 1227989 w 1421182"/>
              <a:gd name="connsiteY5" fmla="*/ 2341644 h 2341644"/>
              <a:gd name="connsiteX6" fmla="*/ 1311364 w 1421182"/>
              <a:gd name="connsiteY6" fmla="*/ 2026318 h 2341644"/>
              <a:gd name="connsiteX7" fmla="*/ 1421092 w 1421182"/>
              <a:gd name="connsiteY7" fmla="*/ 1126548 h 2341644"/>
              <a:gd name="connsiteX8" fmla="*/ 1152597 w 1421182"/>
              <a:gd name="connsiteY8" fmla="*/ 669082 h 2341644"/>
              <a:gd name="connsiteX9" fmla="*/ 1168953 w 1421182"/>
              <a:gd name="connsiteY9" fmla="*/ 968062 h 2341644"/>
              <a:gd name="connsiteX10" fmla="*/ 927050 w 1421182"/>
              <a:gd name="connsiteY10" fmla="*/ 614956 h 2341644"/>
              <a:gd name="connsiteX11" fmla="*/ 957315 w 1421182"/>
              <a:gd name="connsiteY11" fmla="*/ 944170 h 2341644"/>
              <a:gd name="connsiteX12" fmla="*/ 711016 w 1421182"/>
              <a:gd name="connsiteY12" fmla="*/ 569620 h 2341644"/>
              <a:gd name="connsiteX13" fmla="*/ 729319 w 1421182"/>
              <a:gd name="connsiteY13" fmla="*/ 957827 h 2341644"/>
              <a:gd name="connsiteX14" fmla="*/ 543268 w 1421182"/>
              <a:gd name="connsiteY14" fmla="*/ 8 h 2341644"/>
              <a:gd name="connsiteX15" fmla="*/ 473286 w 1421182"/>
              <a:gd name="connsiteY15" fmla="*/ 1312127 h 2341644"/>
              <a:gd name="connsiteX16" fmla="*/ 338442 w 1421182"/>
              <a:gd name="connsiteY16" fmla="*/ 1258222 h 2341644"/>
              <a:gd name="connsiteX17" fmla="*/ 719 w 1421182"/>
              <a:gd name="connsiteY17" fmla="*/ 957545 h 2341644"/>
              <a:gd name="connsiteX0" fmla="*/ 719 w 1421092"/>
              <a:gd name="connsiteY0" fmla="*/ 957545 h 2341644"/>
              <a:gd name="connsiteX1" fmla="*/ 140932 w 1421092"/>
              <a:gd name="connsiteY1" fmla="*/ 1353319 h 2341644"/>
              <a:gd name="connsiteX2" fmla="*/ 309182 w 1421092"/>
              <a:gd name="connsiteY2" fmla="*/ 1711764 h 2341644"/>
              <a:gd name="connsiteX3" fmla="*/ 626141 w 1421092"/>
              <a:gd name="connsiteY3" fmla="*/ 1985150 h 2341644"/>
              <a:gd name="connsiteX4" fmla="*/ 658780 w 1421092"/>
              <a:gd name="connsiteY4" fmla="*/ 2266927 h 2341644"/>
              <a:gd name="connsiteX5" fmla="*/ 1227989 w 1421092"/>
              <a:gd name="connsiteY5" fmla="*/ 2341644 h 2341644"/>
              <a:gd name="connsiteX6" fmla="*/ 1262460 w 1421092"/>
              <a:gd name="connsiteY6" fmla="*/ 1987074 h 2341644"/>
              <a:gd name="connsiteX7" fmla="*/ 1421092 w 1421092"/>
              <a:gd name="connsiteY7" fmla="*/ 1126548 h 2341644"/>
              <a:gd name="connsiteX8" fmla="*/ 1152597 w 1421092"/>
              <a:gd name="connsiteY8" fmla="*/ 669082 h 2341644"/>
              <a:gd name="connsiteX9" fmla="*/ 1168953 w 1421092"/>
              <a:gd name="connsiteY9" fmla="*/ 968062 h 2341644"/>
              <a:gd name="connsiteX10" fmla="*/ 927050 w 1421092"/>
              <a:gd name="connsiteY10" fmla="*/ 614956 h 2341644"/>
              <a:gd name="connsiteX11" fmla="*/ 957315 w 1421092"/>
              <a:gd name="connsiteY11" fmla="*/ 944170 h 2341644"/>
              <a:gd name="connsiteX12" fmla="*/ 711016 w 1421092"/>
              <a:gd name="connsiteY12" fmla="*/ 569620 h 2341644"/>
              <a:gd name="connsiteX13" fmla="*/ 729319 w 1421092"/>
              <a:gd name="connsiteY13" fmla="*/ 957827 h 2341644"/>
              <a:gd name="connsiteX14" fmla="*/ 543268 w 1421092"/>
              <a:gd name="connsiteY14" fmla="*/ 8 h 2341644"/>
              <a:gd name="connsiteX15" fmla="*/ 473286 w 1421092"/>
              <a:gd name="connsiteY15" fmla="*/ 1312127 h 2341644"/>
              <a:gd name="connsiteX16" fmla="*/ 338442 w 1421092"/>
              <a:gd name="connsiteY16" fmla="*/ 1258222 h 2341644"/>
              <a:gd name="connsiteX17" fmla="*/ 719 w 1421092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58780 w 1421109"/>
              <a:gd name="connsiteY4" fmla="*/ 2266927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58780 w 1421109"/>
              <a:gd name="connsiteY4" fmla="*/ 2266927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626141 w 1421109"/>
              <a:gd name="connsiteY3" fmla="*/ 1985150 h 2341644"/>
              <a:gd name="connsiteX4" fmla="*/ 622941 w 1421109"/>
              <a:gd name="connsiteY4" fmla="*/ 2320778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622941 w 1421109"/>
              <a:gd name="connsiteY4" fmla="*/ 2320778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557331 w 1421109"/>
              <a:gd name="connsiteY4" fmla="*/ 2278453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41644"/>
              <a:gd name="connsiteX1" fmla="*/ 140932 w 1421109"/>
              <a:gd name="connsiteY1" fmla="*/ 1353319 h 2341644"/>
              <a:gd name="connsiteX2" fmla="*/ 309182 w 1421109"/>
              <a:gd name="connsiteY2" fmla="*/ 1711764 h 2341644"/>
              <a:gd name="connsiteX3" fmla="*/ 548773 w 1421109"/>
              <a:gd name="connsiteY3" fmla="*/ 1936338 h 2341644"/>
              <a:gd name="connsiteX4" fmla="*/ 601148 w 1421109"/>
              <a:gd name="connsiteY4" fmla="*/ 2297232 h 2341644"/>
              <a:gd name="connsiteX5" fmla="*/ 1227989 w 1421109"/>
              <a:gd name="connsiteY5" fmla="*/ 2341644 h 2341644"/>
              <a:gd name="connsiteX6" fmla="*/ 1262460 w 1421109"/>
              <a:gd name="connsiteY6" fmla="*/ 1987074 h 2341644"/>
              <a:gd name="connsiteX7" fmla="*/ 1421092 w 1421109"/>
              <a:gd name="connsiteY7" fmla="*/ 1126548 h 2341644"/>
              <a:gd name="connsiteX8" fmla="*/ 1152597 w 1421109"/>
              <a:gd name="connsiteY8" fmla="*/ 669082 h 2341644"/>
              <a:gd name="connsiteX9" fmla="*/ 1168953 w 1421109"/>
              <a:gd name="connsiteY9" fmla="*/ 968062 h 2341644"/>
              <a:gd name="connsiteX10" fmla="*/ 927050 w 1421109"/>
              <a:gd name="connsiteY10" fmla="*/ 614956 h 2341644"/>
              <a:gd name="connsiteX11" fmla="*/ 957315 w 1421109"/>
              <a:gd name="connsiteY11" fmla="*/ 944170 h 2341644"/>
              <a:gd name="connsiteX12" fmla="*/ 711016 w 1421109"/>
              <a:gd name="connsiteY12" fmla="*/ 569620 h 2341644"/>
              <a:gd name="connsiteX13" fmla="*/ 729319 w 1421109"/>
              <a:gd name="connsiteY13" fmla="*/ 957827 h 2341644"/>
              <a:gd name="connsiteX14" fmla="*/ 543268 w 1421109"/>
              <a:gd name="connsiteY14" fmla="*/ 8 h 2341644"/>
              <a:gd name="connsiteX15" fmla="*/ 473286 w 1421109"/>
              <a:gd name="connsiteY15" fmla="*/ 1312127 h 2341644"/>
              <a:gd name="connsiteX16" fmla="*/ 338442 w 1421109"/>
              <a:gd name="connsiteY16" fmla="*/ 1258222 h 2341644"/>
              <a:gd name="connsiteX17" fmla="*/ 719 w 1421109"/>
              <a:gd name="connsiteY17" fmla="*/ 957545 h 2341644"/>
              <a:gd name="connsiteX0" fmla="*/ 719 w 1421109"/>
              <a:gd name="connsiteY0" fmla="*/ 957545 h 2310754"/>
              <a:gd name="connsiteX1" fmla="*/ 140932 w 1421109"/>
              <a:gd name="connsiteY1" fmla="*/ 1353319 h 2310754"/>
              <a:gd name="connsiteX2" fmla="*/ 309182 w 1421109"/>
              <a:gd name="connsiteY2" fmla="*/ 1711764 h 2310754"/>
              <a:gd name="connsiteX3" fmla="*/ 548773 w 1421109"/>
              <a:gd name="connsiteY3" fmla="*/ 1936338 h 2310754"/>
              <a:gd name="connsiteX4" fmla="*/ 601148 w 1421109"/>
              <a:gd name="connsiteY4" fmla="*/ 2297232 h 2310754"/>
              <a:gd name="connsiteX5" fmla="*/ 1253027 w 1421109"/>
              <a:gd name="connsiteY5" fmla="*/ 2310347 h 2310754"/>
              <a:gd name="connsiteX6" fmla="*/ 1262460 w 1421109"/>
              <a:gd name="connsiteY6" fmla="*/ 1987074 h 2310754"/>
              <a:gd name="connsiteX7" fmla="*/ 1421092 w 1421109"/>
              <a:gd name="connsiteY7" fmla="*/ 1126548 h 2310754"/>
              <a:gd name="connsiteX8" fmla="*/ 1152597 w 1421109"/>
              <a:gd name="connsiteY8" fmla="*/ 669082 h 2310754"/>
              <a:gd name="connsiteX9" fmla="*/ 1168953 w 1421109"/>
              <a:gd name="connsiteY9" fmla="*/ 968062 h 2310754"/>
              <a:gd name="connsiteX10" fmla="*/ 927050 w 1421109"/>
              <a:gd name="connsiteY10" fmla="*/ 614956 h 2310754"/>
              <a:gd name="connsiteX11" fmla="*/ 957315 w 1421109"/>
              <a:gd name="connsiteY11" fmla="*/ 944170 h 2310754"/>
              <a:gd name="connsiteX12" fmla="*/ 711016 w 1421109"/>
              <a:gd name="connsiteY12" fmla="*/ 569620 h 2310754"/>
              <a:gd name="connsiteX13" fmla="*/ 729319 w 1421109"/>
              <a:gd name="connsiteY13" fmla="*/ 957827 h 2310754"/>
              <a:gd name="connsiteX14" fmla="*/ 543268 w 1421109"/>
              <a:gd name="connsiteY14" fmla="*/ 8 h 2310754"/>
              <a:gd name="connsiteX15" fmla="*/ 473286 w 1421109"/>
              <a:gd name="connsiteY15" fmla="*/ 1312127 h 2310754"/>
              <a:gd name="connsiteX16" fmla="*/ 338442 w 1421109"/>
              <a:gd name="connsiteY16" fmla="*/ 1258222 h 2310754"/>
              <a:gd name="connsiteX17" fmla="*/ 719 w 1421109"/>
              <a:gd name="connsiteY17" fmla="*/ 957545 h 2310754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601148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582370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755"/>
              <a:gd name="connsiteX1" fmla="*/ 140932 w 1421109"/>
              <a:gd name="connsiteY1" fmla="*/ 1353319 h 2310755"/>
              <a:gd name="connsiteX2" fmla="*/ 309182 w 1421109"/>
              <a:gd name="connsiteY2" fmla="*/ 1711764 h 2310755"/>
              <a:gd name="connsiteX3" fmla="*/ 548773 w 1421109"/>
              <a:gd name="connsiteY3" fmla="*/ 1936338 h 2310755"/>
              <a:gd name="connsiteX4" fmla="*/ 582370 w 1421109"/>
              <a:gd name="connsiteY4" fmla="*/ 2297232 h 2310755"/>
              <a:gd name="connsiteX5" fmla="*/ 1253027 w 1421109"/>
              <a:gd name="connsiteY5" fmla="*/ 2310347 h 2310755"/>
              <a:gd name="connsiteX6" fmla="*/ 1262460 w 1421109"/>
              <a:gd name="connsiteY6" fmla="*/ 1987074 h 2310755"/>
              <a:gd name="connsiteX7" fmla="*/ 1421092 w 1421109"/>
              <a:gd name="connsiteY7" fmla="*/ 1126548 h 2310755"/>
              <a:gd name="connsiteX8" fmla="*/ 1152597 w 1421109"/>
              <a:gd name="connsiteY8" fmla="*/ 669082 h 2310755"/>
              <a:gd name="connsiteX9" fmla="*/ 1168953 w 1421109"/>
              <a:gd name="connsiteY9" fmla="*/ 968062 h 2310755"/>
              <a:gd name="connsiteX10" fmla="*/ 927050 w 1421109"/>
              <a:gd name="connsiteY10" fmla="*/ 614956 h 2310755"/>
              <a:gd name="connsiteX11" fmla="*/ 957315 w 1421109"/>
              <a:gd name="connsiteY11" fmla="*/ 944170 h 2310755"/>
              <a:gd name="connsiteX12" fmla="*/ 711016 w 1421109"/>
              <a:gd name="connsiteY12" fmla="*/ 569620 h 2310755"/>
              <a:gd name="connsiteX13" fmla="*/ 729319 w 1421109"/>
              <a:gd name="connsiteY13" fmla="*/ 957827 h 2310755"/>
              <a:gd name="connsiteX14" fmla="*/ 543268 w 1421109"/>
              <a:gd name="connsiteY14" fmla="*/ 8 h 2310755"/>
              <a:gd name="connsiteX15" fmla="*/ 473286 w 1421109"/>
              <a:gd name="connsiteY15" fmla="*/ 1312127 h 2310755"/>
              <a:gd name="connsiteX16" fmla="*/ 338442 w 1421109"/>
              <a:gd name="connsiteY16" fmla="*/ 1258222 h 2310755"/>
              <a:gd name="connsiteX17" fmla="*/ 719 w 1421109"/>
              <a:gd name="connsiteY17" fmla="*/ 957545 h 2310755"/>
              <a:gd name="connsiteX0" fmla="*/ 719 w 1421109"/>
              <a:gd name="connsiteY0" fmla="*/ 957545 h 2310347"/>
              <a:gd name="connsiteX1" fmla="*/ 140932 w 1421109"/>
              <a:gd name="connsiteY1" fmla="*/ 1353319 h 2310347"/>
              <a:gd name="connsiteX2" fmla="*/ 309182 w 1421109"/>
              <a:gd name="connsiteY2" fmla="*/ 1711764 h 2310347"/>
              <a:gd name="connsiteX3" fmla="*/ 548773 w 1421109"/>
              <a:gd name="connsiteY3" fmla="*/ 1936338 h 2310347"/>
              <a:gd name="connsiteX4" fmla="*/ 582370 w 1421109"/>
              <a:gd name="connsiteY4" fmla="*/ 2297232 h 2310347"/>
              <a:gd name="connsiteX5" fmla="*/ 1253027 w 1421109"/>
              <a:gd name="connsiteY5" fmla="*/ 2310347 h 2310347"/>
              <a:gd name="connsiteX6" fmla="*/ 1262460 w 1421109"/>
              <a:gd name="connsiteY6" fmla="*/ 1987074 h 2310347"/>
              <a:gd name="connsiteX7" fmla="*/ 1421092 w 1421109"/>
              <a:gd name="connsiteY7" fmla="*/ 1126548 h 2310347"/>
              <a:gd name="connsiteX8" fmla="*/ 1152597 w 1421109"/>
              <a:gd name="connsiteY8" fmla="*/ 669082 h 2310347"/>
              <a:gd name="connsiteX9" fmla="*/ 1168953 w 1421109"/>
              <a:gd name="connsiteY9" fmla="*/ 968062 h 2310347"/>
              <a:gd name="connsiteX10" fmla="*/ 927050 w 1421109"/>
              <a:gd name="connsiteY10" fmla="*/ 614956 h 2310347"/>
              <a:gd name="connsiteX11" fmla="*/ 957315 w 1421109"/>
              <a:gd name="connsiteY11" fmla="*/ 944170 h 2310347"/>
              <a:gd name="connsiteX12" fmla="*/ 711016 w 1421109"/>
              <a:gd name="connsiteY12" fmla="*/ 569620 h 2310347"/>
              <a:gd name="connsiteX13" fmla="*/ 729319 w 1421109"/>
              <a:gd name="connsiteY13" fmla="*/ 957827 h 2310347"/>
              <a:gd name="connsiteX14" fmla="*/ 543268 w 1421109"/>
              <a:gd name="connsiteY14" fmla="*/ 8 h 2310347"/>
              <a:gd name="connsiteX15" fmla="*/ 473286 w 1421109"/>
              <a:gd name="connsiteY15" fmla="*/ 1312127 h 2310347"/>
              <a:gd name="connsiteX16" fmla="*/ 338442 w 1421109"/>
              <a:gd name="connsiteY16" fmla="*/ 1258222 h 2310347"/>
              <a:gd name="connsiteX17" fmla="*/ 719 w 1421109"/>
              <a:gd name="connsiteY17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52597 w 1423213"/>
              <a:gd name="connsiteY9" fmla="*/ 669082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52597 w 1423213"/>
              <a:gd name="connsiteY9" fmla="*/ 669082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927050 w 1423213"/>
              <a:gd name="connsiteY11" fmla="*/ 614956 h 2310347"/>
              <a:gd name="connsiteX12" fmla="*/ 957315 w 1423213"/>
              <a:gd name="connsiteY12" fmla="*/ 944170 h 2310347"/>
              <a:gd name="connsiteX13" fmla="*/ 711016 w 1423213"/>
              <a:gd name="connsiteY13" fmla="*/ 569620 h 2310347"/>
              <a:gd name="connsiteX14" fmla="*/ 729319 w 1423213"/>
              <a:gd name="connsiteY14" fmla="*/ 957827 h 2310347"/>
              <a:gd name="connsiteX15" fmla="*/ 543268 w 1423213"/>
              <a:gd name="connsiteY15" fmla="*/ 8 h 2310347"/>
              <a:gd name="connsiteX16" fmla="*/ 473286 w 1423213"/>
              <a:gd name="connsiteY16" fmla="*/ 1312127 h 2310347"/>
              <a:gd name="connsiteX17" fmla="*/ 338442 w 1423213"/>
              <a:gd name="connsiteY17" fmla="*/ 1258222 h 2310347"/>
              <a:gd name="connsiteX18" fmla="*/ 719 w 1423213"/>
              <a:gd name="connsiteY18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76719 w 1423213"/>
              <a:gd name="connsiteY9" fmla="*/ 664258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86368 w 1423213"/>
              <a:gd name="connsiteY9" fmla="*/ 644961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3213"/>
              <a:gd name="connsiteY0" fmla="*/ 957545 h 2310347"/>
              <a:gd name="connsiteX1" fmla="*/ 140932 w 1423213"/>
              <a:gd name="connsiteY1" fmla="*/ 1353319 h 2310347"/>
              <a:gd name="connsiteX2" fmla="*/ 309182 w 1423213"/>
              <a:gd name="connsiteY2" fmla="*/ 1711764 h 2310347"/>
              <a:gd name="connsiteX3" fmla="*/ 548773 w 1423213"/>
              <a:gd name="connsiteY3" fmla="*/ 1936338 h 2310347"/>
              <a:gd name="connsiteX4" fmla="*/ 582370 w 1423213"/>
              <a:gd name="connsiteY4" fmla="*/ 2297232 h 2310347"/>
              <a:gd name="connsiteX5" fmla="*/ 1253027 w 1423213"/>
              <a:gd name="connsiteY5" fmla="*/ 2310347 h 2310347"/>
              <a:gd name="connsiteX6" fmla="*/ 1262460 w 1423213"/>
              <a:gd name="connsiteY6" fmla="*/ 1987074 h 2310347"/>
              <a:gd name="connsiteX7" fmla="*/ 1421092 w 1423213"/>
              <a:gd name="connsiteY7" fmla="*/ 1126548 h 2310347"/>
              <a:gd name="connsiteX8" fmla="*/ 1378773 w 1423213"/>
              <a:gd name="connsiteY8" fmla="*/ 734522 h 2310347"/>
              <a:gd name="connsiteX9" fmla="*/ 1186368 w 1423213"/>
              <a:gd name="connsiteY9" fmla="*/ 644961 h 2310347"/>
              <a:gd name="connsiteX10" fmla="*/ 1168953 w 1423213"/>
              <a:gd name="connsiteY10" fmla="*/ 968062 h 2310347"/>
              <a:gd name="connsiteX11" fmla="*/ 1156855 w 1423213"/>
              <a:gd name="connsiteY11" fmla="*/ 657333 h 2310347"/>
              <a:gd name="connsiteX12" fmla="*/ 927050 w 1423213"/>
              <a:gd name="connsiteY12" fmla="*/ 614956 h 2310347"/>
              <a:gd name="connsiteX13" fmla="*/ 957315 w 1423213"/>
              <a:gd name="connsiteY13" fmla="*/ 944170 h 2310347"/>
              <a:gd name="connsiteX14" fmla="*/ 711016 w 1423213"/>
              <a:gd name="connsiteY14" fmla="*/ 569620 h 2310347"/>
              <a:gd name="connsiteX15" fmla="*/ 729319 w 1423213"/>
              <a:gd name="connsiteY15" fmla="*/ 957827 h 2310347"/>
              <a:gd name="connsiteX16" fmla="*/ 543268 w 1423213"/>
              <a:gd name="connsiteY16" fmla="*/ 8 h 2310347"/>
              <a:gd name="connsiteX17" fmla="*/ 473286 w 1423213"/>
              <a:gd name="connsiteY17" fmla="*/ 1312127 h 2310347"/>
              <a:gd name="connsiteX18" fmla="*/ 338442 w 1423213"/>
              <a:gd name="connsiteY18" fmla="*/ 1258222 h 2310347"/>
              <a:gd name="connsiteX19" fmla="*/ 719 w 1423213"/>
              <a:gd name="connsiteY19" fmla="*/ 957545 h 2310347"/>
              <a:gd name="connsiteX0" fmla="*/ 719 w 1426650"/>
              <a:gd name="connsiteY0" fmla="*/ 957545 h 2310347"/>
              <a:gd name="connsiteX1" fmla="*/ 140932 w 1426650"/>
              <a:gd name="connsiteY1" fmla="*/ 1353319 h 2310347"/>
              <a:gd name="connsiteX2" fmla="*/ 309182 w 1426650"/>
              <a:gd name="connsiteY2" fmla="*/ 1711764 h 2310347"/>
              <a:gd name="connsiteX3" fmla="*/ 548773 w 1426650"/>
              <a:gd name="connsiteY3" fmla="*/ 1936338 h 2310347"/>
              <a:gd name="connsiteX4" fmla="*/ 582370 w 1426650"/>
              <a:gd name="connsiteY4" fmla="*/ 2297232 h 2310347"/>
              <a:gd name="connsiteX5" fmla="*/ 1253027 w 1426650"/>
              <a:gd name="connsiteY5" fmla="*/ 2310347 h 2310347"/>
              <a:gd name="connsiteX6" fmla="*/ 1262460 w 1426650"/>
              <a:gd name="connsiteY6" fmla="*/ 1987074 h 2310347"/>
              <a:gd name="connsiteX7" fmla="*/ 1421092 w 1426650"/>
              <a:gd name="connsiteY7" fmla="*/ 1126548 h 2310347"/>
              <a:gd name="connsiteX8" fmla="*/ 1393246 w 1426650"/>
              <a:gd name="connsiteY8" fmla="*/ 734522 h 2310347"/>
              <a:gd name="connsiteX9" fmla="*/ 1186368 w 1426650"/>
              <a:gd name="connsiteY9" fmla="*/ 644961 h 2310347"/>
              <a:gd name="connsiteX10" fmla="*/ 1168953 w 1426650"/>
              <a:gd name="connsiteY10" fmla="*/ 968062 h 2310347"/>
              <a:gd name="connsiteX11" fmla="*/ 1156855 w 1426650"/>
              <a:gd name="connsiteY11" fmla="*/ 657333 h 2310347"/>
              <a:gd name="connsiteX12" fmla="*/ 927050 w 1426650"/>
              <a:gd name="connsiteY12" fmla="*/ 614956 h 2310347"/>
              <a:gd name="connsiteX13" fmla="*/ 957315 w 1426650"/>
              <a:gd name="connsiteY13" fmla="*/ 944170 h 2310347"/>
              <a:gd name="connsiteX14" fmla="*/ 711016 w 1426650"/>
              <a:gd name="connsiteY14" fmla="*/ 569620 h 2310347"/>
              <a:gd name="connsiteX15" fmla="*/ 729319 w 1426650"/>
              <a:gd name="connsiteY15" fmla="*/ 957827 h 2310347"/>
              <a:gd name="connsiteX16" fmla="*/ 543268 w 1426650"/>
              <a:gd name="connsiteY16" fmla="*/ 8 h 2310347"/>
              <a:gd name="connsiteX17" fmla="*/ 473286 w 1426650"/>
              <a:gd name="connsiteY17" fmla="*/ 1312127 h 2310347"/>
              <a:gd name="connsiteX18" fmla="*/ 338442 w 1426650"/>
              <a:gd name="connsiteY18" fmla="*/ 1258222 h 2310347"/>
              <a:gd name="connsiteX19" fmla="*/ 719 w 1426650"/>
              <a:gd name="connsiteY19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711016 w 1422362"/>
              <a:gd name="connsiteY14" fmla="*/ 569620 h 2310347"/>
              <a:gd name="connsiteX15" fmla="*/ 729319 w 1422362"/>
              <a:gd name="connsiteY15" fmla="*/ 957827 h 2310347"/>
              <a:gd name="connsiteX16" fmla="*/ 543268 w 1422362"/>
              <a:gd name="connsiteY16" fmla="*/ 8 h 2310347"/>
              <a:gd name="connsiteX17" fmla="*/ 473286 w 1422362"/>
              <a:gd name="connsiteY17" fmla="*/ 1312127 h 2310347"/>
              <a:gd name="connsiteX18" fmla="*/ 338442 w 1422362"/>
              <a:gd name="connsiteY18" fmla="*/ 1258222 h 2310347"/>
              <a:gd name="connsiteX19" fmla="*/ 719 w 1422362"/>
              <a:gd name="connsiteY19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86368 w 1422362"/>
              <a:gd name="connsiteY9" fmla="*/ 644961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957545 h 2310347"/>
              <a:gd name="connsiteX1" fmla="*/ 140932 w 1422362"/>
              <a:gd name="connsiteY1" fmla="*/ 1353319 h 2310347"/>
              <a:gd name="connsiteX2" fmla="*/ 309182 w 1422362"/>
              <a:gd name="connsiteY2" fmla="*/ 1711764 h 2310347"/>
              <a:gd name="connsiteX3" fmla="*/ 548773 w 1422362"/>
              <a:gd name="connsiteY3" fmla="*/ 1936338 h 2310347"/>
              <a:gd name="connsiteX4" fmla="*/ 582370 w 1422362"/>
              <a:gd name="connsiteY4" fmla="*/ 2297232 h 2310347"/>
              <a:gd name="connsiteX5" fmla="*/ 1253027 w 1422362"/>
              <a:gd name="connsiteY5" fmla="*/ 2310347 h 2310347"/>
              <a:gd name="connsiteX6" fmla="*/ 1262460 w 1422362"/>
              <a:gd name="connsiteY6" fmla="*/ 1987074 h 2310347"/>
              <a:gd name="connsiteX7" fmla="*/ 1421092 w 1422362"/>
              <a:gd name="connsiteY7" fmla="*/ 1126548 h 2310347"/>
              <a:gd name="connsiteX8" fmla="*/ 1369124 w 1422362"/>
              <a:gd name="connsiteY8" fmla="*/ 700752 h 2310347"/>
              <a:gd name="connsiteX9" fmla="*/ 1176719 w 1422362"/>
              <a:gd name="connsiteY9" fmla="*/ 669083 h 2310347"/>
              <a:gd name="connsiteX10" fmla="*/ 1168953 w 1422362"/>
              <a:gd name="connsiteY10" fmla="*/ 968062 h 2310347"/>
              <a:gd name="connsiteX11" fmla="*/ 1156855 w 1422362"/>
              <a:gd name="connsiteY11" fmla="*/ 657333 h 2310347"/>
              <a:gd name="connsiteX12" fmla="*/ 927050 w 1422362"/>
              <a:gd name="connsiteY12" fmla="*/ 614956 h 2310347"/>
              <a:gd name="connsiteX13" fmla="*/ 957315 w 1422362"/>
              <a:gd name="connsiteY13" fmla="*/ 944170 h 2310347"/>
              <a:gd name="connsiteX14" fmla="*/ 905990 w 1422362"/>
              <a:gd name="connsiteY14" fmla="*/ 613914 h 2310347"/>
              <a:gd name="connsiteX15" fmla="*/ 711016 w 1422362"/>
              <a:gd name="connsiteY15" fmla="*/ 569620 h 2310347"/>
              <a:gd name="connsiteX16" fmla="*/ 729319 w 1422362"/>
              <a:gd name="connsiteY16" fmla="*/ 957827 h 2310347"/>
              <a:gd name="connsiteX17" fmla="*/ 543268 w 1422362"/>
              <a:gd name="connsiteY17" fmla="*/ 8 h 2310347"/>
              <a:gd name="connsiteX18" fmla="*/ 473286 w 1422362"/>
              <a:gd name="connsiteY18" fmla="*/ 1312127 h 2310347"/>
              <a:gd name="connsiteX19" fmla="*/ 338442 w 1422362"/>
              <a:gd name="connsiteY19" fmla="*/ 1258222 h 2310347"/>
              <a:gd name="connsiteX20" fmla="*/ 719 w 1422362"/>
              <a:gd name="connsiteY20" fmla="*/ 957545 h 2310347"/>
              <a:gd name="connsiteX0" fmla="*/ 719 w 1422362"/>
              <a:gd name="connsiteY0" fmla="*/ 1028697 h 2381499"/>
              <a:gd name="connsiteX1" fmla="*/ 140932 w 1422362"/>
              <a:gd name="connsiteY1" fmla="*/ 1424471 h 2381499"/>
              <a:gd name="connsiteX2" fmla="*/ 309182 w 1422362"/>
              <a:gd name="connsiteY2" fmla="*/ 1782916 h 2381499"/>
              <a:gd name="connsiteX3" fmla="*/ 548773 w 1422362"/>
              <a:gd name="connsiteY3" fmla="*/ 2007490 h 2381499"/>
              <a:gd name="connsiteX4" fmla="*/ 582370 w 1422362"/>
              <a:gd name="connsiteY4" fmla="*/ 2368384 h 2381499"/>
              <a:gd name="connsiteX5" fmla="*/ 1253027 w 1422362"/>
              <a:gd name="connsiteY5" fmla="*/ 2381499 h 2381499"/>
              <a:gd name="connsiteX6" fmla="*/ 1262460 w 1422362"/>
              <a:gd name="connsiteY6" fmla="*/ 2058226 h 2381499"/>
              <a:gd name="connsiteX7" fmla="*/ 1421092 w 1422362"/>
              <a:gd name="connsiteY7" fmla="*/ 1197700 h 2381499"/>
              <a:gd name="connsiteX8" fmla="*/ 1369124 w 1422362"/>
              <a:gd name="connsiteY8" fmla="*/ 771904 h 2381499"/>
              <a:gd name="connsiteX9" fmla="*/ 1176719 w 1422362"/>
              <a:gd name="connsiteY9" fmla="*/ 740235 h 2381499"/>
              <a:gd name="connsiteX10" fmla="*/ 1168953 w 1422362"/>
              <a:gd name="connsiteY10" fmla="*/ 1039214 h 2381499"/>
              <a:gd name="connsiteX11" fmla="*/ 1156855 w 1422362"/>
              <a:gd name="connsiteY11" fmla="*/ 728485 h 2381499"/>
              <a:gd name="connsiteX12" fmla="*/ 927050 w 1422362"/>
              <a:gd name="connsiteY12" fmla="*/ 686108 h 2381499"/>
              <a:gd name="connsiteX13" fmla="*/ 957315 w 1422362"/>
              <a:gd name="connsiteY13" fmla="*/ 1015322 h 2381499"/>
              <a:gd name="connsiteX14" fmla="*/ 905990 w 1422362"/>
              <a:gd name="connsiteY14" fmla="*/ 685066 h 2381499"/>
              <a:gd name="connsiteX15" fmla="*/ 711016 w 1422362"/>
              <a:gd name="connsiteY15" fmla="*/ 640772 h 2381499"/>
              <a:gd name="connsiteX16" fmla="*/ 729319 w 1422362"/>
              <a:gd name="connsiteY16" fmla="*/ 1028979 h 2381499"/>
              <a:gd name="connsiteX17" fmla="*/ 543268 w 1422362"/>
              <a:gd name="connsiteY17" fmla="*/ 71160 h 2381499"/>
              <a:gd name="connsiteX18" fmla="*/ 471802 w 1422362"/>
              <a:gd name="connsiteY18" fmla="*/ 217109 h 2381499"/>
              <a:gd name="connsiteX19" fmla="*/ 473286 w 1422362"/>
              <a:gd name="connsiteY19" fmla="*/ 1383279 h 2381499"/>
              <a:gd name="connsiteX20" fmla="*/ 338442 w 1422362"/>
              <a:gd name="connsiteY20" fmla="*/ 1329374 h 2381499"/>
              <a:gd name="connsiteX21" fmla="*/ 719 w 1422362"/>
              <a:gd name="connsiteY21" fmla="*/ 1028697 h 2381499"/>
              <a:gd name="connsiteX0" fmla="*/ 719 w 1422362"/>
              <a:gd name="connsiteY0" fmla="*/ 1028697 h 2381499"/>
              <a:gd name="connsiteX1" fmla="*/ 140932 w 1422362"/>
              <a:gd name="connsiteY1" fmla="*/ 1424471 h 2381499"/>
              <a:gd name="connsiteX2" fmla="*/ 309182 w 1422362"/>
              <a:gd name="connsiteY2" fmla="*/ 1782916 h 2381499"/>
              <a:gd name="connsiteX3" fmla="*/ 548773 w 1422362"/>
              <a:gd name="connsiteY3" fmla="*/ 2007490 h 2381499"/>
              <a:gd name="connsiteX4" fmla="*/ 582370 w 1422362"/>
              <a:gd name="connsiteY4" fmla="*/ 2368384 h 2381499"/>
              <a:gd name="connsiteX5" fmla="*/ 1253027 w 1422362"/>
              <a:gd name="connsiteY5" fmla="*/ 2381499 h 2381499"/>
              <a:gd name="connsiteX6" fmla="*/ 1262460 w 1422362"/>
              <a:gd name="connsiteY6" fmla="*/ 2058226 h 2381499"/>
              <a:gd name="connsiteX7" fmla="*/ 1421092 w 1422362"/>
              <a:gd name="connsiteY7" fmla="*/ 1197700 h 2381499"/>
              <a:gd name="connsiteX8" fmla="*/ 1369124 w 1422362"/>
              <a:gd name="connsiteY8" fmla="*/ 771904 h 2381499"/>
              <a:gd name="connsiteX9" fmla="*/ 1176719 w 1422362"/>
              <a:gd name="connsiteY9" fmla="*/ 740235 h 2381499"/>
              <a:gd name="connsiteX10" fmla="*/ 1168953 w 1422362"/>
              <a:gd name="connsiteY10" fmla="*/ 1039214 h 2381499"/>
              <a:gd name="connsiteX11" fmla="*/ 1156855 w 1422362"/>
              <a:gd name="connsiteY11" fmla="*/ 728485 h 2381499"/>
              <a:gd name="connsiteX12" fmla="*/ 927050 w 1422362"/>
              <a:gd name="connsiteY12" fmla="*/ 686108 h 2381499"/>
              <a:gd name="connsiteX13" fmla="*/ 957315 w 1422362"/>
              <a:gd name="connsiteY13" fmla="*/ 1015322 h 2381499"/>
              <a:gd name="connsiteX14" fmla="*/ 905990 w 1422362"/>
              <a:gd name="connsiteY14" fmla="*/ 685066 h 2381499"/>
              <a:gd name="connsiteX15" fmla="*/ 711016 w 1422362"/>
              <a:gd name="connsiteY15" fmla="*/ 640772 h 2381499"/>
              <a:gd name="connsiteX16" fmla="*/ 729319 w 1422362"/>
              <a:gd name="connsiteY16" fmla="*/ 1028979 h 2381499"/>
              <a:gd name="connsiteX17" fmla="*/ 543268 w 1422362"/>
              <a:gd name="connsiteY17" fmla="*/ 71160 h 2381499"/>
              <a:gd name="connsiteX18" fmla="*/ 471802 w 1422362"/>
              <a:gd name="connsiteY18" fmla="*/ 217109 h 2381499"/>
              <a:gd name="connsiteX19" fmla="*/ 473286 w 1422362"/>
              <a:gd name="connsiteY19" fmla="*/ 1383279 h 2381499"/>
              <a:gd name="connsiteX20" fmla="*/ 338442 w 1422362"/>
              <a:gd name="connsiteY20" fmla="*/ 1329374 h 2381499"/>
              <a:gd name="connsiteX21" fmla="*/ 719 w 1422362"/>
              <a:gd name="connsiteY21" fmla="*/ 1028697 h 2381499"/>
              <a:gd name="connsiteX0" fmla="*/ 719 w 1422362"/>
              <a:gd name="connsiteY0" fmla="*/ 1025260 h 2378062"/>
              <a:gd name="connsiteX1" fmla="*/ 140932 w 1422362"/>
              <a:gd name="connsiteY1" fmla="*/ 1421034 h 2378062"/>
              <a:gd name="connsiteX2" fmla="*/ 309182 w 1422362"/>
              <a:gd name="connsiteY2" fmla="*/ 1779479 h 2378062"/>
              <a:gd name="connsiteX3" fmla="*/ 548773 w 1422362"/>
              <a:gd name="connsiteY3" fmla="*/ 2004053 h 2378062"/>
              <a:gd name="connsiteX4" fmla="*/ 582370 w 1422362"/>
              <a:gd name="connsiteY4" fmla="*/ 2364947 h 2378062"/>
              <a:gd name="connsiteX5" fmla="*/ 1253027 w 1422362"/>
              <a:gd name="connsiteY5" fmla="*/ 2378062 h 2378062"/>
              <a:gd name="connsiteX6" fmla="*/ 1262460 w 1422362"/>
              <a:gd name="connsiteY6" fmla="*/ 2054789 h 2378062"/>
              <a:gd name="connsiteX7" fmla="*/ 1421092 w 1422362"/>
              <a:gd name="connsiteY7" fmla="*/ 1194263 h 2378062"/>
              <a:gd name="connsiteX8" fmla="*/ 1369124 w 1422362"/>
              <a:gd name="connsiteY8" fmla="*/ 768467 h 2378062"/>
              <a:gd name="connsiteX9" fmla="*/ 1176719 w 1422362"/>
              <a:gd name="connsiteY9" fmla="*/ 736798 h 2378062"/>
              <a:gd name="connsiteX10" fmla="*/ 1168953 w 1422362"/>
              <a:gd name="connsiteY10" fmla="*/ 1035777 h 2378062"/>
              <a:gd name="connsiteX11" fmla="*/ 1156855 w 1422362"/>
              <a:gd name="connsiteY11" fmla="*/ 725048 h 2378062"/>
              <a:gd name="connsiteX12" fmla="*/ 927050 w 1422362"/>
              <a:gd name="connsiteY12" fmla="*/ 682671 h 2378062"/>
              <a:gd name="connsiteX13" fmla="*/ 957315 w 1422362"/>
              <a:gd name="connsiteY13" fmla="*/ 1011885 h 2378062"/>
              <a:gd name="connsiteX14" fmla="*/ 905990 w 1422362"/>
              <a:gd name="connsiteY14" fmla="*/ 681629 h 2378062"/>
              <a:gd name="connsiteX15" fmla="*/ 711016 w 1422362"/>
              <a:gd name="connsiteY15" fmla="*/ 637335 h 2378062"/>
              <a:gd name="connsiteX16" fmla="*/ 729319 w 1422362"/>
              <a:gd name="connsiteY16" fmla="*/ 1025542 h 2378062"/>
              <a:gd name="connsiteX17" fmla="*/ 543268 w 1422362"/>
              <a:gd name="connsiteY17" fmla="*/ 67723 h 2378062"/>
              <a:gd name="connsiteX18" fmla="*/ 471802 w 1422362"/>
              <a:gd name="connsiteY18" fmla="*/ 213672 h 2378062"/>
              <a:gd name="connsiteX19" fmla="*/ 473286 w 1422362"/>
              <a:gd name="connsiteY19" fmla="*/ 1379842 h 2378062"/>
              <a:gd name="connsiteX20" fmla="*/ 338442 w 1422362"/>
              <a:gd name="connsiteY20" fmla="*/ 1325937 h 2378062"/>
              <a:gd name="connsiteX21" fmla="*/ 719 w 1422362"/>
              <a:gd name="connsiteY21" fmla="*/ 1025260 h 2378062"/>
              <a:gd name="connsiteX0" fmla="*/ 719 w 1422362"/>
              <a:gd name="connsiteY0" fmla="*/ 1011512 h 2364314"/>
              <a:gd name="connsiteX1" fmla="*/ 140932 w 1422362"/>
              <a:gd name="connsiteY1" fmla="*/ 1407286 h 2364314"/>
              <a:gd name="connsiteX2" fmla="*/ 309182 w 1422362"/>
              <a:gd name="connsiteY2" fmla="*/ 1765731 h 2364314"/>
              <a:gd name="connsiteX3" fmla="*/ 548773 w 1422362"/>
              <a:gd name="connsiteY3" fmla="*/ 1990305 h 2364314"/>
              <a:gd name="connsiteX4" fmla="*/ 582370 w 1422362"/>
              <a:gd name="connsiteY4" fmla="*/ 2351199 h 2364314"/>
              <a:gd name="connsiteX5" fmla="*/ 1253027 w 1422362"/>
              <a:gd name="connsiteY5" fmla="*/ 2364314 h 2364314"/>
              <a:gd name="connsiteX6" fmla="*/ 1262460 w 1422362"/>
              <a:gd name="connsiteY6" fmla="*/ 2041041 h 2364314"/>
              <a:gd name="connsiteX7" fmla="*/ 1421092 w 1422362"/>
              <a:gd name="connsiteY7" fmla="*/ 1180515 h 2364314"/>
              <a:gd name="connsiteX8" fmla="*/ 1369124 w 1422362"/>
              <a:gd name="connsiteY8" fmla="*/ 754719 h 2364314"/>
              <a:gd name="connsiteX9" fmla="*/ 1176719 w 1422362"/>
              <a:gd name="connsiteY9" fmla="*/ 723050 h 2364314"/>
              <a:gd name="connsiteX10" fmla="*/ 1168953 w 1422362"/>
              <a:gd name="connsiteY10" fmla="*/ 1022029 h 2364314"/>
              <a:gd name="connsiteX11" fmla="*/ 1156855 w 1422362"/>
              <a:gd name="connsiteY11" fmla="*/ 711300 h 2364314"/>
              <a:gd name="connsiteX12" fmla="*/ 927050 w 1422362"/>
              <a:gd name="connsiteY12" fmla="*/ 668923 h 2364314"/>
              <a:gd name="connsiteX13" fmla="*/ 957315 w 1422362"/>
              <a:gd name="connsiteY13" fmla="*/ 998137 h 2364314"/>
              <a:gd name="connsiteX14" fmla="*/ 905990 w 1422362"/>
              <a:gd name="connsiteY14" fmla="*/ 667881 h 2364314"/>
              <a:gd name="connsiteX15" fmla="*/ 711016 w 1422362"/>
              <a:gd name="connsiteY15" fmla="*/ 623587 h 2364314"/>
              <a:gd name="connsiteX16" fmla="*/ 729319 w 1422362"/>
              <a:gd name="connsiteY16" fmla="*/ 1011794 h 2364314"/>
              <a:gd name="connsiteX17" fmla="*/ 630106 w 1422362"/>
              <a:gd name="connsiteY17" fmla="*/ 73272 h 2364314"/>
              <a:gd name="connsiteX18" fmla="*/ 471802 w 1422362"/>
              <a:gd name="connsiteY18" fmla="*/ 199924 h 2364314"/>
              <a:gd name="connsiteX19" fmla="*/ 473286 w 1422362"/>
              <a:gd name="connsiteY19" fmla="*/ 1366094 h 2364314"/>
              <a:gd name="connsiteX20" fmla="*/ 338442 w 1422362"/>
              <a:gd name="connsiteY20" fmla="*/ 1312189 h 2364314"/>
              <a:gd name="connsiteX21" fmla="*/ 719 w 1422362"/>
              <a:gd name="connsiteY21" fmla="*/ 1011512 h 2364314"/>
              <a:gd name="connsiteX0" fmla="*/ 719 w 1422362"/>
              <a:gd name="connsiteY0" fmla="*/ 938672 h 2291474"/>
              <a:gd name="connsiteX1" fmla="*/ 140932 w 1422362"/>
              <a:gd name="connsiteY1" fmla="*/ 1334446 h 2291474"/>
              <a:gd name="connsiteX2" fmla="*/ 309182 w 1422362"/>
              <a:gd name="connsiteY2" fmla="*/ 1692891 h 2291474"/>
              <a:gd name="connsiteX3" fmla="*/ 548773 w 1422362"/>
              <a:gd name="connsiteY3" fmla="*/ 1917465 h 2291474"/>
              <a:gd name="connsiteX4" fmla="*/ 582370 w 1422362"/>
              <a:gd name="connsiteY4" fmla="*/ 2278359 h 2291474"/>
              <a:gd name="connsiteX5" fmla="*/ 1253027 w 1422362"/>
              <a:gd name="connsiteY5" fmla="*/ 2291474 h 2291474"/>
              <a:gd name="connsiteX6" fmla="*/ 1262460 w 1422362"/>
              <a:gd name="connsiteY6" fmla="*/ 1968201 h 2291474"/>
              <a:gd name="connsiteX7" fmla="*/ 1421092 w 1422362"/>
              <a:gd name="connsiteY7" fmla="*/ 1107675 h 2291474"/>
              <a:gd name="connsiteX8" fmla="*/ 1369124 w 1422362"/>
              <a:gd name="connsiteY8" fmla="*/ 681879 h 2291474"/>
              <a:gd name="connsiteX9" fmla="*/ 1176719 w 1422362"/>
              <a:gd name="connsiteY9" fmla="*/ 650210 h 2291474"/>
              <a:gd name="connsiteX10" fmla="*/ 1168953 w 1422362"/>
              <a:gd name="connsiteY10" fmla="*/ 949189 h 2291474"/>
              <a:gd name="connsiteX11" fmla="*/ 1156855 w 1422362"/>
              <a:gd name="connsiteY11" fmla="*/ 638460 h 2291474"/>
              <a:gd name="connsiteX12" fmla="*/ 927050 w 1422362"/>
              <a:gd name="connsiteY12" fmla="*/ 596083 h 2291474"/>
              <a:gd name="connsiteX13" fmla="*/ 957315 w 1422362"/>
              <a:gd name="connsiteY13" fmla="*/ 925297 h 2291474"/>
              <a:gd name="connsiteX14" fmla="*/ 905990 w 1422362"/>
              <a:gd name="connsiteY14" fmla="*/ 595041 h 2291474"/>
              <a:gd name="connsiteX15" fmla="*/ 711016 w 1422362"/>
              <a:gd name="connsiteY15" fmla="*/ 550747 h 2291474"/>
              <a:gd name="connsiteX16" fmla="*/ 729319 w 1422362"/>
              <a:gd name="connsiteY16" fmla="*/ 938954 h 2291474"/>
              <a:gd name="connsiteX17" fmla="*/ 673525 w 1422362"/>
              <a:gd name="connsiteY17" fmla="*/ 130688 h 2291474"/>
              <a:gd name="connsiteX18" fmla="*/ 471802 w 1422362"/>
              <a:gd name="connsiteY18" fmla="*/ 127084 h 2291474"/>
              <a:gd name="connsiteX19" fmla="*/ 473286 w 1422362"/>
              <a:gd name="connsiteY19" fmla="*/ 1293254 h 2291474"/>
              <a:gd name="connsiteX20" fmla="*/ 338442 w 1422362"/>
              <a:gd name="connsiteY20" fmla="*/ 1239349 h 2291474"/>
              <a:gd name="connsiteX21" fmla="*/ 719 w 1422362"/>
              <a:gd name="connsiteY21" fmla="*/ 938672 h 2291474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29319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48524 h 2301326"/>
              <a:gd name="connsiteX1" fmla="*/ 140932 w 1422362"/>
              <a:gd name="connsiteY1" fmla="*/ 1344298 h 2301326"/>
              <a:gd name="connsiteX2" fmla="*/ 309182 w 1422362"/>
              <a:gd name="connsiteY2" fmla="*/ 1702743 h 2301326"/>
              <a:gd name="connsiteX3" fmla="*/ 548773 w 1422362"/>
              <a:gd name="connsiteY3" fmla="*/ 1927317 h 2301326"/>
              <a:gd name="connsiteX4" fmla="*/ 582370 w 1422362"/>
              <a:gd name="connsiteY4" fmla="*/ 2288211 h 2301326"/>
              <a:gd name="connsiteX5" fmla="*/ 1253027 w 1422362"/>
              <a:gd name="connsiteY5" fmla="*/ 2301326 h 2301326"/>
              <a:gd name="connsiteX6" fmla="*/ 1262460 w 1422362"/>
              <a:gd name="connsiteY6" fmla="*/ 1978053 h 2301326"/>
              <a:gd name="connsiteX7" fmla="*/ 1421092 w 1422362"/>
              <a:gd name="connsiteY7" fmla="*/ 1117527 h 2301326"/>
              <a:gd name="connsiteX8" fmla="*/ 1369124 w 1422362"/>
              <a:gd name="connsiteY8" fmla="*/ 691731 h 2301326"/>
              <a:gd name="connsiteX9" fmla="*/ 1176719 w 1422362"/>
              <a:gd name="connsiteY9" fmla="*/ 660062 h 2301326"/>
              <a:gd name="connsiteX10" fmla="*/ 1168953 w 1422362"/>
              <a:gd name="connsiteY10" fmla="*/ 959041 h 2301326"/>
              <a:gd name="connsiteX11" fmla="*/ 1156855 w 1422362"/>
              <a:gd name="connsiteY11" fmla="*/ 648312 h 2301326"/>
              <a:gd name="connsiteX12" fmla="*/ 927050 w 1422362"/>
              <a:gd name="connsiteY12" fmla="*/ 605935 h 2301326"/>
              <a:gd name="connsiteX13" fmla="*/ 957315 w 1422362"/>
              <a:gd name="connsiteY13" fmla="*/ 935149 h 2301326"/>
              <a:gd name="connsiteX14" fmla="*/ 905990 w 1422362"/>
              <a:gd name="connsiteY14" fmla="*/ 604893 h 2301326"/>
              <a:gd name="connsiteX15" fmla="*/ 711016 w 1422362"/>
              <a:gd name="connsiteY15" fmla="*/ 560599 h 2301326"/>
              <a:gd name="connsiteX16" fmla="*/ 714846 w 1422362"/>
              <a:gd name="connsiteY16" fmla="*/ 948806 h 2301326"/>
              <a:gd name="connsiteX17" fmla="*/ 673525 w 1422362"/>
              <a:gd name="connsiteY17" fmla="*/ 140540 h 2301326"/>
              <a:gd name="connsiteX18" fmla="*/ 471802 w 1422362"/>
              <a:gd name="connsiteY18" fmla="*/ 136936 h 2301326"/>
              <a:gd name="connsiteX19" fmla="*/ 473286 w 1422362"/>
              <a:gd name="connsiteY19" fmla="*/ 1303106 h 2301326"/>
              <a:gd name="connsiteX20" fmla="*/ 338442 w 1422362"/>
              <a:gd name="connsiteY20" fmla="*/ 1249201 h 2301326"/>
              <a:gd name="connsiteX21" fmla="*/ 719 w 1422362"/>
              <a:gd name="connsiteY21" fmla="*/ 948524 h 2301326"/>
              <a:gd name="connsiteX0" fmla="*/ 719 w 1422362"/>
              <a:gd name="connsiteY0" fmla="*/ 914198 h 2267000"/>
              <a:gd name="connsiteX1" fmla="*/ 140932 w 1422362"/>
              <a:gd name="connsiteY1" fmla="*/ 1309972 h 2267000"/>
              <a:gd name="connsiteX2" fmla="*/ 309182 w 1422362"/>
              <a:gd name="connsiteY2" fmla="*/ 1668417 h 2267000"/>
              <a:gd name="connsiteX3" fmla="*/ 548773 w 1422362"/>
              <a:gd name="connsiteY3" fmla="*/ 1892991 h 2267000"/>
              <a:gd name="connsiteX4" fmla="*/ 582370 w 1422362"/>
              <a:gd name="connsiteY4" fmla="*/ 2253885 h 2267000"/>
              <a:gd name="connsiteX5" fmla="*/ 1253027 w 1422362"/>
              <a:gd name="connsiteY5" fmla="*/ 2267000 h 2267000"/>
              <a:gd name="connsiteX6" fmla="*/ 1262460 w 1422362"/>
              <a:gd name="connsiteY6" fmla="*/ 1943727 h 2267000"/>
              <a:gd name="connsiteX7" fmla="*/ 1421092 w 1422362"/>
              <a:gd name="connsiteY7" fmla="*/ 1083201 h 2267000"/>
              <a:gd name="connsiteX8" fmla="*/ 1369124 w 1422362"/>
              <a:gd name="connsiteY8" fmla="*/ 657405 h 2267000"/>
              <a:gd name="connsiteX9" fmla="*/ 1176719 w 1422362"/>
              <a:gd name="connsiteY9" fmla="*/ 625736 h 2267000"/>
              <a:gd name="connsiteX10" fmla="*/ 1168953 w 1422362"/>
              <a:gd name="connsiteY10" fmla="*/ 924715 h 2267000"/>
              <a:gd name="connsiteX11" fmla="*/ 1156855 w 1422362"/>
              <a:gd name="connsiteY11" fmla="*/ 613986 h 2267000"/>
              <a:gd name="connsiteX12" fmla="*/ 927050 w 1422362"/>
              <a:gd name="connsiteY12" fmla="*/ 571609 h 2267000"/>
              <a:gd name="connsiteX13" fmla="*/ 957315 w 1422362"/>
              <a:gd name="connsiteY13" fmla="*/ 900823 h 2267000"/>
              <a:gd name="connsiteX14" fmla="*/ 905990 w 1422362"/>
              <a:gd name="connsiteY14" fmla="*/ 570567 h 2267000"/>
              <a:gd name="connsiteX15" fmla="*/ 711016 w 1422362"/>
              <a:gd name="connsiteY15" fmla="*/ 526273 h 2267000"/>
              <a:gd name="connsiteX16" fmla="*/ 714846 w 1422362"/>
              <a:gd name="connsiteY16" fmla="*/ 914480 h 2267000"/>
              <a:gd name="connsiteX17" fmla="*/ 673525 w 1422362"/>
              <a:gd name="connsiteY17" fmla="*/ 106214 h 2267000"/>
              <a:gd name="connsiteX18" fmla="*/ 486275 w 1422362"/>
              <a:gd name="connsiteY18" fmla="*/ 174974 h 2267000"/>
              <a:gd name="connsiteX19" fmla="*/ 473286 w 1422362"/>
              <a:gd name="connsiteY19" fmla="*/ 1268780 h 2267000"/>
              <a:gd name="connsiteX20" fmla="*/ 338442 w 1422362"/>
              <a:gd name="connsiteY20" fmla="*/ 1214875 h 2267000"/>
              <a:gd name="connsiteX21" fmla="*/ 719 w 1422362"/>
              <a:gd name="connsiteY21" fmla="*/ 914198 h 2267000"/>
              <a:gd name="connsiteX0" fmla="*/ 719 w 1422362"/>
              <a:gd name="connsiteY0" fmla="*/ 897709 h 2250511"/>
              <a:gd name="connsiteX1" fmla="*/ 140932 w 1422362"/>
              <a:gd name="connsiteY1" fmla="*/ 1293483 h 2250511"/>
              <a:gd name="connsiteX2" fmla="*/ 309182 w 1422362"/>
              <a:gd name="connsiteY2" fmla="*/ 1651928 h 2250511"/>
              <a:gd name="connsiteX3" fmla="*/ 548773 w 1422362"/>
              <a:gd name="connsiteY3" fmla="*/ 1876502 h 2250511"/>
              <a:gd name="connsiteX4" fmla="*/ 582370 w 1422362"/>
              <a:gd name="connsiteY4" fmla="*/ 2237396 h 2250511"/>
              <a:gd name="connsiteX5" fmla="*/ 1253027 w 1422362"/>
              <a:gd name="connsiteY5" fmla="*/ 2250511 h 2250511"/>
              <a:gd name="connsiteX6" fmla="*/ 1262460 w 1422362"/>
              <a:gd name="connsiteY6" fmla="*/ 1927238 h 2250511"/>
              <a:gd name="connsiteX7" fmla="*/ 1421092 w 1422362"/>
              <a:gd name="connsiteY7" fmla="*/ 1066712 h 2250511"/>
              <a:gd name="connsiteX8" fmla="*/ 1369124 w 1422362"/>
              <a:gd name="connsiteY8" fmla="*/ 640916 h 2250511"/>
              <a:gd name="connsiteX9" fmla="*/ 1176719 w 1422362"/>
              <a:gd name="connsiteY9" fmla="*/ 609247 h 2250511"/>
              <a:gd name="connsiteX10" fmla="*/ 1168953 w 1422362"/>
              <a:gd name="connsiteY10" fmla="*/ 908226 h 2250511"/>
              <a:gd name="connsiteX11" fmla="*/ 1156855 w 1422362"/>
              <a:gd name="connsiteY11" fmla="*/ 597497 h 2250511"/>
              <a:gd name="connsiteX12" fmla="*/ 927050 w 1422362"/>
              <a:gd name="connsiteY12" fmla="*/ 555120 h 2250511"/>
              <a:gd name="connsiteX13" fmla="*/ 957315 w 1422362"/>
              <a:gd name="connsiteY13" fmla="*/ 884334 h 2250511"/>
              <a:gd name="connsiteX14" fmla="*/ 905990 w 1422362"/>
              <a:gd name="connsiteY14" fmla="*/ 554078 h 2250511"/>
              <a:gd name="connsiteX15" fmla="*/ 711016 w 1422362"/>
              <a:gd name="connsiteY15" fmla="*/ 509784 h 2250511"/>
              <a:gd name="connsiteX16" fmla="*/ 714846 w 1422362"/>
              <a:gd name="connsiteY16" fmla="*/ 897991 h 2250511"/>
              <a:gd name="connsiteX17" fmla="*/ 683174 w 1422362"/>
              <a:gd name="connsiteY17" fmla="*/ 118671 h 2250511"/>
              <a:gd name="connsiteX18" fmla="*/ 486275 w 1422362"/>
              <a:gd name="connsiteY18" fmla="*/ 158485 h 2250511"/>
              <a:gd name="connsiteX19" fmla="*/ 473286 w 1422362"/>
              <a:gd name="connsiteY19" fmla="*/ 1252291 h 2250511"/>
              <a:gd name="connsiteX20" fmla="*/ 338442 w 1422362"/>
              <a:gd name="connsiteY20" fmla="*/ 1198386 h 2250511"/>
              <a:gd name="connsiteX21" fmla="*/ 719 w 1422362"/>
              <a:gd name="connsiteY21" fmla="*/ 897709 h 2250511"/>
              <a:gd name="connsiteX0" fmla="*/ 719 w 1422362"/>
              <a:gd name="connsiteY0" fmla="*/ 897709 h 2250511"/>
              <a:gd name="connsiteX1" fmla="*/ 140932 w 1422362"/>
              <a:gd name="connsiteY1" fmla="*/ 1293483 h 2250511"/>
              <a:gd name="connsiteX2" fmla="*/ 309182 w 1422362"/>
              <a:gd name="connsiteY2" fmla="*/ 1651928 h 2250511"/>
              <a:gd name="connsiteX3" fmla="*/ 548773 w 1422362"/>
              <a:gd name="connsiteY3" fmla="*/ 1876502 h 2250511"/>
              <a:gd name="connsiteX4" fmla="*/ 582370 w 1422362"/>
              <a:gd name="connsiteY4" fmla="*/ 2237396 h 2250511"/>
              <a:gd name="connsiteX5" fmla="*/ 1253027 w 1422362"/>
              <a:gd name="connsiteY5" fmla="*/ 2250511 h 2250511"/>
              <a:gd name="connsiteX6" fmla="*/ 1262460 w 1422362"/>
              <a:gd name="connsiteY6" fmla="*/ 1927238 h 2250511"/>
              <a:gd name="connsiteX7" fmla="*/ 1421092 w 1422362"/>
              <a:gd name="connsiteY7" fmla="*/ 1066712 h 2250511"/>
              <a:gd name="connsiteX8" fmla="*/ 1369124 w 1422362"/>
              <a:gd name="connsiteY8" fmla="*/ 640916 h 2250511"/>
              <a:gd name="connsiteX9" fmla="*/ 1176719 w 1422362"/>
              <a:gd name="connsiteY9" fmla="*/ 609247 h 2250511"/>
              <a:gd name="connsiteX10" fmla="*/ 1168953 w 1422362"/>
              <a:gd name="connsiteY10" fmla="*/ 908226 h 2250511"/>
              <a:gd name="connsiteX11" fmla="*/ 1156855 w 1422362"/>
              <a:gd name="connsiteY11" fmla="*/ 597497 h 2250511"/>
              <a:gd name="connsiteX12" fmla="*/ 927050 w 1422362"/>
              <a:gd name="connsiteY12" fmla="*/ 555120 h 2250511"/>
              <a:gd name="connsiteX13" fmla="*/ 957315 w 1422362"/>
              <a:gd name="connsiteY13" fmla="*/ 884334 h 2250511"/>
              <a:gd name="connsiteX14" fmla="*/ 905990 w 1422362"/>
              <a:gd name="connsiteY14" fmla="*/ 554078 h 2250511"/>
              <a:gd name="connsiteX15" fmla="*/ 711016 w 1422362"/>
              <a:gd name="connsiteY15" fmla="*/ 509784 h 2250511"/>
              <a:gd name="connsiteX16" fmla="*/ 714846 w 1422362"/>
              <a:gd name="connsiteY16" fmla="*/ 897991 h 2250511"/>
              <a:gd name="connsiteX17" fmla="*/ 683174 w 1422362"/>
              <a:gd name="connsiteY17" fmla="*/ 118671 h 2250511"/>
              <a:gd name="connsiteX18" fmla="*/ 486275 w 1422362"/>
              <a:gd name="connsiteY18" fmla="*/ 158485 h 2250511"/>
              <a:gd name="connsiteX19" fmla="*/ 473286 w 1422362"/>
              <a:gd name="connsiteY19" fmla="*/ 1252291 h 2250511"/>
              <a:gd name="connsiteX20" fmla="*/ 338442 w 1422362"/>
              <a:gd name="connsiteY20" fmla="*/ 1198386 h 2250511"/>
              <a:gd name="connsiteX21" fmla="*/ 719 w 1422362"/>
              <a:gd name="connsiteY21" fmla="*/ 897709 h 2250511"/>
              <a:gd name="connsiteX0" fmla="*/ 719 w 1422362"/>
              <a:gd name="connsiteY0" fmla="*/ 904644 h 2257446"/>
              <a:gd name="connsiteX1" fmla="*/ 140932 w 1422362"/>
              <a:gd name="connsiteY1" fmla="*/ 1300418 h 2257446"/>
              <a:gd name="connsiteX2" fmla="*/ 309182 w 1422362"/>
              <a:gd name="connsiteY2" fmla="*/ 1658863 h 2257446"/>
              <a:gd name="connsiteX3" fmla="*/ 548773 w 1422362"/>
              <a:gd name="connsiteY3" fmla="*/ 1883437 h 2257446"/>
              <a:gd name="connsiteX4" fmla="*/ 582370 w 1422362"/>
              <a:gd name="connsiteY4" fmla="*/ 2244331 h 2257446"/>
              <a:gd name="connsiteX5" fmla="*/ 1253027 w 1422362"/>
              <a:gd name="connsiteY5" fmla="*/ 2257446 h 2257446"/>
              <a:gd name="connsiteX6" fmla="*/ 1262460 w 1422362"/>
              <a:gd name="connsiteY6" fmla="*/ 1934173 h 2257446"/>
              <a:gd name="connsiteX7" fmla="*/ 1421092 w 1422362"/>
              <a:gd name="connsiteY7" fmla="*/ 1073647 h 2257446"/>
              <a:gd name="connsiteX8" fmla="*/ 1369124 w 1422362"/>
              <a:gd name="connsiteY8" fmla="*/ 647851 h 2257446"/>
              <a:gd name="connsiteX9" fmla="*/ 1176719 w 1422362"/>
              <a:gd name="connsiteY9" fmla="*/ 616182 h 2257446"/>
              <a:gd name="connsiteX10" fmla="*/ 1168953 w 1422362"/>
              <a:gd name="connsiteY10" fmla="*/ 915161 h 2257446"/>
              <a:gd name="connsiteX11" fmla="*/ 1156855 w 1422362"/>
              <a:gd name="connsiteY11" fmla="*/ 604432 h 2257446"/>
              <a:gd name="connsiteX12" fmla="*/ 927050 w 1422362"/>
              <a:gd name="connsiteY12" fmla="*/ 562055 h 2257446"/>
              <a:gd name="connsiteX13" fmla="*/ 957315 w 1422362"/>
              <a:gd name="connsiteY13" fmla="*/ 891269 h 2257446"/>
              <a:gd name="connsiteX14" fmla="*/ 905990 w 1422362"/>
              <a:gd name="connsiteY14" fmla="*/ 561013 h 2257446"/>
              <a:gd name="connsiteX15" fmla="*/ 711016 w 1422362"/>
              <a:gd name="connsiteY15" fmla="*/ 516719 h 2257446"/>
              <a:gd name="connsiteX16" fmla="*/ 714846 w 1422362"/>
              <a:gd name="connsiteY16" fmla="*/ 904926 h 2257446"/>
              <a:gd name="connsiteX17" fmla="*/ 683174 w 1422362"/>
              <a:gd name="connsiteY17" fmla="*/ 125606 h 2257446"/>
              <a:gd name="connsiteX18" fmla="*/ 486275 w 1422362"/>
              <a:gd name="connsiteY18" fmla="*/ 165420 h 2257446"/>
              <a:gd name="connsiteX19" fmla="*/ 473286 w 1422362"/>
              <a:gd name="connsiteY19" fmla="*/ 1259226 h 2257446"/>
              <a:gd name="connsiteX20" fmla="*/ 338442 w 1422362"/>
              <a:gd name="connsiteY20" fmla="*/ 1205321 h 2257446"/>
              <a:gd name="connsiteX21" fmla="*/ 719 w 1422362"/>
              <a:gd name="connsiteY21" fmla="*/ 904644 h 2257446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73286 w 1422362"/>
              <a:gd name="connsiteY19" fmla="*/ 1255537 h 2253757"/>
              <a:gd name="connsiteX20" fmla="*/ 338442 w 1422362"/>
              <a:gd name="connsiteY20" fmla="*/ 1201632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38442 w 1422362"/>
              <a:gd name="connsiteY20" fmla="*/ 1201632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719 w 1422362"/>
              <a:gd name="connsiteY0" fmla="*/ 900955 h 2253757"/>
              <a:gd name="connsiteX1" fmla="*/ 140932 w 1422362"/>
              <a:gd name="connsiteY1" fmla="*/ 1296729 h 2253757"/>
              <a:gd name="connsiteX2" fmla="*/ 309182 w 1422362"/>
              <a:gd name="connsiteY2" fmla="*/ 1655174 h 2253757"/>
              <a:gd name="connsiteX3" fmla="*/ 548773 w 1422362"/>
              <a:gd name="connsiteY3" fmla="*/ 1879748 h 2253757"/>
              <a:gd name="connsiteX4" fmla="*/ 582370 w 1422362"/>
              <a:gd name="connsiteY4" fmla="*/ 2240642 h 2253757"/>
              <a:gd name="connsiteX5" fmla="*/ 1253027 w 1422362"/>
              <a:gd name="connsiteY5" fmla="*/ 2253757 h 2253757"/>
              <a:gd name="connsiteX6" fmla="*/ 1262460 w 1422362"/>
              <a:gd name="connsiteY6" fmla="*/ 1930484 h 2253757"/>
              <a:gd name="connsiteX7" fmla="*/ 1421092 w 1422362"/>
              <a:gd name="connsiteY7" fmla="*/ 1069958 h 2253757"/>
              <a:gd name="connsiteX8" fmla="*/ 1369124 w 1422362"/>
              <a:gd name="connsiteY8" fmla="*/ 644162 h 2253757"/>
              <a:gd name="connsiteX9" fmla="*/ 1176719 w 1422362"/>
              <a:gd name="connsiteY9" fmla="*/ 612493 h 2253757"/>
              <a:gd name="connsiteX10" fmla="*/ 1168953 w 1422362"/>
              <a:gd name="connsiteY10" fmla="*/ 911472 h 2253757"/>
              <a:gd name="connsiteX11" fmla="*/ 1156855 w 1422362"/>
              <a:gd name="connsiteY11" fmla="*/ 600743 h 2253757"/>
              <a:gd name="connsiteX12" fmla="*/ 927050 w 1422362"/>
              <a:gd name="connsiteY12" fmla="*/ 558366 h 2253757"/>
              <a:gd name="connsiteX13" fmla="*/ 957315 w 1422362"/>
              <a:gd name="connsiteY13" fmla="*/ 887580 h 2253757"/>
              <a:gd name="connsiteX14" fmla="*/ 905990 w 1422362"/>
              <a:gd name="connsiteY14" fmla="*/ 557324 h 2253757"/>
              <a:gd name="connsiteX15" fmla="*/ 711016 w 1422362"/>
              <a:gd name="connsiteY15" fmla="*/ 513030 h 2253757"/>
              <a:gd name="connsiteX16" fmla="*/ 714846 w 1422362"/>
              <a:gd name="connsiteY16" fmla="*/ 901237 h 2253757"/>
              <a:gd name="connsiteX17" fmla="*/ 683174 w 1422362"/>
              <a:gd name="connsiteY17" fmla="*/ 121917 h 2253757"/>
              <a:gd name="connsiteX18" fmla="*/ 486275 w 1422362"/>
              <a:gd name="connsiteY18" fmla="*/ 161731 h 2253757"/>
              <a:gd name="connsiteX19" fmla="*/ 463637 w 1422362"/>
              <a:gd name="connsiteY19" fmla="*/ 1183173 h 2253757"/>
              <a:gd name="connsiteX20" fmla="*/ 304672 w 1422362"/>
              <a:gd name="connsiteY20" fmla="*/ 1148565 h 2253757"/>
              <a:gd name="connsiteX21" fmla="*/ 719 w 1422362"/>
              <a:gd name="connsiteY21" fmla="*/ 900955 h 2253757"/>
              <a:gd name="connsiteX0" fmla="*/ 436 w 1494443"/>
              <a:gd name="connsiteY0" fmla="*/ 886482 h 2253757"/>
              <a:gd name="connsiteX1" fmla="*/ 213013 w 1494443"/>
              <a:gd name="connsiteY1" fmla="*/ 1296729 h 2253757"/>
              <a:gd name="connsiteX2" fmla="*/ 381263 w 1494443"/>
              <a:gd name="connsiteY2" fmla="*/ 1655174 h 2253757"/>
              <a:gd name="connsiteX3" fmla="*/ 620854 w 1494443"/>
              <a:gd name="connsiteY3" fmla="*/ 1879748 h 2253757"/>
              <a:gd name="connsiteX4" fmla="*/ 654451 w 1494443"/>
              <a:gd name="connsiteY4" fmla="*/ 2240642 h 2253757"/>
              <a:gd name="connsiteX5" fmla="*/ 1325108 w 1494443"/>
              <a:gd name="connsiteY5" fmla="*/ 2253757 h 2253757"/>
              <a:gd name="connsiteX6" fmla="*/ 1334541 w 1494443"/>
              <a:gd name="connsiteY6" fmla="*/ 1930484 h 2253757"/>
              <a:gd name="connsiteX7" fmla="*/ 1493173 w 1494443"/>
              <a:gd name="connsiteY7" fmla="*/ 1069958 h 2253757"/>
              <a:gd name="connsiteX8" fmla="*/ 1441205 w 1494443"/>
              <a:gd name="connsiteY8" fmla="*/ 644162 h 2253757"/>
              <a:gd name="connsiteX9" fmla="*/ 1248800 w 1494443"/>
              <a:gd name="connsiteY9" fmla="*/ 612493 h 2253757"/>
              <a:gd name="connsiteX10" fmla="*/ 1241034 w 1494443"/>
              <a:gd name="connsiteY10" fmla="*/ 911472 h 2253757"/>
              <a:gd name="connsiteX11" fmla="*/ 1228936 w 1494443"/>
              <a:gd name="connsiteY11" fmla="*/ 600743 h 2253757"/>
              <a:gd name="connsiteX12" fmla="*/ 999131 w 1494443"/>
              <a:gd name="connsiteY12" fmla="*/ 558366 h 2253757"/>
              <a:gd name="connsiteX13" fmla="*/ 1029396 w 1494443"/>
              <a:gd name="connsiteY13" fmla="*/ 887580 h 2253757"/>
              <a:gd name="connsiteX14" fmla="*/ 978071 w 1494443"/>
              <a:gd name="connsiteY14" fmla="*/ 557324 h 2253757"/>
              <a:gd name="connsiteX15" fmla="*/ 783097 w 1494443"/>
              <a:gd name="connsiteY15" fmla="*/ 513030 h 2253757"/>
              <a:gd name="connsiteX16" fmla="*/ 786927 w 1494443"/>
              <a:gd name="connsiteY16" fmla="*/ 901237 h 2253757"/>
              <a:gd name="connsiteX17" fmla="*/ 755255 w 1494443"/>
              <a:gd name="connsiteY17" fmla="*/ 121917 h 2253757"/>
              <a:gd name="connsiteX18" fmla="*/ 558356 w 1494443"/>
              <a:gd name="connsiteY18" fmla="*/ 161731 h 2253757"/>
              <a:gd name="connsiteX19" fmla="*/ 535718 w 1494443"/>
              <a:gd name="connsiteY19" fmla="*/ 1183173 h 2253757"/>
              <a:gd name="connsiteX20" fmla="*/ 376753 w 1494443"/>
              <a:gd name="connsiteY20" fmla="*/ 1148565 h 2253757"/>
              <a:gd name="connsiteX21" fmla="*/ 436 w 1494443"/>
              <a:gd name="connsiteY21" fmla="*/ 886482 h 2253757"/>
              <a:gd name="connsiteX0" fmla="*/ 436 w 1494443"/>
              <a:gd name="connsiteY0" fmla="*/ 886482 h 2253757"/>
              <a:gd name="connsiteX1" fmla="*/ 213013 w 1494443"/>
              <a:gd name="connsiteY1" fmla="*/ 1296729 h 2253757"/>
              <a:gd name="connsiteX2" fmla="*/ 381263 w 1494443"/>
              <a:gd name="connsiteY2" fmla="*/ 1655174 h 2253757"/>
              <a:gd name="connsiteX3" fmla="*/ 620854 w 1494443"/>
              <a:gd name="connsiteY3" fmla="*/ 1879748 h 2253757"/>
              <a:gd name="connsiteX4" fmla="*/ 654451 w 1494443"/>
              <a:gd name="connsiteY4" fmla="*/ 2240642 h 2253757"/>
              <a:gd name="connsiteX5" fmla="*/ 1325108 w 1494443"/>
              <a:gd name="connsiteY5" fmla="*/ 2253757 h 2253757"/>
              <a:gd name="connsiteX6" fmla="*/ 1334541 w 1494443"/>
              <a:gd name="connsiteY6" fmla="*/ 1930484 h 2253757"/>
              <a:gd name="connsiteX7" fmla="*/ 1493173 w 1494443"/>
              <a:gd name="connsiteY7" fmla="*/ 1069958 h 2253757"/>
              <a:gd name="connsiteX8" fmla="*/ 1441205 w 1494443"/>
              <a:gd name="connsiteY8" fmla="*/ 644162 h 2253757"/>
              <a:gd name="connsiteX9" fmla="*/ 1248800 w 1494443"/>
              <a:gd name="connsiteY9" fmla="*/ 612493 h 2253757"/>
              <a:gd name="connsiteX10" fmla="*/ 1241034 w 1494443"/>
              <a:gd name="connsiteY10" fmla="*/ 911472 h 2253757"/>
              <a:gd name="connsiteX11" fmla="*/ 1228936 w 1494443"/>
              <a:gd name="connsiteY11" fmla="*/ 600743 h 2253757"/>
              <a:gd name="connsiteX12" fmla="*/ 999131 w 1494443"/>
              <a:gd name="connsiteY12" fmla="*/ 558366 h 2253757"/>
              <a:gd name="connsiteX13" fmla="*/ 1029396 w 1494443"/>
              <a:gd name="connsiteY13" fmla="*/ 887580 h 2253757"/>
              <a:gd name="connsiteX14" fmla="*/ 978071 w 1494443"/>
              <a:gd name="connsiteY14" fmla="*/ 557324 h 2253757"/>
              <a:gd name="connsiteX15" fmla="*/ 783097 w 1494443"/>
              <a:gd name="connsiteY15" fmla="*/ 513030 h 2253757"/>
              <a:gd name="connsiteX16" fmla="*/ 786927 w 1494443"/>
              <a:gd name="connsiteY16" fmla="*/ 901237 h 2253757"/>
              <a:gd name="connsiteX17" fmla="*/ 755255 w 1494443"/>
              <a:gd name="connsiteY17" fmla="*/ 121917 h 2253757"/>
              <a:gd name="connsiteX18" fmla="*/ 558356 w 1494443"/>
              <a:gd name="connsiteY18" fmla="*/ 161731 h 2253757"/>
              <a:gd name="connsiteX19" fmla="*/ 535718 w 1494443"/>
              <a:gd name="connsiteY19" fmla="*/ 1183173 h 2253757"/>
              <a:gd name="connsiteX20" fmla="*/ 376753 w 1494443"/>
              <a:gd name="connsiteY20" fmla="*/ 1148565 h 2253757"/>
              <a:gd name="connsiteX21" fmla="*/ 436 w 1494443"/>
              <a:gd name="connsiteY21" fmla="*/ 886482 h 2253757"/>
              <a:gd name="connsiteX0" fmla="*/ 0 w 1494007"/>
              <a:gd name="connsiteY0" fmla="*/ 886482 h 2253757"/>
              <a:gd name="connsiteX1" fmla="*/ 212577 w 1494007"/>
              <a:gd name="connsiteY1" fmla="*/ 1296729 h 2253757"/>
              <a:gd name="connsiteX2" fmla="*/ 380827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380827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240642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253757"/>
              <a:gd name="connsiteX1" fmla="*/ 202929 w 1494007"/>
              <a:gd name="connsiteY1" fmla="*/ 1320850 h 2253757"/>
              <a:gd name="connsiteX2" fmla="*/ 438719 w 1494007"/>
              <a:gd name="connsiteY2" fmla="*/ 1655174 h 2253757"/>
              <a:gd name="connsiteX3" fmla="*/ 620418 w 1494007"/>
              <a:gd name="connsiteY3" fmla="*/ 1879748 h 2253757"/>
              <a:gd name="connsiteX4" fmla="*/ 654015 w 1494007"/>
              <a:gd name="connsiteY4" fmla="*/ 2115210 h 2253757"/>
              <a:gd name="connsiteX5" fmla="*/ 1324672 w 1494007"/>
              <a:gd name="connsiteY5" fmla="*/ 2253757 h 2253757"/>
              <a:gd name="connsiteX6" fmla="*/ 1334105 w 1494007"/>
              <a:gd name="connsiteY6" fmla="*/ 1930484 h 2253757"/>
              <a:gd name="connsiteX7" fmla="*/ 1492737 w 1494007"/>
              <a:gd name="connsiteY7" fmla="*/ 1069958 h 2253757"/>
              <a:gd name="connsiteX8" fmla="*/ 1440769 w 1494007"/>
              <a:gd name="connsiteY8" fmla="*/ 644162 h 2253757"/>
              <a:gd name="connsiteX9" fmla="*/ 1248364 w 1494007"/>
              <a:gd name="connsiteY9" fmla="*/ 612493 h 2253757"/>
              <a:gd name="connsiteX10" fmla="*/ 1240598 w 1494007"/>
              <a:gd name="connsiteY10" fmla="*/ 911472 h 2253757"/>
              <a:gd name="connsiteX11" fmla="*/ 1228500 w 1494007"/>
              <a:gd name="connsiteY11" fmla="*/ 600743 h 2253757"/>
              <a:gd name="connsiteX12" fmla="*/ 998695 w 1494007"/>
              <a:gd name="connsiteY12" fmla="*/ 558366 h 2253757"/>
              <a:gd name="connsiteX13" fmla="*/ 1028960 w 1494007"/>
              <a:gd name="connsiteY13" fmla="*/ 887580 h 2253757"/>
              <a:gd name="connsiteX14" fmla="*/ 977635 w 1494007"/>
              <a:gd name="connsiteY14" fmla="*/ 557324 h 2253757"/>
              <a:gd name="connsiteX15" fmla="*/ 782661 w 1494007"/>
              <a:gd name="connsiteY15" fmla="*/ 513030 h 2253757"/>
              <a:gd name="connsiteX16" fmla="*/ 786491 w 1494007"/>
              <a:gd name="connsiteY16" fmla="*/ 901237 h 2253757"/>
              <a:gd name="connsiteX17" fmla="*/ 754819 w 1494007"/>
              <a:gd name="connsiteY17" fmla="*/ 121917 h 2253757"/>
              <a:gd name="connsiteX18" fmla="*/ 557920 w 1494007"/>
              <a:gd name="connsiteY18" fmla="*/ 161731 h 2253757"/>
              <a:gd name="connsiteX19" fmla="*/ 535282 w 1494007"/>
              <a:gd name="connsiteY19" fmla="*/ 1183173 h 2253757"/>
              <a:gd name="connsiteX20" fmla="*/ 376317 w 1494007"/>
              <a:gd name="connsiteY20" fmla="*/ 1148565 h 2253757"/>
              <a:gd name="connsiteX21" fmla="*/ 0 w 1494007"/>
              <a:gd name="connsiteY21" fmla="*/ 886482 h 2253757"/>
              <a:gd name="connsiteX0" fmla="*/ 0 w 1494007"/>
              <a:gd name="connsiteY0" fmla="*/ 886482 h 2147622"/>
              <a:gd name="connsiteX1" fmla="*/ 202929 w 1494007"/>
              <a:gd name="connsiteY1" fmla="*/ 1320850 h 2147622"/>
              <a:gd name="connsiteX2" fmla="*/ 438719 w 1494007"/>
              <a:gd name="connsiteY2" fmla="*/ 1655174 h 2147622"/>
              <a:gd name="connsiteX3" fmla="*/ 620418 w 1494007"/>
              <a:gd name="connsiteY3" fmla="*/ 1879748 h 2147622"/>
              <a:gd name="connsiteX4" fmla="*/ 654015 w 1494007"/>
              <a:gd name="connsiteY4" fmla="*/ 2115210 h 2147622"/>
              <a:gd name="connsiteX5" fmla="*/ 1339145 w 1494007"/>
              <a:gd name="connsiteY5" fmla="*/ 2147622 h 2147622"/>
              <a:gd name="connsiteX6" fmla="*/ 1334105 w 1494007"/>
              <a:gd name="connsiteY6" fmla="*/ 1930484 h 2147622"/>
              <a:gd name="connsiteX7" fmla="*/ 1492737 w 1494007"/>
              <a:gd name="connsiteY7" fmla="*/ 1069958 h 2147622"/>
              <a:gd name="connsiteX8" fmla="*/ 1440769 w 1494007"/>
              <a:gd name="connsiteY8" fmla="*/ 644162 h 2147622"/>
              <a:gd name="connsiteX9" fmla="*/ 1248364 w 1494007"/>
              <a:gd name="connsiteY9" fmla="*/ 612493 h 2147622"/>
              <a:gd name="connsiteX10" fmla="*/ 1240598 w 1494007"/>
              <a:gd name="connsiteY10" fmla="*/ 911472 h 2147622"/>
              <a:gd name="connsiteX11" fmla="*/ 1228500 w 1494007"/>
              <a:gd name="connsiteY11" fmla="*/ 600743 h 2147622"/>
              <a:gd name="connsiteX12" fmla="*/ 998695 w 1494007"/>
              <a:gd name="connsiteY12" fmla="*/ 558366 h 2147622"/>
              <a:gd name="connsiteX13" fmla="*/ 1028960 w 1494007"/>
              <a:gd name="connsiteY13" fmla="*/ 887580 h 2147622"/>
              <a:gd name="connsiteX14" fmla="*/ 977635 w 1494007"/>
              <a:gd name="connsiteY14" fmla="*/ 557324 h 2147622"/>
              <a:gd name="connsiteX15" fmla="*/ 782661 w 1494007"/>
              <a:gd name="connsiteY15" fmla="*/ 513030 h 2147622"/>
              <a:gd name="connsiteX16" fmla="*/ 786491 w 1494007"/>
              <a:gd name="connsiteY16" fmla="*/ 901237 h 2147622"/>
              <a:gd name="connsiteX17" fmla="*/ 754819 w 1494007"/>
              <a:gd name="connsiteY17" fmla="*/ 121917 h 2147622"/>
              <a:gd name="connsiteX18" fmla="*/ 557920 w 1494007"/>
              <a:gd name="connsiteY18" fmla="*/ 161731 h 2147622"/>
              <a:gd name="connsiteX19" fmla="*/ 535282 w 1494007"/>
              <a:gd name="connsiteY19" fmla="*/ 1183173 h 2147622"/>
              <a:gd name="connsiteX20" fmla="*/ 376317 w 1494007"/>
              <a:gd name="connsiteY20" fmla="*/ 1148565 h 2147622"/>
              <a:gd name="connsiteX21" fmla="*/ 0 w 1494007"/>
              <a:gd name="connsiteY21" fmla="*/ 886482 h 2147622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5282 w 1494007"/>
              <a:gd name="connsiteY19" fmla="*/ 1183173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01512 w 1494007"/>
              <a:gd name="connsiteY19" fmla="*/ 1192821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76317 w 1494007"/>
              <a:gd name="connsiteY20" fmla="*/ 1148565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95614 w 1494007"/>
              <a:gd name="connsiteY20" fmla="*/ 1153389 h 2123500"/>
              <a:gd name="connsiteX21" fmla="*/ 0 w 1494007"/>
              <a:gd name="connsiteY21" fmla="*/ 886482 h 2123500"/>
              <a:gd name="connsiteX0" fmla="*/ 0 w 1494007"/>
              <a:gd name="connsiteY0" fmla="*/ 886482 h 2123500"/>
              <a:gd name="connsiteX1" fmla="*/ 202929 w 1494007"/>
              <a:gd name="connsiteY1" fmla="*/ 1320850 h 2123500"/>
              <a:gd name="connsiteX2" fmla="*/ 438719 w 1494007"/>
              <a:gd name="connsiteY2" fmla="*/ 1655174 h 2123500"/>
              <a:gd name="connsiteX3" fmla="*/ 620418 w 1494007"/>
              <a:gd name="connsiteY3" fmla="*/ 1879748 h 2123500"/>
              <a:gd name="connsiteX4" fmla="*/ 654015 w 1494007"/>
              <a:gd name="connsiteY4" fmla="*/ 2115210 h 2123500"/>
              <a:gd name="connsiteX5" fmla="*/ 1334321 w 1494007"/>
              <a:gd name="connsiteY5" fmla="*/ 2123500 h 2123500"/>
              <a:gd name="connsiteX6" fmla="*/ 1334105 w 1494007"/>
              <a:gd name="connsiteY6" fmla="*/ 1930484 h 2123500"/>
              <a:gd name="connsiteX7" fmla="*/ 1492737 w 1494007"/>
              <a:gd name="connsiteY7" fmla="*/ 1069958 h 2123500"/>
              <a:gd name="connsiteX8" fmla="*/ 1440769 w 1494007"/>
              <a:gd name="connsiteY8" fmla="*/ 644162 h 2123500"/>
              <a:gd name="connsiteX9" fmla="*/ 1248364 w 1494007"/>
              <a:gd name="connsiteY9" fmla="*/ 612493 h 2123500"/>
              <a:gd name="connsiteX10" fmla="*/ 1240598 w 1494007"/>
              <a:gd name="connsiteY10" fmla="*/ 911472 h 2123500"/>
              <a:gd name="connsiteX11" fmla="*/ 1228500 w 1494007"/>
              <a:gd name="connsiteY11" fmla="*/ 600743 h 2123500"/>
              <a:gd name="connsiteX12" fmla="*/ 998695 w 1494007"/>
              <a:gd name="connsiteY12" fmla="*/ 558366 h 2123500"/>
              <a:gd name="connsiteX13" fmla="*/ 1028960 w 1494007"/>
              <a:gd name="connsiteY13" fmla="*/ 887580 h 2123500"/>
              <a:gd name="connsiteX14" fmla="*/ 977635 w 1494007"/>
              <a:gd name="connsiteY14" fmla="*/ 557324 h 2123500"/>
              <a:gd name="connsiteX15" fmla="*/ 782661 w 1494007"/>
              <a:gd name="connsiteY15" fmla="*/ 513030 h 2123500"/>
              <a:gd name="connsiteX16" fmla="*/ 786491 w 1494007"/>
              <a:gd name="connsiteY16" fmla="*/ 901237 h 2123500"/>
              <a:gd name="connsiteX17" fmla="*/ 754819 w 1494007"/>
              <a:gd name="connsiteY17" fmla="*/ 121917 h 2123500"/>
              <a:gd name="connsiteX18" fmla="*/ 557920 w 1494007"/>
              <a:gd name="connsiteY18" fmla="*/ 161731 h 2123500"/>
              <a:gd name="connsiteX19" fmla="*/ 530458 w 1494007"/>
              <a:gd name="connsiteY19" fmla="*/ 1197645 h 2123500"/>
              <a:gd name="connsiteX20" fmla="*/ 395614 w 1494007"/>
              <a:gd name="connsiteY20" fmla="*/ 1153389 h 2123500"/>
              <a:gd name="connsiteX21" fmla="*/ 0 w 1494007"/>
              <a:gd name="connsiteY21" fmla="*/ 886482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23500"/>
              <a:gd name="connsiteX1" fmla="*/ 227051 w 1518129"/>
              <a:gd name="connsiteY1" fmla="*/ 1320850 h 2123500"/>
              <a:gd name="connsiteX2" fmla="*/ 462841 w 1518129"/>
              <a:gd name="connsiteY2" fmla="*/ 1655174 h 2123500"/>
              <a:gd name="connsiteX3" fmla="*/ 644540 w 1518129"/>
              <a:gd name="connsiteY3" fmla="*/ 1879748 h 2123500"/>
              <a:gd name="connsiteX4" fmla="*/ 678137 w 1518129"/>
              <a:gd name="connsiteY4" fmla="*/ 2115210 h 2123500"/>
              <a:gd name="connsiteX5" fmla="*/ 1358443 w 1518129"/>
              <a:gd name="connsiteY5" fmla="*/ 2123500 h 2123500"/>
              <a:gd name="connsiteX6" fmla="*/ 1358227 w 1518129"/>
              <a:gd name="connsiteY6" fmla="*/ 1930484 h 2123500"/>
              <a:gd name="connsiteX7" fmla="*/ 1516859 w 1518129"/>
              <a:gd name="connsiteY7" fmla="*/ 1069958 h 2123500"/>
              <a:gd name="connsiteX8" fmla="*/ 1464891 w 1518129"/>
              <a:gd name="connsiteY8" fmla="*/ 644162 h 2123500"/>
              <a:gd name="connsiteX9" fmla="*/ 1272486 w 1518129"/>
              <a:gd name="connsiteY9" fmla="*/ 612493 h 2123500"/>
              <a:gd name="connsiteX10" fmla="*/ 1264720 w 1518129"/>
              <a:gd name="connsiteY10" fmla="*/ 911472 h 2123500"/>
              <a:gd name="connsiteX11" fmla="*/ 1252622 w 1518129"/>
              <a:gd name="connsiteY11" fmla="*/ 600743 h 2123500"/>
              <a:gd name="connsiteX12" fmla="*/ 1022817 w 1518129"/>
              <a:gd name="connsiteY12" fmla="*/ 558366 h 2123500"/>
              <a:gd name="connsiteX13" fmla="*/ 1053082 w 1518129"/>
              <a:gd name="connsiteY13" fmla="*/ 887580 h 2123500"/>
              <a:gd name="connsiteX14" fmla="*/ 1001757 w 1518129"/>
              <a:gd name="connsiteY14" fmla="*/ 557324 h 2123500"/>
              <a:gd name="connsiteX15" fmla="*/ 806783 w 1518129"/>
              <a:gd name="connsiteY15" fmla="*/ 513030 h 2123500"/>
              <a:gd name="connsiteX16" fmla="*/ 810613 w 1518129"/>
              <a:gd name="connsiteY16" fmla="*/ 901237 h 2123500"/>
              <a:gd name="connsiteX17" fmla="*/ 778941 w 1518129"/>
              <a:gd name="connsiteY17" fmla="*/ 121917 h 2123500"/>
              <a:gd name="connsiteX18" fmla="*/ 582042 w 1518129"/>
              <a:gd name="connsiteY18" fmla="*/ 161731 h 2123500"/>
              <a:gd name="connsiteX19" fmla="*/ 554580 w 1518129"/>
              <a:gd name="connsiteY19" fmla="*/ 1197645 h 2123500"/>
              <a:gd name="connsiteX20" fmla="*/ 419736 w 1518129"/>
              <a:gd name="connsiteY20" fmla="*/ 1153389 h 2123500"/>
              <a:gd name="connsiteX21" fmla="*/ 0 w 1518129"/>
              <a:gd name="connsiteY21" fmla="*/ 891306 h 2123500"/>
              <a:gd name="connsiteX0" fmla="*/ 0 w 1518129"/>
              <a:gd name="connsiteY0" fmla="*/ 891306 h 2133149"/>
              <a:gd name="connsiteX1" fmla="*/ 227051 w 1518129"/>
              <a:gd name="connsiteY1" fmla="*/ 1320850 h 2133149"/>
              <a:gd name="connsiteX2" fmla="*/ 462841 w 1518129"/>
              <a:gd name="connsiteY2" fmla="*/ 1655174 h 2133149"/>
              <a:gd name="connsiteX3" fmla="*/ 644540 w 1518129"/>
              <a:gd name="connsiteY3" fmla="*/ 1879748 h 2133149"/>
              <a:gd name="connsiteX4" fmla="*/ 678137 w 1518129"/>
              <a:gd name="connsiteY4" fmla="*/ 2115210 h 2133149"/>
              <a:gd name="connsiteX5" fmla="*/ 1348794 w 1518129"/>
              <a:gd name="connsiteY5" fmla="*/ 2133149 h 2133149"/>
              <a:gd name="connsiteX6" fmla="*/ 1358227 w 1518129"/>
              <a:gd name="connsiteY6" fmla="*/ 1930484 h 2133149"/>
              <a:gd name="connsiteX7" fmla="*/ 1516859 w 1518129"/>
              <a:gd name="connsiteY7" fmla="*/ 1069958 h 2133149"/>
              <a:gd name="connsiteX8" fmla="*/ 1464891 w 1518129"/>
              <a:gd name="connsiteY8" fmla="*/ 644162 h 2133149"/>
              <a:gd name="connsiteX9" fmla="*/ 1272486 w 1518129"/>
              <a:gd name="connsiteY9" fmla="*/ 612493 h 2133149"/>
              <a:gd name="connsiteX10" fmla="*/ 1264720 w 1518129"/>
              <a:gd name="connsiteY10" fmla="*/ 911472 h 2133149"/>
              <a:gd name="connsiteX11" fmla="*/ 1252622 w 1518129"/>
              <a:gd name="connsiteY11" fmla="*/ 600743 h 2133149"/>
              <a:gd name="connsiteX12" fmla="*/ 1022817 w 1518129"/>
              <a:gd name="connsiteY12" fmla="*/ 558366 h 2133149"/>
              <a:gd name="connsiteX13" fmla="*/ 1053082 w 1518129"/>
              <a:gd name="connsiteY13" fmla="*/ 887580 h 2133149"/>
              <a:gd name="connsiteX14" fmla="*/ 1001757 w 1518129"/>
              <a:gd name="connsiteY14" fmla="*/ 557324 h 2133149"/>
              <a:gd name="connsiteX15" fmla="*/ 806783 w 1518129"/>
              <a:gd name="connsiteY15" fmla="*/ 513030 h 2133149"/>
              <a:gd name="connsiteX16" fmla="*/ 810613 w 1518129"/>
              <a:gd name="connsiteY16" fmla="*/ 901237 h 2133149"/>
              <a:gd name="connsiteX17" fmla="*/ 778941 w 1518129"/>
              <a:gd name="connsiteY17" fmla="*/ 121917 h 2133149"/>
              <a:gd name="connsiteX18" fmla="*/ 582042 w 1518129"/>
              <a:gd name="connsiteY18" fmla="*/ 161731 h 2133149"/>
              <a:gd name="connsiteX19" fmla="*/ 554580 w 1518129"/>
              <a:gd name="connsiteY19" fmla="*/ 1197645 h 2133149"/>
              <a:gd name="connsiteX20" fmla="*/ 419736 w 1518129"/>
              <a:gd name="connsiteY20" fmla="*/ 1153389 h 2133149"/>
              <a:gd name="connsiteX21" fmla="*/ 0 w 1518129"/>
              <a:gd name="connsiteY21" fmla="*/ 891306 h 2133149"/>
              <a:gd name="connsiteX0" fmla="*/ 0 w 1518129"/>
              <a:gd name="connsiteY0" fmla="*/ 891306 h 2115210"/>
              <a:gd name="connsiteX1" fmla="*/ 227051 w 1518129"/>
              <a:gd name="connsiteY1" fmla="*/ 1320850 h 2115210"/>
              <a:gd name="connsiteX2" fmla="*/ 462841 w 1518129"/>
              <a:gd name="connsiteY2" fmla="*/ 1655174 h 2115210"/>
              <a:gd name="connsiteX3" fmla="*/ 644540 w 1518129"/>
              <a:gd name="connsiteY3" fmla="*/ 1879748 h 2115210"/>
              <a:gd name="connsiteX4" fmla="*/ 678137 w 1518129"/>
              <a:gd name="connsiteY4" fmla="*/ 2115210 h 2115210"/>
              <a:gd name="connsiteX5" fmla="*/ 1339145 w 1518129"/>
              <a:gd name="connsiteY5" fmla="*/ 2113852 h 2115210"/>
              <a:gd name="connsiteX6" fmla="*/ 1358227 w 1518129"/>
              <a:gd name="connsiteY6" fmla="*/ 1930484 h 2115210"/>
              <a:gd name="connsiteX7" fmla="*/ 1516859 w 1518129"/>
              <a:gd name="connsiteY7" fmla="*/ 1069958 h 2115210"/>
              <a:gd name="connsiteX8" fmla="*/ 1464891 w 1518129"/>
              <a:gd name="connsiteY8" fmla="*/ 644162 h 2115210"/>
              <a:gd name="connsiteX9" fmla="*/ 1272486 w 1518129"/>
              <a:gd name="connsiteY9" fmla="*/ 612493 h 2115210"/>
              <a:gd name="connsiteX10" fmla="*/ 1264720 w 1518129"/>
              <a:gd name="connsiteY10" fmla="*/ 911472 h 2115210"/>
              <a:gd name="connsiteX11" fmla="*/ 1252622 w 1518129"/>
              <a:gd name="connsiteY11" fmla="*/ 600743 h 2115210"/>
              <a:gd name="connsiteX12" fmla="*/ 1022817 w 1518129"/>
              <a:gd name="connsiteY12" fmla="*/ 558366 h 2115210"/>
              <a:gd name="connsiteX13" fmla="*/ 1053082 w 1518129"/>
              <a:gd name="connsiteY13" fmla="*/ 887580 h 2115210"/>
              <a:gd name="connsiteX14" fmla="*/ 1001757 w 1518129"/>
              <a:gd name="connsiteY14" fmla="*/ 557324 h 2115210"/>
              <a:gd name="connsiteX15" fmla="*/ 806783 w 1518129"/>
              <a:gd name="connsiteY15" fmla="*/ 513030 h 2115210"/>
              <a:gd name="connsiteX16" fmla="*/ 810613 w 1518129"/>
              <a:gd name="connsiteY16" fmla="*/ 901237 h 2115210"/>
              <a:gd name="connsiteX17" fmla="*/ 778941 w 1518129"/>
              <a:gd name="connsiteY17" fmla="*/ 121917 h 2115210"/>
              <a:gd name="connsiteX18" fmla="*/ 582042 w 1518129"/>
              <a:gd name="connsiteY18" fmla="*/ 161731 h 2115210"/>
              <a:gd name="connsiteX19" fmla="*/ 554580 w 1518129"/>
              <a:gd name="connsiteY19" fmla="*/ 1197645 h 2115210"/>
              <a:gd name="connsiteX20" fmla="*/ 419736 w 1518129"/>
              <a:gd name="connsiteY20" fmla="*/ 1153389 h 2115210"/>
              <a:gd name="connsiteX21" fmla="*/ 0 w 1518129"/>
              <a:gd name="connsiteY21" fmla="*/ 891306 h 2115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18129" h="2115210">
                <a:moveTo>
                  <a:pt x="0" y="891306"/>
                </a:moveTo>
                <a:cubicBezTo>
                  <a:pt x="124742" y="1042097"/>
                  <a:pt x="180313" y="1188925"/>
                  <a:pt x="227051" y="1320850"/>
                </a:cubicBezTo>
                <a:cubicBezTo>
                  <a:pt x="283134" y="1440332"/>
                  <a:pt x="360533" y="1506746"/>
                  <a:pt x="462841" y="1655174"/>
                </a:cubicBezTo>
                <a:cubicBezTo>
                  <a:pt x="565096" y="1757587"/>
                  <a:pt x="604529" y="1837560"/>
                  <a:pt x="644540" y="1879748"/>
                </a:cubicBezTo>
                <a:cubicBezTo>
                  <a:pt x="721823" y="1966655"/>
                  <a:pt x="679875" y="2008729"/>
                  <a:pt x="678137" y="2115210"/>
                </a:cubicBezTo>
                <a:lnTo>
                  <a:pt x="1339145" y="2113852"/>
                </a:lnTo>
                <a:cubicBezTo>
                  <a:pt x="1324322" y="2047548"/>
                  <a:pt x="1303318" y="2034201"/>
                  <a:pt x="1358227" y="1930484"/>
                </a:cubicBezTo>
                <a:cubicBezTo>
                  <a:pt x="1521981" y="1634855"/>
                  <a:pt x="1516858" y="1179685"/>
                  <a:pt x="1516859" y="1069958"/>
                </a:cubicBezTo>
                <a:cubicBezTo>
                  <a:pt x="1522576" y="857179"/>
                  <a:pt x="1509640" y="720406"/>
                  <a:pt x="1464891" y="644162"/>
                </a:cubicBezTo>
                <a:cubicBezTo>
                  <a:pt x="1396021" y="572742"/>
                  <a:pt x="1370976" y="579197"/>
                  <a:pt x="1272486" y="612493"/>
                </a:cubicBezTo>
                <a:cubicBezTo>
                  <a:pt x="1306205" y="707004"/>
                  <a:pt x="1275123" y="829781"/>
                  <a:pt x="1264720" y="911472"/>
                </a:cubicBezTo>
                <a:cubicBezTo>
                  <a:pt x="1250153" y="907906"/>
                  <a:pt x="1292939" y="659594"/>
                  <a:pt x="1252622" y="600743"/>
                </a:cubicBezTo>
                <a:cubicBezTo>
                  <a:pt x="1202656" y="541892"/>
                  <a:pt x="1107533" y="508148"/>
                  <a:pt x="1022817" y="558366"/>
                </a:cubicBezTo>
                <a:cubicBezTo>
                  <a:pt x="1086811" y="668103"/>
                  <a:pt x="1058849" y="793697"/>
                  <a:pt x="1053082" y="887580"/>
                </a:cubicBezTo>
                <a:cubicBezTo>
                  <a:pt x="1041532" y="883386"/>
                  <a:pt x="1071753" y="653519"/>
                  <a:pt x="1001757" y="557324"/>
                </a:cubicBezTo>
                <a:cubicBezTo>
                  <a:pt x="946234" y="504548"/>
                  <a:pt x="915026" y="504758"/>
                  <a:pt x="806783" y="513030"/>
                </a:cubicBezTo>
                <a:cubicBezTo>
                  <a:pt x="816055" y="653003"/>
                  <a:pt x="822837" y="732256"/>
                  <a:pt x="810613" y="901237"/>
                </a:cubicBezTo>
                <a:cubicBezTo>
                  <a:pt x="782414" y="451352"/>
                  <a:pt x="784675" y="276900"/>
                  <a:pt x="778941" y="121917"/>
                </a:cubicBezTo>
                <a:cubicBezTo>
                  <a:pt x="774616" y="-32693"/>
                  <a:pt x="569584" y="-61779"/>
                  <a:pt x="582042" y="161731"/>
                </a:cubicBezTo>
                <a:cubicBezTo>
                  <a:pt x="570378" y="380417"/>
                  <a:pt x="623442" y="1132875"/>
                  <a:pt x="554580" y="1197645"/>
                </a:cubicBezTo>
                <a:cubicBezTo>
                  <a:pt x="495024" y="1230412"/>
                  <a:pt x="496393" y="1222363"/>
                  <a:pt x="419736" y="1153389"/>
                </a:cubicBezTo>
                <a:cubicBezTo>
                  <a:pt x="331744" y="1046414"/>
                  <a:pt x="197603" y="767201"/>
                  <a:pt x="0" y="891306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420" name="Group 419">
            <a:extLst>
              <a:ext uri="{FF2B5EF4-FFF2-40B4-BE49-F238E27FC236}">
                <a16:creationId xmlns:a16="http://schemas.microsoft.com/office/drawing/2014/main" id="{003AB082-1B49-4061-9550-D03FFB7A6B2E}"/>
              </a:ext>
            </a:extLst>
          </p:cNvPr>
          <p:cNvGrpSpPr/>
          <p:nvPr/>
        </p:nvGrpSpPr>
        <p:grpSpPr>
          <a:xfrm rot="5400000">
            <a:off x="453999" y="4556715"/>
            <a:ext cx="1048447" cy="1956437"/>
            <a:chOff x="967066" y="4263648"/>
            <a:chExt cx="670418" cy="1251022"/>
          </a:xfrm>
        </p:grpSpPr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4BA3C166-B2A7-4EA3-B012-A40EE3FD3F03}"/>
                </a:ext>
              </a:extLst>
            </p:cNvPr>
            <p:cNvSpPr/>
            <p:nvPr/>
          </p:nvSpPr>
          <p:spPr>
            <a:xfrm rot="16200000">
              <a:off x="1128885" y="4147342"/>
              <a:ext cx="360040" cy="59265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6FFAC481-3E85-4EF5-B206-E32246D14C9D}"/>
                </a:ext>
              </a:extLst>
            </p:cNvPr>
            <p:cNvSpPr/>
            <p:nvPr/>
          </p:nvSpPr>
          <p:spPr>
            <a:xfrm rot="16200000">
              <a:off x="786671" y="4663858"/>
              <a:ext cx="1031207" cy="67041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423" name="Group 422">
            <a:extLst>
              <a:ext uri="{FF2B5EF4-FFF2-40B4-BE49-F238E27FC236}">
                <a16:creationId xmlns:a16="http://schemas.microsoft.com/office/drawing/2014/main" id="{8E13E057-6BD4-4529-A45C-0472B2DC4200}"/>
              </a:ext>
            </a:extLst>
          </p:cNvPr>
          <p:cNvGrpSpPr/>
          <p:nvPr/>
        </p:nvGrpSpPr>
        <p:grpSpPr>
          <a:xfrm>
            <a:off x="7374273" y="2228113"/>
            <a:ext cx="3996887" cy="711368"/>
            <a:chOff x="3017859" y="4310610"/>
            <a:chExt cx="1870812" cy="711367"/>
          </a:xfrm>
        </p:grpSpPr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1BD748EC-AF9A-4800-A247-87EFFDB15C78}"/>
                </a:ext>
              </a:extLst>
            </p:cNvPr>
            <p:cNvSpPr txBox="1"/>
            <p:nvPr/>
          </p:nvSpPr>
          <p:spPr>
            <a:xfrm>
              <a:off x="3021856" y="4560313"/>
              <a:ext cx="1866815" cy="461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 </a:t>
              </a: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44E13686-8B08-4B75-BFC5-30AA49655C9B}"/>
                </a:ext>
              </a:extLst>
            </p:cNvPr>
            <p:cNvSpPr txBox="1"/>
            <p:nvPr/>
          </p:nvSpPr>
          <p:spPr>
            <a:xfrm>
              <a:off x="3017859" y="4310610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174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2019-01-08T01:56:12Z</dcterms:modified>
</cp:coreProperties>
</file>