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242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7348" y="200176"/>
            <a:ext cx="6197069" cy="148265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747348" y="1682833"/>
            <a:ext cx="4529888" cy="710842"/>
          </a:xfrm>
        </p:spPr>
        <p:txBody>
          <a:bodyPr/>
          <a:lstStyle/>
          <a:p>
            <a:pPr algn="l"/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5" name="자유형: 도형 13">
            <a:extLst>
              <a:ext uri="{FF2B5EF4-FFF2-40B4-BE49-F238E27FC236}">
                <a16:creationId xmlns:a16="http://schemas.microsoft.com/office/drawing/2014/main" id="{1D961FBC-CB04-4D44-9D8D-73EC9EE0B49D}"/>
              </a:ext>
            </a:extLst>
          </p:cNvPr>
          <p:cNvSpPr/>
          <p:nvPr/>
        </p:nvSpPr>
        <p:spPr>
          <a:xfrm>
            <a:off x="9724292" y="3250958"/>
            <a:ext cx="2476500" cy="2743200"/>
          </a:xfrm>
          <a:custGeom>
            <a:avLst/>
            <a:gdLst>
              <a:gd name="connsiteX0" fmla="*/ 2619375 w 2619375"/>
              <a:gd name="connsiteY0" fmla="*/ 2495550 h 2505075"/>
              <a:gd name="connsiteX1" fmla="*/ 19050 w 2619375"/>
              <a:gd name="connsiteY1" fmla="*/ 2505075 h 2505075"/>
              <a:gd name="connsiteX2" fmla="*/ 0 w 2619375"/>
              <a:gd name="connsiteY2" fmla="*/ 571500 h 2505075"/>
              <a:gd name="connsiteX3" fmla="*/ 1457325 w 2619375"/>
              <a:gd name="connsiteY3" fmla="*/ 0 h 2505075"/>
              <a:gd name="connsiteX0" fmla="*/ 2619375 w 2619375"/>
              <a:gd name="connsiteY0" fmla="*/ 2495550 h 2505075"/>
              <a:gd name="connsiteX1" fmla="*/ 0 w 2619375"/>
              <a:gd name="connsiteY1" fmla="*/ 2505075 h 2505075"/>
              <a:gd name="connsiteX2" fmla="*/ 0 w 2619375"/>
              <a:gd name="connsiteY2" fmla="*/ 571500 h 2505075"/>
              <a:gd name="connsiteX3" fmla="*/ 1457325 w 2619375"/>
              <a:gd name="connsiteY3" fmla="*/ 0 h 2505075"/>
              <a:gd name="connsiteX0" fmla="*/ 2619375 w 2619375"/>
              <a:gd name="connsiteY0" fmla="*/ 2695575 h 2705100"/>
              <a:gd name="connsiteX1" fmla="*/ 0 w 2619375"/>
              <a:gd name="connsiteY1" fmla="*/ 2705100 h 2705100"/>
              <a:gd name="connsiteX2" fmla="*/ 0 w 2619375"/>
              <a:gd name="connsiteY2" fmla="*/ 771525 h 2705100"/>
              <a:gd name="connsiteX3" fmla="*/ 1352550 w 2619375"/>
              <a:gd name="connsiteY3" fmla="*/ 0 h 2705100"/>
              <a:gd name="connsiteX0" fmla="*/ 2619375 w 2619375"/>
              <a:gd name="connsiteY0" fmla="*/ 2562225 h 2571750"/>
              <a:gd name="connsiteX1" fmla="*/ 0 w 2619375"/>
              <a:gd name="connsiteY1" fmla="*/ 2571750 h 2571750"/>
              <a:gd name="connsiteX2" fmla="*/ 0 w 2619375"/>
              <a:gd name="connsiteY2" fmla="*/ 638175 h 2571750"/>
              <a:gd name="connsiteX3" fmla="*/ 1133475 w 2619375"/>
              <a:gd name="connsiteY3" fmla="*/ 0 h 2571750"/>
              <a:gd name="connsiteX0" fmla="*/ 2619375 w 2619375"/>
              <a:gd name="connsiteY0" fmla="*/ 2562225 h 2571750"/>
              <a:gd name="connsiteX1" fmla="*/ 571500 w 2619375"/>
              <a:gd name="connsiteY1" fmla="*/ 2571750 h 2571750"/>
              <a:gd name="connsiteX2" fmla="*/ 0 w 2619375"/>
              <a:gd name="connsiteY2" fmla="*/ 2571750 h 2571750"/>
              <a:gd name="connsiteX3" fmla="*/ 0 w 2619375"/>
              <a:gd name="connsiteY3" fmla="*/ 638175 h 2571750"/>
              <a:gd name="connsiteX4" fmla="*/ 1133475 w 2619375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9525 w 2628900"/>
              <a:gd name="connsiteY2" fmla="*/ 2571750 h 2571750"/>
              <a:gd name="connsiteX3" fmla="*/ 0 w 2628900"/>
              <a:gd name="connsiteY3" fmla="*/ 2038350 h 2571750"/>
              <a:gd name="connsiteX4" fmla="*/ 9525 w 2628900"/>
              <a:gd name="connsiteY4" fmla="*/ 638175 h 2571750"/>
              <a:gd name="connsiteX5" fmla="*/ 1143000 w 2628900"/>
              <a:gd name="connsiteY5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817 h 2571817"/>
              <a:gd name="connsiteX1" fmla="*/ 581025 w 2476500"/>
              <a:gd name="connsiteY1" fmla="*/ 2571817 h 2571817"/>
              <a:gd name="connsiteX2" fmla="*/ 0 w 2476500"/>
              <a:gd name="connsiteY2" fmla="*/ 2038417 h 2571817"/>
              <a:gd name="connsiteX3" fmla="*/ 9525 w 2476500"/>
              <a:gd name="connsiteY3" fmla="*/ 638242 h 2571817"/>
              <a:gd name="connsiteX4" fmla="*/ 1143000 w 2476500"/>
              <a:gd name="connsiteY4" fmla="*/ 67 h 2571817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2743200">
                <a:moveTo>
                  <a:pt x="2476500" y="2743200"/>
                </a:moveTo>
                <a:lnTo>
                  <a:pt x="581025" y="2743200"/>
                </a:lnTo>
                <a:cubicBezTo>
                  <a:pt x="101600" y="2736850"/>
                  <a:pt x="12700" y="2673350"/>
                  <a:pt x="0" y="2209800"/>
                </a:cubicBezTo>
                <a:lnTo>
                  <a:pt x="9525" y="809625"/>
                </a:lnTo>
                <a:cubicBezTo>
                  <a:pt x="15875" y="282575"/>
                  <a:pt x="727075" y="165100"/>
                  <a:pt x="1133475" y="0"/>
                </a:cubicBezTo>
              </a:path>
            </a:pathLst>
          </a:custGeom>
          <a:noFill/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16" name="자유형: 도형 14">
            <a:extLst>
              <a:ext uri="{FF2B5EF4-FFF2-40B4-BE49-F238E27FC236}">
                <a16:creationId xmlns:a16="http://schemas.microsoft.com/office/drawing/2014/main" id="{913F9748-C554-48D8-BFD4-88858BC44CF6}"/>
              </a:ext>
            </a:extLst>
          </p:cNvPr>
          <p:cNvSpPr/>
          <p:nvPr/>
        </p:nvSpPr>
        <p:spPr>
          <a:xfrm>
            <a:off x="9533791" y="1698383"/>
            <a:ext cx="2638425" cy="4476750"/>
          </a:xfrm>
          <a:custGeom>
            <a:avLst/>
            <a:gdLst>
              <a:gd name="connsiteX0" fmla="*/ 2743200 w 2743200"/>
              <a:gd name="connsiteY0" fmla="*/ 4476750 h 4476750"/>
              <a:gd name="connsiteX1" fmla="*/ 19050 w 2743200"/>
              <a:gd name="connsiteY1" fmla="*/ 4467225 h 4476750"/>
              <a:gd name="connsiteX2" fmla="*/ 0 w 2743200"/>
              <a:gd name="connsiteY2" fmla="*/ 1143000 h 4476750"/>
              <a:gd name="connsiteX3" fmla="*/ 1323975 w 2743200"/>
              <a:gd name="connsiteY3" fmla="*/ 0 h 4476750"/>
              <a:gd name="connsiteX0" fmla="*/ 2743200 w 2743200"/>
              <a:gd name="connsiteY0" fmla="*/ 4476750 h 4476750"/>
              <a:gd name="connsiteX1" fmla="*/ 9525 w 2743200"/>
              <a:gd name="connsiteY1" fmla="*/ 4467225 h 4476750"/>
              <a:gd name="connsiteX2" fmla="*/ 0 w 2743200"/>
              <a:gd name="connsiteY2" fmla="*/ 1143000 h 4476750"/>
              <a:gd name="connsiteX3" fmla="*/ 1323975 w 2743200"/>
              <a:gd name="connsiteY3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9525 w 2743200"/>
              <a:gd name="connsiteY2" fmla="*/ 44672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9525 w 2743200"/>
              <a:gd name="connsiteY2" fmla="*/ 4467225 h 4476750"/>
              <a:gd name="connsiteX3" fmla="*/ 0 w 2743200"/>
              <a:gd name="connsiteY3" fmla="*/ 3933825 h 4476750"/>
              <a:gd name="connsiteX4" fmla="*/ 0 w 2743200"/>
              <a:gd name="connsiteY4" fmla="*/ 1143000 h 4476750"/>
              <a:gd name="connsiteX5" fmla="*/ 1323975 w 2743200"/>
              <a:gd name="connsiteY5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8425" h="4476750">
                <a:moveTo>
                  <a:pt x="2638425" y="4467225"/>
                </a:moveTo>
                <a:lnTo>
                  <a:pt x="561975" y="4476750"/>
                </a:lnTo>
                <a:cubicBezTo>
                  <a:pt x="79375" y="4457700"/>
                  <a:pt x="25400" y="4362450"/>
                  <a:pt x="0" y="3933825"/>
                </a:cubicBezTo>
                <a:lnTo>
                  <a:pt x="0" y="1143000"/>
                </a:lnTo>
                <a:cubicBezTo>
                  <a:pt x="41275" y="619125"/>
                  <a:pt x="835025" y="323850"/>
                  <a:pt x="1323975" y="0"/>
                </a:cubicBezTo>
              </a:path>
            </a:pathLst>
          </a:custGeom>
          <a:noFill/>
          <a:ln w="444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7" name="자유형: 도형 15">
            <a:extLst>
              <a:ext uri="{FF2B5EF4-FFF2-40B4-BE49-F238E27FC236}">
                <a16:creationId xmlns:a16="http://schemas.microsoft.com/office/drawing/2014/main" id="{2C046153-6228-4285-92D3-F9530DC619B1}"/>
              </a:ext>
            </a:extLst>
          </p:cNvPr>
          <p:cNvSpPr/>
          <p:nvPr/>
        </p:nvSpPr>
        <p:spPr>
          <a:xfrm>
            <a:off x="9333767" y="1389716"/>
            <a:ext cx="2876550" cy="4956867"/>
          </a:xfrm>
          <a:custGeom>
            <a:avLst/>
            <a:gdLst>
              <a:gd name="connsiteX0" fmla="*/ 2876550 w 2876550"/>
              <a:gd name="connsiteY0" fmla="*/ 4848225 h 4848225"/>
              <a:gd name="connsiteX1" fmla="*/ 0 w 2876550"/>
              <a:gd name="connsiteY1" fmla="*/ 4848225 h 4848225"/>
              <a:gd name="connsiteX2" fmla="*/ 9525 w 2876550"/>
              <a:gd name="connsiteY2" fmla="*/ 0 h 4848225"/>
              <a:gd name="connsiteX0" fmla="*/ 2867025 w 2867025"/>
              <a:gd name="connsiteY0" fmla="*/ 4848225 h 4848225"/>
              <a:gd name="connsiteX1" fmla="*/ 9525 w 2867025"/>
              <a:gd name="connsiteY1" fmla="*/ 4848225 h 4848225"/>
              <a:gd name="connsiteX2" fmla="*/ 0 w 2867025"/>
              <a:gd name="connsiteY2" fmla="*/ 0 h 4848225"/>
              <a:gd name="connsiteX0" fmla="*/ 2867025 w 2867025"/>
              <a:gd name="connsiteY0" fmla="*/ 4848225 h 4848225"/>
              <a:gd name="connsiteX1" fmla="*/ 0 w 2867025"/>
              <a:gd name="connsiteY1" fmla="*/ 4848225 h 4848225"/>
              <a:gd name="connsiteX2" fmla="*/ 0 w 2867025"/>
              <a:gd name="connsiteY2" fmla="*/ 0 h 4848225"/>
              <a:gd name="connsiteX0" fmla="*/ 2876550 w 2876550"/>
              <a:gd name="connsiteY0" fmla="*/ 4848225 h 4848225"/>
              <a:gd name="connsiteX1" fmla="*/ 9525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57750"/>
              <a:gd name="connsiteX1" fmla="*/ 666750 w 2876550"/>
              <a:gd name="connsiteY1" fmla="*/ 4857750 h 4857750"/>
              <a:gd name="connsiteX2" fmla="*/ 9525 w 2876550"/>
              <a:gd name="connsiteY2" fmla="*/ 4848225 h 4857750"/>
              <a:gd name="connsiteX3" fmla="*/ 0 w 2876550"/>
              <a:gd name="connsiteY3" fmla="*/ 4333875 h 4857750"/>
              <a:gd name="connsiteX4" fmla="*/ 9525 w 2876550"/>
              <a:gd name="connsiteY4" fmla="*/ 0 h 4857750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9525 w 2876550"/>
              <a:gd name="connsiteY2" fmla="*/ 4848225 h 4848225"/>
              <a:gd name="connsiteX3" fmla="*/ 0 w 2876550"/>
              <a:gd name="connsiteY3" fmla="*/ 4333875 h 4848225"/>
              <a:gd name="connsiteX4" fmla="*/ 9525 w 2876550"/>
              <a:gd name="connsiteY4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956867 h 4956867"/>
              <a:gd name="connsiteX1" fmla="*/ 609600 w 2876550"/>
              <a:gd name="connsiteY1" fmla="*/ 4956867 h 4956867"/>
              <a:gd name="connsiteX2" fmla="*/ 0 w 2876550"/>
              <a:gd name="connsiteY2" fmla="*/ 4442517 h 4956867"/>
              <a:gd name="connsiteX3" fmla="*/ 472 w 2876550"/>
              <a:gd name="connsiteY3" fmla="*/ 0 h 495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6550" h="4956867">
                <a:moveTo>
                  <a:pt x="2876550" y="4956867"/>
                </a:moveTo>
                <a:lnTo>
                  <a:pt x="609600" y="4956867"/>
                </a:lnTo>
                <a:cubicBezTo>
                  <a:pt x="130175" y="4937817"/>
                  <a:pt x="12700" y="4813992"/>
                  <a:pt x="0" y="4442517"/>
                </a:cubicBezTo>
                <a:cubicBezTo>
                  <a:pt x="157" y="2961678"/>
                  <a:pt x="315" y="1480839"/>
                  <a:pt x="472" y="0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8" name="자유형: 도형 90">
            <a:extLst>
              <a:ext uri="{FF2B5EF4-FFF2-40B4-BE49-F238E27FC236}">
                <a16:creationId xmlns:a16="http://schemas.microsoft.com/office/drawing/2014/main" id="{58FACA6D-0738-4DF0-866F-426C09A39906}"/>
              </a:ext>
            </a:extLst>
          </p:cNvPr>
          <p:cNvSpPr/>
          <p:nvPr/>
        </p:nvSpPr>
        <p:spPr>
          <a:xfrm rot="20159212">
            <a:off x="8020667" y="3555075"/>
            <a:ext cx="454616" cy="4571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9" name="자유형: 도형 91">
            <a:extLst>
              <a:ext uri="{FF2B5EF4-FFF2-40B4-BE49-F238E27FC236}">
                <a16:creationId xmlns:a16="http://schemas.microsoft.com/office/drawing/2014/main" id="{3ADCE562-F92C-430F-9C66-366AA7D853AD}"/>
              </a:ext>
            </a:extLst>
          </p:cNvPr>
          <p:cNvSpPr/>
          <p:nvPr/>
        </p:nvSpPr>
        <p:spPr>
          <a:xfrm rot="16930172" flipH="1">
            <a:off x="8461854" y="2123876"/>
            <a:ext cx="245101" cy="681317"/>
          </a:xfrm>
          <a:custGeom>
            <a:avLst/>
            <a:gdLst>
              <a:gd name="connsiteX0" fmla="*/ 0 w 215153"/>
              <a:gd name="connsiteY0" fmla="*/ 618564 h 618564"/>
              <a:gd name="connsiteX1" fmla="*/ 215153 w 215153"/>
              <a:gd name="connsiteY1" fmla="*/ 0 h 618564"/>
              <a:gd name="connsiteX0" fmla="*/ 0 w 215153"/>
              <a:gd name="connsiteY0" fmla="*/ 618564 h 618564"/>
              <a:gd name="connsiteX1" fmla="*/ 215153 w 215153"/>
              <a:gd name="connsiteY1" fmla="*/ 0 h 618564"/>
              <a:gd name="connsiteX0" fmla="*/ 53394 w 268547"/>
              <a:gd name="connsiteY0" fmla="*/ 618564 h 618564"/>
              <a:gd name="connsiteX1" fmla="*/ 268547 w 268547"/>
              <a:gd name="connsiteY1" fmla="*/ 0 h 618564"/>
              <a:gd name="connsiteX0" fmla="*/ 12997 w 515021"/>
              <a:gd name="connsiteY0" fmla="*/ 708211 h 708211"/>
              <a:gd name="connsiteX1" fmla="*/ 515021 w 515021"/>
              <a:gd name="connsiteY1" fmla="*/ 0 h 708211"/>
              <a:gd name="connsiteX0" fmla="*/ 47226 w 549250"/>
              <a:gd name="connsiteY0" fmla="*/ 708211 h 708211"/>
              <a:gd name="connsiteX1" fmla="*/ 549250 w 549250"/>
              <a:gd name="connsiteY1" fmla="*/ 0 h 708211"/>
              <a:gd name="connsiteX0" fmla="*/ 95456 w 454045"/>
              <a:gd name="connsiteY0" fmla="*/ 681317 h 681317"/>
              <a:gd name="connsiteX1" fmla="*/ 454045 w 454045"/>
              <a:gd name="connsiteY1" fmla="*/ 0 h 681317"/>
              <a:gd name="connsiteX0" fmla="*/ 38912 w 397501"/>
              <a:gd name="connsiteY0" fmla="*/ 681317 h 681317"/>
              <a:gd name="connsiteX1" fmla="*/ 397501 w 397501"/>
              <a:gd name="connsiteY1" fmla="*/ 0 h 681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7501" h="681317">
                <a:moveTo>
                  <a:pt x="38912" y="681317"/>
                </a:moveTo>
                <a:cubicBezTo>
                  <a:pt x="-32805" y="394447"/>
                  <a:pt x="-50735" y="98612"/>
                  <a:pt x="397501" y="0"/>
                </a:cubicBezTo>
              </a:path>
            </a:pathLst>
          </a:custGeom>
          <a:noFill/>
          <a:ln w="444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0" name="자유형: 도형 92">
            <a:extLst>
              <a:ext uri="{FF2B5EF4-FFF2-40B4-BE49-F238E27FC236}">
                <a16:creationId xmlns:a16="http://schemas.microsoft.com/office/drawing/2014/main" id="{673F4CD4-0DF1-48C6-8ADD-E088B8333A85}"/>
              </a:ext>
            </a:extLst>
          </p:cNvPr>
          <p:cNvSpPr/>
          <p:nvPr/>
        </p:nvSpPr>
        <p:spPr>
          <a:xfrm flipH="1">
            <a:off x="-1132" y="3250958"/>
            <a:ext cx="8944373" cy="2766803"/>
          </a:xfrm>
          <a:custGeom>
            <a:avLst/>
            <a:gdLst>
              <a:gd name="connsiteX0" fmla="*/ 2619375 w 2619375"/>
              <a:gd name="connsiteY0" fmla="*/ 2495550 h 2505075"/>
              <a:gd name="connsiteX1" fmla="*/ 19050 w 2619375"/>
              <a:gd name="connsiteY1" fmla="*/ 2505075 h 2505075"/>
              <a:gd name="connsiteX2" fmla="*/ 0 w 2619375"/>
              <a:gd name="connsiteY2" fmla="*/ 571500 h 2505075"/>
              <a:gd name="connsiteX3" fmla="*/ 1457325 w 2619375"/>
              <a:gd name="connsiteY3" fmla="*/ 0 h 2505075"/>
              <a:gd name="connsiteX0" fmla="*/ 2619375 w 2619375"/>
              <a:gd name="connsiteY0" fmla="*/ 2495550 h 2505075"/>
              <a:gd name="connsiteX1" fmla="*/ 0 w 2619375"/>
              <a:gd name="connsiteY1" fmla="*/ 2505075 h 2505075"/>
              <a:gd name="connsiteX2" fmla="*/ 0 w 2619375"/>
              <a:gd name="connsiteY2" fmla="*/ 571500 h 2505075"/>
              <a:gd name="connsiteX3" fmla="*/ 1457325 w 2619375"/>
              <a:gd name="connsiteY3" fmla="*/ 0 h 2505075"/>
              <a:gd name="connsiteX0" fmla="*/ 2619375 w 2619375"/>
              <a:gd name="connsiteY0" fmla="*/ 2695575 h 2705100"/>
              <a:gd name="connsiteX1" fmla="*/ 0 w 2619375"/>
              <a:gd name="connsiteY1" fmla="*/ 2705100 h 2705100"/>
              <a:gd name="connsiteX2" fmla="*/ 0 w 2619375"/>
              <a:gd name="connsiteY2" fmla="*/ 771525 h 2705100"/>
              <a:gd name="connsiteX3" fmla="*/ 1352550 w 2619375"/>
              <a:gd name="connsiteY3" fmla="*/ 0 h 2705100"/>
              <a:gd name="connsiteX0" fmla="*/ 2619375 w 2619375"/>
              <a:gd name="connsiteY0" fmla="*/ 2562225 h 2571750"/>
              <a:gd name="connsiteX1" fmla="*/ 0 w 2619375"/>
              <a:gd name="connsiteY1" fmla="*/ 2571750 h 2571750"/>
              <a:gd name="connsiteX2" fmla="*/ 0 w 2619375"/>
              <a:gd name="connsiteY2" fmla="*/ 638175 h 2571750"/>
              <a:gd name="connsiteX3" fmla="*/ 1133475 w 2619375"/>
              <a:gd name="connsiteY3" fmla="*/ 0 h 2571750"/>
              <a:gd name="connsiteX0" fmla="*/ 2619375 w 2619375"/>
              <a:gd name="connsiteY0" fmla="*/ 2562225 h 2571750"/>
              <a:gd name="connsiteX1" fmla="*/ 571500 w 2619375"/>
              <a:gd name="connsiteY1" fmla="*/ 2571750 h 2571750"/>
              <a:gd name="connsiteX2" fmla="*/ 0 w 2619375"/>
              <a:gd name="connsiteY2" fmla="*/ 2571750 h 2571750"/>
              <a:gd name="connsiteX3" fmla="*/ 0 w 2619375"/>
              <a:gd name="connsiteY3" fmla="*/ 638175 h 2571750"/>
              <a:gd name="connsiteX4" fmla="*/ 1133475 w 2619375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9525 w 2628900"/>
              <a:gd name="connsiteY2" fmla="*/ 2571750 h 2571750"/>
              <a:gd name="connsiteX3" fmla="*/ 0 w 2628900"/>
              <a:gd name="connsiteY3" fmla="*/ 2038350 h 2571750"/>
              <a:gd name="connsiteX4" fmla="*/ 9525 w 2628900"/>
              <a:gd name="connsiteY4" fmla="*/ 638175 h 2571750"/>
              <a:gd name="connsiteX5" fmla="*/ 1143000 w 2628900"/>
              <a:gd name="connsiteY5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817 h 2571817"/>
              <a:gd name="connsiteX1" fmla="*/ 581025 w 2476500"/>
              <a:gd name="connsiteY1" fmla="*/ 2571817 h 2571817"/>
              <a:gd name="connsiteX2" fmla="*/ 0 w 2476500"/>
              <a:gd name="connsiteY2" fmla="*/ 2038417 h 2571817"/>
              <a:gd name="connsiteX3" fmla="*/ 9525 w 2476500"/>
              <a:gd name="connsiteY3" fmla="*/ 638242 h 2571817"/>
              <a:gd name="connsiteX4" fmla="*/ 1143000 w 2476500"/>
              <a:gd name="connsiteY4" fmla="*/ 67 h 2571817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8542322 w 8542322"/>
              <a:gd name="connsiteY0" fmla="*/ 2770361 h 2770361"/>
              <a:gd name="connsiteX1" fmla="*/ 581025 w 8542322"/>
              <a:gd name="connsiteY1" fmla="*/ 2743200 h 2770361"/>
              <a:gd name="connsiteX2" fmla="*/ 0 w 8542322"/>
              <a:gd name="connsiteY2" fmla="*/ 2209800 h 2770361"/>
              <a:gd name="connsiteX3" fmla="*/ 9525 w 8542322"/>
              <a:gd name="connsiteY3" fmla="*/ 809625 h 2770361"/>
              <a:gd name="connsiteX4" fmla="*/ 1133475 w 8542322"/>
              <a:gd name="connsiteY4" fmla="*/ 0 h 2770361"/>
              <a:gd name="connsiteX0" fmla="*/ 8944373 w 8944373"/>
              <a:gd name="connsiteY0" fmla="*/ 2766803 h 2766803"/>
              <a:gd name="connsiteX1" fmla="*/ 581025 w 8944373"/>
              <a:gd name="connsiteY1" fmla="*/ 2743200 h 2766803"/>
              <a:gd name="connsiteX2" fmla="*/ 0 w 8944373"/>
              <a:gd name="connsiteY2" fmla="*/ 2209800 h 2766803"/>
              <a:gd name="connsiteX3" fmla="*/ 9525 w 8944373"/>
              <a:gd name="connsiteY3" fmla="*/ 809625 h 2766803"/>
              <a:gd name="connsiteX4" fmla="*/ 1133475 w 8944373"/>
              <a:gd name="connsiteY4" fmla="*/ 0 h 276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44373" h="2766803">
                <a:moveTo>
                  <a:pt x="8944373" y="2766803"/>
                </a:moveTo>
                <a:lnTo>
                  <a:pt x="581025" y="2743200"/>
                </a:lnTo>
                <a:cubicBezTo>
                  <a:pt x="101600" y="2736850"/>
                  <a:pt x="12700" y="2673350"/>
                  <a:pt x="0" y="2209800"/>
                </a:cubicBezTo>
                <a:lnTo>
                  <a:pt x="9525" y="809625"/>
                </a:lnTo>
                <a:cubicBezTo>
                  <a:pt x="15875" y="282575"/>
                  <a:pt x="727075" y="165100"/>
                  <a:pt x="1133475" y="0"/>
                </a:cubicBezTo>
              </a:path>
            </a:pathLst>
          </a:custGeom>
          <a:noFill/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1" name="자유형: 도형 93">
            <a:extLst>
              <a:ext uri="{FF2B5EF4-FFF2-40B4-BE49-F238E27FC236}">
                <a16:creationId xmlns:a16="http://schemas.microsoft.com/office/drawing/2014/main" id="{88FD9A7D-7E40-42C5-BE20-720EB83C236B}"/>
              </a:ext>
            </a:extLst>
          </p:cNvPr>
          <p:cNvSpPr/>
          <p:nvPr/>
        </p:nvSpPr>
        <p:spPr>
          <a:xfrm flipH="1">
            <a:off x="-3593" y="1698383"/>
            <a:ext cx="9137334" cy="4497943"/>
          </a:xfrm>
          <a:custGeom>
            <a:avLst/>
            <a:gdLst>
              <a:gd name="connsiteX0" fmla="*/ 2743200 w 2743200"/>
              <a:gd name="connsiteY0" fmla="*/ 4476750 h 4476750"/>
              <a:gd name="connsiteX1" fmla="*/ 19050 w 2743200"/>
              <a:gd name="connsiteY1" fmla="*/ 4467225 h 4476750"/>
              <a:gd name="connsiteX2" fmla="*/ 0 w 2743200"/>
              <a:gd name="connsiteY2" fmla="*/ 1143000 h 4476750"/>
              <a:gd name="connsiteX3" fmla="*/ 1323975 w 2743200"/>
              <a:gd name="connsiteY3" fmla="*/ 0 h 4476750"/>
              <a:gd name="connsiteX0" fmla="*/ 2743200 w 2743200"/>
              <a:gd name="connsiteY0" fmla="*/ 4476750 h 4476750"/>
              <a:gd name="connsiteX1" fmla="*/ 9525 w 2743200"/>
              <a:gd name="connsiteY1" fmla="*/ 4467225 h 4476750"/>
              <a:gd name="connsiteX2" fmla="*/ 0 w 2743200"/>
              <a:gd name="connsiteY2" fmla="*/ 1143000 h 4476750"/>
              <a:gd name="connsiteX3" fmla="*/ 1323975 w 2743200"/>
              <a:gd name="connsiteY3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9525 w 2743200"/>
              <a:gd name="connsiteY2" fmla="*/ 44672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9525 w 2743200"/>
              <a:gd name="connsiteY2" fmla="*/ 4467225 h 4476750"/>
              <a:gd name="connsiteX3" fmla="*/ 0 w 2743200"/>
              <a:gd name="connsiteY3" fmla="*/ 3933825 h 4476750"/>
              <a:gd name="connsiteX4" fmla="*/ 0 w 2743200"/>
              <a:gd name="connsiteY4" fmla="*/ 1143000 h 4476750"/>
              <a:gd name="connsiteX5" fmla="*/ 1323975 w 2743200"/>
              <a:gd name="connsiteY5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8749514 w 8749514"/>
              <a:gd name="connsiteY0" fmla="*/ 4494385 h 4494385"/>
              <a:gd name="connsiteX1" fmla="*/ 561975 w 8749514"/>
              <a:gd name="connsiteY1" fmla="*/ 4476750 h 4494385"/>
              <a:gd name="connsiteX2" fmla="*/ 0 w 8749514"/>
              <a:gd name="connsiteY2" fmla="*/ 3933825 h 4494385"/>
              <a:gd name="connsiteX3" fmla="*/ 0 w 8749514"/>
              <a:gd name="connsiteY3" fmla="*/ 1143000 h 4494385"/>
              <a:gd name="connsiteX4" fmla="*/ 1323975 w 8749514"/>
              <a:gd name="connsiteY4" fmla="*/ 0 h 4494385"/>
              <a:gd name="connsiteX0" fmla="*/ 9123102 w 9123102"/>
              <a:gd name="connsiteY0" fmla="*/ 4497943 h 4497943"/>
              <a:gd name="connsiteX1" fmla="*/ 561975 w 9123102"/>
              <a:gd name="connsiteY1" fmla="*/ 4476750 h 4497943"/>
              <a:gd name="connsiteX2" fmla="*/ 0 w 9123102"/>
              <a:gd name="connsiteY2" fmla="*/ 3933825 h 4497943"/>
              <a:gd name="connsiteX3" fmla="*/ 0 w 9123102"/>
              <a:gd name="connsiteY3" fmla="*/ 1143000 h 4497943"/>
              <a:gd name="connsiteX4" fmla="*/ 1323975 w 9123102"/>
              <a:gd name="connsiteY4" fmla="*/ 0 h 4497943"/>
              <a:gd name="connsiteX0" fmla="*/ 9137334 w 9137334"/>
              <a:gd name="connsiteY0" fmla="*/ 4497943 h 4497943"/>
              <a:gd name="connsiteX1" fmla="*/ 561975 w 9137334"/>
              <a:gd name="connsiteY1" fmla="*/ 4476750 h 4497943"/>
              <a:gd name="connsiteX2" fmla="*/ 0 w 9137334"/>
              <a:gd name="connsiteY2" fmla="*/ 3933825 h 4497943"/>
              <a:gd name="connsiteX3" fmla="*/ 0 w 9137334"/>
              <a:gd name="connsiteY3" fmla="*/ 1143000 h 4497943"/>
              <a:gd name="connsiteX4" fmla="*/ 1323975 w 9137334"/>
              <a:gd name="connsiteY4" fmla="*/ 0 h 4497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37334" h="4497943">
                <a:moveTo>
                  <a:pt x="9137334" y="4497943"/>
                </a:moveTo>
                <a:lnTo>
                  <a:pt x="561975" y="4476750"/>
                </a:lnTo>
                <a:cubicBezTo>
                  <a:pt x="79375" y="4457700"/>
                  <a:pt x="25400" y="4362450"/>
                  <a:pt x="0" y="3933825"/>
                </a:cubicBezTo>
                <a:lnTo>
                  <a:pt x="0" y="1143000"/>
                </a:lnTo>
                <a:cubicBezTo>
                  <a:pt x="41275" y="619125"/>
                  <a:pt x="835025" y="323850"/>
                  <a:pt x="1323975" y="0"/>
                </a:cubicBezTo>
              </a:path>
            </a:pathLst>
          </a:custGeom>
          <a:noFill/>
          <a:ln w="444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2" name="자유형: 도형 94">
            <a:extLst>
              <a:ext uri="{FF2B5EF4-FFF2-40B4-BE49-F238E27FC236}">
                <a16:creationId xmlns:a16="http://schemas.microsoft.com/office/drawing/2014/main" id="{63265539-13AF-4D32-8193-104A8C9450F6}"/>
              </a:ext>
            </a:extLst>
          </p:cNvPr>
          <p:cNvSpPr/>
          <p:nvPr/>
        </p:nvSpPr>
        <p:spPr>
          <a:xfrm flipH="1">
            <a:off x="-18091" y="5832234"/>
            <a:ext cx="9351857" cy="532457"/>
          </a:xfrm>
          <a:custGeom>
            <a:avLst/>
            <a:gdLst>
              <a:gd name="connsiteX0" fmla="*/ 2876550 w 2876550"/>
              <a:gd name="connsiteY0" fmla="*/ 4848225 h 4848225"/>
              <a:gd name="connsiteX1" fmla="*/ 0 w 2876550"/>
              <a:gd name="connsiteY1" fmla="*/ 4848225 h 4848225"/>
              <a:gd name="connsiteX2" fmla="*/ 9525 w 2876550"/>
              <a:gd name="connsiteY2" fmla="*/ 0 h 4848225"/>
              <a:gd name="connsiteX0" fmla="*/ 2867025 w 2867025"/>
              <a:gd name="connsiteY0" fmla="*/ 4848225 h 4848225"/>
              <a:gd name="connsiteX1" fmla="*/ 9525 w 2867025"/>
              <a:gd name="connsiteY1" fmla="*/ 4848225 h 4848225"/>
              <a:gd name="connsiteX2" fmla="*/ 0 w 2867025"/>
              <a:gd name="connsiteY2" fmla="*/ 0 h 4848225"/>
              <a:gd name="connsiteX0" fmla="*/ 2867025 w 2867025"/>
              <a:gd name="connsiteY0" fmla="*/ 4848225 h 4848225"/>
              <a:gd name="connsiteX1" fmla="*/ 0 w 2867025"/>
              <a:gd name="connsiteY1" fmla="*/ 4848225 h 4848225"/>
              <a:gd name="connsiteX2" fmla="*/ 0 w 2867025"/>
              <a:gd name="connsiteY2" fmla="*/ 0 h 4848225"/>
              <a:gd name="connsiteX0" fmla="*/ 2876550 w 2876550"/>
              <a:gd name="connsiteY0" fmla="*/ 4848225 h 4848225"/>
              <a:gd name="connsiteX1" fmla="*/ 9525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57750"/>
              <a:gd name="connsiteX1" fmla="*/ 666750 w 2876550"/>
              <a:gd name="connsiteY1" fmla="*/ 4857750 h 4857750"/>
              <a:gd name="connsiteX2" fmla="*/ 9525 w 2876550"/>
              <a:gd name="connsiteY2" fmla="*/ 4848225 h 4857750"/>
              <a:gd name="connsiteX3" fmla="*/ 0 w 2876550"/>
              <a:gd name="connsiteY3" fmla="*/ 4333875 h 4857750"/>
              <a:gd name="connsiteX4" fmla="*/ 9525 w 2876550"/>
              <a:gd name="connsiteY4" fmla="*/ 0 h 4857750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9525 w 2876550"/>
              <a:gd name="connsiteY2" fmla="*/ 4848225 h 4848225"/>
              <a:gd name="connsiteX3" fmla="*/ 0 w 2876550"/>
              <a:gd name="connsiteY3" fmla="*/ 4333875 h 4848225"/>
              <a:gd name="connsiteX4" fmla="*/ 9525 w 2876550"/>
              <a:gd name="connsiteY4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514350 h 514350"/>
              <a:gd name="connsiteX1" fmla="*/ 609600 w 2876550"/>
              <a:gd name="connsiteY1" fmla="*/ 514350 h 514350"/>
              <a:gd name="connsiteX2" fmla="*/ 0 w 2876550"/>
              <a:gd name="connsiteY2" fmla="*/ 0 h 514350"/>
              <a:gd name="connsiteX0" fmla="*/ 8960479 w 8960479"/>
              <a:gd name="connsiteY0" fmla="*/ 532457 h 532457"/>
              <a:gd name="connsiteX1" fmla="*/ 609600 w 8960479"/>
              <a:gd name="connsiteY1" fmla="*/ 514350 h 532457"/>
              <a:gd name="connsiteX2" fmla="*/ 0 w 8960479"/>
              <a:gd name="connsiteY2" fmla="*/ 0 h 532457"/>
              <a:gd name="connsiteX0" fmla="*/ 9351857 w 9351857"/>
              <a:gd name="connsiteY0" fmla="*/ 532457 h 532457"/>
              <a:gd name="connsiteX1" fmla="*/ 609600 w 9351857"/>
              <a:gd name="connsiteY1" fmla="*/ 514350 h 532457"/>
              <a:gd name="connsiteX2" fmla="*/ 0 w 9351857"/>
              <a:gd name="connsiteY2" fmla="*/ 0 h 532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51857" h="532457">
                <a:moveTo>
                  <a:pt x="9351857" y="532457"/>
                </a:moveTo>
                <a:lnTo>
                  <a:pt x="609600" y="514350"/>
                </a:lnTo>
                <a:cubicBezTo>
                  <a:pt x="130175" y="495300"/>
                  <a:pt x="12700" y="371475"/>
                  <a:pt x="0" y="0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3" name="자유형: 도형 95">
            <a:extLst>
              <a:ext uri="{FF2B5EF4-FFF2-40B4-BE49-F238E27FC236}">
                <a16:creationId xmlns:a16="http://schemas.microsoft.com/office/drawing/2014/main" id="{0C1CD3FA-40AD-448E-A06C-934EA3A8ADA3}"/>
              </a:ext>
            </a:extLst>
          </p:cNvPr>
          <p:cNvSpPr/>
          <p:nvPr/>
        </p:nvSpPr>
        <p:spPr>
          <a:xfrm rot="15539898" flipH="1">
            <a:off x="8197693" y="1834505"/>
            <a:ext cx="454616" cy="4571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4" name="자유형: 도형 96">
            <a:extLst>
              <a:ext uri="{FF2B5EF4-FFF2-40B4-BE49-F238E27FC236}">
                <a16:creationId xmlns:a16="http://schemas.microsoft.com/office/drawing/2014/main" id="{DA67D3FF-5CD7-42EC-9B6C-BC32893BE92F}"/>
              </a:ext>
            </a:extLst>
          </p:cNvPr>
          <p:cNvSpPr/>
          <p:nvPr/>
        </p:nvSpPr>
        <p:spPr>
          <a:xfrm rot="18639377" flipH="1">
            <a:off x="9232419" y="2414940"/>
            <a:ext cx="454616" cy="4571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5" name="자유형: 도형 97">
            <a:extLst>
              <a:ext uri="{FF2B5EF4-FFF2-40B4-BE49-F238E27FC236}">
                <a16:creationId xmlns:a16="http://schemas.microsoft.com/office/drawing/2014/main" id="{0644E140-C12C-4B61-BA04-3E32DABE06AE}"/>
              </a:ext>
            </a:extLst>
          </p:cNvPr>
          <p:cNvSpPr/>
          <p:nvPr/>
        </p:nvSpPr>
        <p:spPr>
          <a:xfrm rot="2862509" flipH="1">
            <a:off x="8971765" y="1987507"/>
            <a:ext cx="454616" cy="4571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6" name="자유형: 도형 98">
            <a:extLst>
              <a:ext uri="{FF2B5EF4-FFF2-40B4-BE49-F238E27FC236}">
                <a16:creationId xmlns:a16="http://schemas.microsoft.com/office/drawing/2014/main" id="{FA8B0E38-6E35-4427-8F01-BBE79776BC5D}"/>
              </a:ext>
            </a:extLst>
          </p:cNvPr>
          <p:cNvSpPr/>
          <p:nvPr/>
        </p:nvSpPr>
        <p:spPr>
          <a:xfrm flipH="1">
            <a:off x="9948233" y="2204512"/>
            <a:ext cx="454616" cy="4571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7" name="자유형: 도형 99">
            <a:extLst>
              <a:ext uri="{FF2B5EF4-FFF2-40B4-BE49-F238E27FC236}">
                <a16:creationId xmlns:a16="http://schemas.microsoft.com/office/drawing/2014/main" id="{265082BD-E10B-4FA1-94E9-40D1E3DFD78D}"/>
              </a:ext>
            </a:extLst>
          </p:cNvPr>
          <p:cNvSpPr/>
          <p:nvPr/>
        </p:nvSpPr>
        <p:spPr>
          <a:xfrm rot="6484681" flipH="1">
            <a:off x="10232834" y="1745809"/>
            <a:ext cx="454616" cy="4571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8" name="자유형: 도형 100">
            <a:extLst>
              <a:ext uri="{FF2B5EF4-FFF2-40B4-BE49-F238E27FC236}">
                <a16:creationId xmlns:a16="http://schemas.microsoft.com/office/drawing/2014/main" id="{2453ED88-D155-4789-B273-A452EF02D874}"/>
              </a:ext>
            </a:extLst>
          </p:cNvPr>
          <p:cNvSpPr/>
          <p:nvPr/>
        </p:nvSpPr>
        <p:spPr>
          <a:xfrm rot="207043" flipH="1">
            <a:off x="10397423" y="3381766"/>
            <a:ext cx="454616" cy="4571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9" name="자유형: 도형 101">
            <a:extLst>
              <a:ext uri="{FF2B5EF4-FFF2-40B4-BE49-F238E27FC236}">
                <a16:creationId xmlns:a16="http://schemas.microsoft.com/office/drawing/2014/main" id="{CD8445DC-7E46-44CC-B0DF-F2D8824CFB8C}"/>
              </a:ext>
            </a:extLst>
          </p:cNvPr>
          <p:cNvSpPr/>
          <p:nvPr/>
        </p:nvSpPr>
        <p:spPr>
          <a:xfrm rot="6268852" flipH="1">
            <a:off x="9872533" y="3345265"/>
            <a:ext cx="454616" cy="4571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0" name="자유형: 도형 102">
            <a:extLst>
              <a:ext uri="{FF2B5EF4-FFF2-40B4-BE49-F238E27FC236}">
                <a16:creationId xmlns:a16="http://schemas.microsoft.com/office/drawing/2014/main" id="{EA46275B-71FE-4D5D-8627-6E22C1739245}"/>
              </a:ext>
            </a:extLst>
          </p:cNvPr>
          <p:cNvSpPr/>
          <p:nvPr/>
        </p:nvSpPr>
        <p:spPr>
          <a:xfrm rot="14695142" flipH="1">
            <a:off x="8328228" y="3381766"/>
            <a:ext cx="454616" cy="4571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31" name="그룹 103">
            <a:extLst>
              <a:ext uri="{FF2B5EF4-FFF2-40B4-BE49-F238E27FC236}">
                <a16:creationId xmlns:a16="http://schemas.microsoft.com/office/drawing/2014/main" id="{32E96A64-7D53-48DF-9302-87F6807F5972}"/>
              </a:ext>
            </a:extLst>
          </p:cNvPr>
          <p:cNvGrpSpPr/>
          <p:nvPr/>
        </p:nvGrpSpPr>
        <p:grpSpPr>
          <a:xfrm rot="19544345">
            <a:off x="6850273" y="1203754"/>
            <a:ext cx="963229" cy="963229"/>
            <a:chOff x="4543248" y="2367182"/>
            <a:chExt cx="1635977" cy="1635977"/>
          </a:xfrm>
        </p:grpSpPr>
        <p:sp>
          <p:nvSpPr>
            <p:cNvPr id="232" name="Teardrop 3">
              <a:extLst>
                <a:ext uri="{FF2B5EF4-FFF2-40B4-BE49-F238E27FC236}">
                  <a16:creationId xmlns:a16="http://schemas.microsoft.com/office/drawing/2014/main" id="{DCB7D4F9-EBFA-4B4C-915B-4B82E6FE9E32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4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33" name="Teardrop 3">
              <a:extLst>
                <a:ext uri="{FF2B5EF4-FFF2-40B4-BE49-F238E27FC236}">
                  <a16:creationId xmlns:a16="http://schemas.microsoft.com/office/drawing/2014/main" id="{A7F6AB1D-5E19-40D6-8F10-A67E57CEBA5A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4" name="그룹 109">
            <a:extLst>
              <a:ext uri="{FF2B5EF4-FFF2-40B4-BE49-F238E27FC236}">
                <a16:creationId xmlns:a16="http://schemas.microsoft.com/office/drawing/2014/main" id="{43102146-EF54-49BA-958F-8D669ED02F5E}"/>
              </a:ext>
            </a:extLst>
          </p:cNvPr>
          <p:cNvGrpSpPr/>
          <p:nvPr/>
        </p:nvGrpSpPr>
        <p:grpSpPr>
          <a:xfrm rot="18779436">
            <a:off x="6588358" y="2731810"/>
            <a:ext cx="1061809" cy="1061809"/>
            <a:chOff x="4543248" y="2367182"/>
            <a:chExt cx="1635977" cy="1635977"/>
          </a:xfrm>
        </p:grpSpPr>
        <p:sp>
          <p:nvSpPr>
            <p:cNvPr id="235" name="Teardrop 3">
              <a:extLst>
                <a:ext uri="{FF2B5EF4-FFF2-40B4-BE49-F238E27FC236}">
                  <a16:creationId xmlns:a16="http://schemas.microsoft.com/office/drawing/2014/main" id="{B39A533D-6864-4A5F-BBB8-CD693A05F367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5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36" name="Teardrop 3">
              <a:extLst>
                <a:ext uri="{FF2B5EF4-FFF2-40B4-BE49-F238E27FC236}">
                  <a16:creationId xmlns:a16="http://schemas.microsoft.com/office/drawing/2014/main" id="{FCBA1CE1-EBB5-48D7-955E-B2CA6E25AA2A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7" name="그룹 112">
            <a:extLst>
              <a:ext uri="{FF2B5EF4-FFF2-40B4-BE49-F238E27FC236}">
                <a16:creationId xmlns:a16="http://schemas.microsoft.com/office/drawing/2014/main" id="{B5C3752A-B405-4A1F-8AF7-BBA722D7DBE9}"/>
              </a:ext>
            </a:extLst>
          </p:cNvPr>
          <p:cNvGrpSpPr/>
          <p:nvPr/>
        </p:nvGrpSpPr>
        <p:grpSpPr>
          <a:xfrm rot="2700000">
            <a:off x="8894047" y="377813"/>
            <a:ext cx="905411" cy="905411"/>
            <a:chOff x="4543248" y="2367182"/>
            <a:chExt cx="1635977" cy="1635977"/>
          </a:xfrm>
        </p:grpSpPr>
        <p:sp>
          <p:nvSpPr>
            <p:cNvPr id="238" name="Teardrop 3">
              <a:extLst>
                <a:ext uri="{FF2B5EF4-FFF2-40B4-BE49-F238E27FC236}">
                  <a16:creationId xmlns:a16="http://schemas.microsoft.com/office/drawing/2014/main" id="{56264C7C-6FFC-4F4B-8A7A-EEDC7F6273D5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1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39" name="Teardrop 3">
              <a:extLst>
                <a:ext uri="{FF2B5EF4-FFF2-40B4-BE49-F238E27FC236}">
                  <a16:creationId xmlns:a16="http://schemas.microsoft.com/office/drawing/2014/main" id="{3B6FB917-4C1B-4DE4-B68F-5EEECC621E3C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40" name="그룹 115">
            <a:extLst>
              <a:ext uri="{FF2B5EF4-FFF2-40B4-BE49-F238E27FC236}">
                <a16:creationId xmlns:a16="http://schemas.microsoft.com/office/drawing/2014/main" id="{C2424E73-48B2-4AF6-A5C8-2248CE7DD6A3}"/>
              </a:ext>
            </a:extLst>
          </p:cNvPr>
          <p:cNvGrpSpPr/>
          <p:nvPr/>
        </p:nvGrpSpPr>
        <p:grpSpPr>
          <a:xfrm rot="5112435">
            <a:off x="10719492" y="642621"/>
            <a:ext cx="1061809" cy="1061809"/>
            <a:chOff x="4543248" y="2367182"/>
            <a:chExt cx="1635977" cy="1635977"/>
          </a:xfrm>
        </p:grpSpPr>
        <p:sp>
          <p:nvSpPr>
            <p:cNvPr id="241" name="Teardrop 3">
              <a:extLst>
                <a:ext uri="{FF2B5EF4-FFF2-40B4-BE49-F238E27FC236}">
                  <a16:creationId xmlns:a16="http://schemas.microsoft.com/office/drawing/2014/main" id="{C1C99255-0BE8-45A5-AC1E-79C9110ADF2E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2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2" name="Teardrop 3">
              <a:extLst>
                <a:ext uri="{FF2B5EF4-FFF2-40B4-BE49-F238E27FC236}">
                  <a16:creationId xmlns:a16="http://schemas.microsoft.com/office/drawing/2014/main" id="{0CD5EC9D-A94A-45EF-9A6F-22B5CFDF6A31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43" name="그룹 118">
            <a:extLst>
              <a:ext uri="{FF2B5EF4-FFF2-40B4-BE49-F238E27FC236}">
                <a16:creationId xmlns:a16="http://schemas.microsoft.com/office/drawing/2014/main" id="{B5316CE6-DF97-4EF4-99B7-90A2E9374EE0}"/>
              </a:ext>
            </a:extLst>
          </p:cNvPr>
          <p:cNvGrpSpPr/>
          <p:nvPr/>
        </p:nvGrpSpPr>
        <p:grpSpPr>
          <a:xfrm rot="5112435">
            <a:off x="10844877" y="2436033"/>
            <a:ext cx="811037" cy="811037"/>
            <a:chOff x="4543248" y="2367182"/>
            <a:chExt cx="1635977" cy="1635977"/>
          </a:xfrm>
        </p:grpSpPr>
        <p:sp>
          <p:nvSpPr>
            <p:cNvPr id="244" name="Teardrop 3">
              <a:extLst>
                <a:ext uri="{FF2B5EF4-FFF2-40B4-BE49-F238E27FC236}">
                  <a16:creationId xmlns:a16="http://schemas.microsoft.com/office/drawing/2014/main" id="{43AB3933-F796-45AC-A461-BD7176E67AE4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3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5" name="Teardrop 3">
              <a:extLst>
                <a:ext uri="{FF2B5EF4-FFF2-40B4-BE49-F238E27FC236}">
                  <a16:creationId xmlns:a16="http://schemas.microsoft.com/office/drawing/2014/main" id="{3BACC1A2-0E5A-419B-96E7-E78B23705211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46" name="그룹 121">
            <a:extLst>
              <a:ext uri="{FF2B5EF4-FFF2-40B4-BE49-F238E27FC236}">
                <a16:creationId xmlns:a16="http://schemas.microsoft.com/office/drawing/2014/main" id="{BD7CFDF7-3663-44A3-9021-B1DB350E6C32}"/>
              </a:ext>
            </a:extLst>
          </p:cNvPr>
          <p:cNvGrpSpPr/>
          <p:nvPr/>
        </p:nvGrpSpPr>
        <p:grpSpPr>
          <a:xfrm rot="1064011">
            <a:off x="9772962" y="2654092"/>
            <a:ext cx="474037" cy="474037"/>
            <a:chOff x="4543248" y="2367182"/>
            <a:chExt cx="1635977" cy="1635977"/>
          </a:xfrm>
        </p:grpSpPr>
        <p:sp>
          <p:nvSpPr>
            <p:cNvPr id="247" name="Teardrop 3">
              <a:extLst>
                <a:ext uri="{FF2B5EF4-FFF2-40B4-BE49-F238E27FC236}">
                  <a16:creationId xmlns:a16="http://schemas.microsoft.com/office/drawing/2014/main" id="{05DD1BB5-9991-4A48-B118-385C2DCE6458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3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8" name="Teardrop 3">
              <a:extLst>
                <a:ext uri="{FF2B5EF4-FFF2-40B4-BE49-F238E27FC236}">
                  <a16:creationId xmlns:a16="http://schemas.microsoft.com/office/drawing/2014/main" id="{786C5658-5261-4CC3-9DC7-6FE741DF374B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49" name="그룹 124">
            <a:extLst>
              <a:ext uri="{FF2B5EF4-FFF2-40B4-BE49-F238E27FC236}">
                <a16:creationId xmlns:a16="http://schemas.microsoft.com/office/drawing/2014/main" id="{49247929-3606-4CA7-A4E1-4217565EA737}"/>
              </a:ext>
            </a:extLst>
          </p:cNvPr>
          <p:cNvGrpSpPr/>
          <p:nvPr/>
        </p:nvGrpSpPr>
        <p:grpSpPr>
          <a:xfrm rot="2122767">
            <a:off x="8198231" y="2683459"/>
            <a:ext cx="474037" cy="474037"/>
            <a:chOff x="4543248" y="2367182"/>
            <a:chExt cx="1635977" cy="1635977"/>
          </a:xfrm>
        </p:grpSpPr>
        <p:sp>
          <p:nvSpPr>
            <p:cNvPr id="250" name="Teardrop 3">
              <a:extLst>
                <a:ext uri="{FF2B5EF4-FFF2-40B4-BE49-F238E27FC236}">
                  <a16:creationId xmlns:a16="http://schemas.microsoft.com/office/drawing/2014/main" id="{C5836529-7F89-44F6-9E90-2E64DB91E048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5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51" name="Teardrop 3">
              <a:extLst>
                <a:ext uri="{FF2B5EF4-FFF2-40B4-BE49-F238E27FC236}">
                  <a16:creationId xmlns:a16="http://schemas.microsoft.com/office/drawing/2014/main" id="{884E83F9-6966-41F6-8A54-23BE94132834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2" name="그룹 127">
            <a:extLst>
              <a:ext uri="{FF2B5EF4-FFF2-40B4-BE49-F238E27FC236}">
                <a16:creationId xmlns:a16="http://schemas.microsoft.com/office/drawing/2014/main" id="{5F741305-A495-4584-97E0-B964EA988705}"/>
              </a:ext>
            </a:extLst>
          </p:cNvPr>
          <p:cNvGrpSpPr/>
          <p:nvPr/>
        </p:nvGrpSpPr>
        <p:grpSpPr>
          <a:xfrm rot="17124230">
            <a:off x="7537777" y="3603274"/>
            <a:ext cx="474037" cy="474037"/>
            <a:chOff x="4543248" y="2367182"/>
            <a:chExt cx="1635977" cy="1635977"/>
          </a:xfrm>
        </p:grpSpPr>
        <p:sp>
          <p:nvSpPr>
            <p:cNvPr id="253" name="Teardrop 3">
              <a:extLst>
                <a:ext uri="{FF2B5EF4-FFF2-40B4-BE49-F238E27FC236}">
                  <a16:creationId xmlns:a16="http://schemas.microsoft.com/office/drawing/2014/main" id="{6F282438-24C3-4EC8-9A51-C5EEA45FC663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5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54" name="Teardrop 3">
              <a:extLst>
                <a:ext uri="{FF2B5EF4-FFF2-40B4-BE49-F238E27FC236}">
                  <a16:creationId xmlns:a16="http://schemas.microsoft.com/office/drawing/2014/main" id="{01B7EEE9-CCB3-4260-9B02-8E30CC8971D0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5" name="그룹 130">
            <a:extLst>
              <a:ext uri="{FF2B5EF4-FFF2-40B4-BE49-F238E27FC236}">
                <a16:creationId xmlns:a16="http://schemas.microsoft.com/office/drawing/2014/main" id="{60C2059C-62C8-4A02-8119-5BEBE08C6941}"/>
              </a:ext>
            </a:extLst>
          </p:cNvPr>
          <p:cNvGrpSpPr/>
          <p:nvPr/>
        </p:nvGrpSpPr>
        <p:grpSpPr>
          <a:xfrm rot="3555004">
            <a:off x="8198230" y="1096178"/>
            <a:ext cx="474037" cy="474037"/>
            <a:chOff x="4543248" y="2367182"/>
            <a:chExt cx="1635977" cy="1635977"/>
          </a:xfrm>
        </p:grpSpPr>
        <p:sp>
          <p:nvSpPr>
            <p:cNvPr id="256" name="Teardrop 3">
              <a:extLst>
                <a:ext uri="{FF2B5EF4-FFF2-40B4-BE49-F238E27FC236}">
                  <a16:creationId xmlns:a16="http://schemas.microsoft.com/office/drawing/2014/main" id="{FF805DA9-EFE9-4568-A5B2-D221A7E89F9D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4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57" name="Teardrop 3">
              <a:extLst>
                <a:ext uri="{FF2B5EF4-FFF2-40B4-BE49-F238E27FC236}">
                  <a16:creationId xmlns:a16="http://schemas.microsoft.com/office/drawing/2014/main" id="{E30BEF65-B4EA-4095-9215-FD7735DA49DB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8" name="그룹 133">
            <a:extLst>
              <a:ext uri="{FF2B5EF4-FFF2-40B4-BE49-F238E27FC236}">
                <a16:creationId xmlns:a16="http://schemas.microsoft.com/office/drawing/2014/main" id="{D93589BC-C3BA-4411-ADA7-928E8540B91A}"/>
              </a:ext>
            </a:extLst>
          </p:cNvPr>
          <p:cNvGrpSpPr/>
          <p:nvPr/>
        </p:nvGrpSpPr>
        <p:grpSpPr>
          <a:xfrm rot="17211645">
            <a:off x="7756810" y="2395001"/>
            <a:ext cx="474037" cy="474037"/>
            <a:chOff x="4543248" y="2367182"/>
            <a:chExt cx="1635977" cy="1635977"/>
          </a:xfrm>
        </p:grpSpPr>
        <p:sp>
          <p:nvSpPr>
            <p:cNvPr id="259" name="Teardrop 3">
              <a:extLst>
                <a:ext uri="{FF2B5EF4-FFF2-40B4-BE49-F238E27FC236}">
                  <a16:creationId xmlns:a16="http://schemas.microsoft.com/office/drawing/2014/main" id="{3F7BF529-BE6C-4ECC-A70A-41853E639142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4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60" name="Teardrop 3">
              <a:extLst>
                <a:ext uri="{FF2B5EF4-FFF2-40B4-BE49-F238E27FC236}">
                  <a16:creationId xmlns:a16="http://schemas.microsoft.com/office/drawing/2014/main" id="{3DA48F19-4F93-4427-B248-B76AC926EB9B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1" name="그룹 136">
            <a:extLst>
              <a:ext uri="{FF2B5EF4-FFF2-40B4-BE49-F238E27FC236}">
                <a16:creationId xmlns:a16="http://schemas.microsoft.com/office/drawing/2014/main" id="{29E4768A-E7E4-4F5C-94B1-0AD83693091F}"/>
              </a:ext>
            </a:extLst>
          </p:cNvPr>
          <p:cNvGrpSpPr/>
          <p:nvPr/>
        </p:nvGrpSpPr>
        <p:grpSpPr>
          <a:xfrm rot="1354960">
            <a:off x="10166287" y="1023382"/>
            <a:ext cx="474037" cy="474037"/>
            <a:chOff x="4543248" y="2367182"/>
            <a:chExt cx="1635977" cy="1635977"/>
          </a:xfrm>
        </p:grpSpPr>
        <p:sp>
          <p:nvSpPr>
            <p:cNvPr id="262" name="Teardrop 3">
              <a:extLst>
                <a:ext uri="{FF2B5EF4-FFF2-40B4-BE49-F238E27FC236}">
                  <a16:creationId xmlns:a16="http://schemas.microsoft.com/office/drawing/2014/main" id="{5286B1E5-F7C4-4BF8-8934-7C6B9EEFE1B8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2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63" name="Teardrop 3">
              <a:extLst>
                <a:ext uri="{FF2B5EF4-FFF2-40B4-BE49-F238E27FC236}">
                  <a16:creationId xmlns:a16="http://schemas.microsoft.com/office/drawing/2014/main" id="{AF3E8B85-FD79-4D7D-840B-401F09C2671F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4" name="그룹 142">
            <a:extLst>
              <a:ext uri="{FF2B5EF4-FFF2-40B4-BE49-F238E27FC236}">
                <a16:creationId xmlns:a16="http://schemas.microsoft.com/office/drawing/2014/main" id="{DCC286DD-DF5C-4CDD-98EA-4F78C8DD1875}"/>
              </a:ext>
            </a:extLst>
          </p:cNvPr>
          <p:cNvGrpSpPr/>
          <p:nvPr/>
        </p:nvGrpSpPr>
        <p:grpSpPr>
          <a:xfrm rot="10071635">
            <a:off x="10905526" y="3452407"/>
            <a:ext cx="474037" cy="474037"/>
            <a:chOff x="4543248" y="2367182"/>
            <a:chExt cx="1635977" cy="1635977"/>
          </a:xfrm>
        </p:grpSpPr>
        <p:sp>
          <p:nvSpPr>
            <p:cNvPr id="265" name="Teardrop 3">
              <a:extLst>
                <a:ext uri="{FF2B5EF4-FFF2-40B4-BE49-F238E27FC236}">
                  <a16:creationId xmlns:a16="http://schemas.microsoft.com/office/drawing/2014/main" id="{2400BB7A-2D4B-45B2-9929-D99939BA6135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3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66" name="Teardrop 3">
              <a:extLst>
                <a:ext uri="{FF2B5EF4-FFF2-40B4-BE49-F238E27FC236}">
                  <a16:creationId xmlns:a16="http://schemas.microsoft.com/office/drawing/2014/main" id="{8C3D9471-AB3C-4C9F-B317-714C0C85C3B0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7" name="그룹 145">
            <a:extLst>
              <a:ext uri="{FF2B5EF4-FFF2-40B4-BE49-F238E27FC236}">
                <a16:creationId xmlns:a16="http://schemas.microsoft.com/office/drawing/2014/main" id="{67BD1D34-261B-4E71-BF25-893DF2AB90B6}"/>
              </a:ext>
            </a:extLst>
          </p:cNvPr>
          <p:cNvGrpSpPr/>
          <p:nvPr/>
        </p:nvGrpSpPr>
        <p:grpSpPr>
          <a:xfrm rot="8556538">
            <a:off x="10525708" y="2099424"/>
            <a:ext cx="474037" cy="474037"/>
            <a:chOff x="4543248" y="2367182"/>
            <a:chExt cx="1635977" cy="1635977"/>
          </a:xfrm>
        </p:grpSpPr>
        <p:sp>
          <p:nvSpPr>
            <p:cNvPr id="268" name="Teardrop 3">
              <a:extLst>
                <a:ext uri="{FF2B5EF4-FFF2-40B4-BE49-F238E27FC236}">
                  <a16:creationId xmlns:a16="http://schemas.microsoft.com/office/drawing/2014/main" id="{3284C7E4-5A83-4E11-AC4F-6FF504CBB599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2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69" name="Teardrop 3">
              <a:extLst>
                <a:ext uri="{FF2B5EF4-FFF2-40B4-BE49-F238E27FC236}">
                  <a16:creationId xmlns:a16="http://schemas.microsoft.com/office/drawing/2014/main" id="{A077B864-C8C8-4828-AA91-7CD906F7AC8A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70" name="그룹 148">
            <a:extLst>
              <a:ext uri="{FF2B5EF4-FFF2-40B4-BE49-F238E27FC236}">
                <a16:creationId xmlns:a16="http://schemas.microsoft.com/office/drawing/2014/main" id="{ACF6DEE8-F125-48DB-9E26-410B8DEC86B7}"/>
              </a:ext>
            </a:extLst>
          </p:cNvPr>
          <p:cNvGrpSpPr/>
          <p:nvPr/>
        </p:nvGrpSpPr>
        <p:grpSpPr>
          <a:xfrm rot="4494514">
            <a:off x="9502860" y="1751119"/>
            <a:ext cx="474037" cy="474037"/>
            <a:chOff x="4543248" y="2367182"/>
            <a:chExt cx="1635977" cy="1635977"/>
          </a:xfrm>
        </p:grpSpPr>
        <p:sp>
          <p:nvSpPr>
            <p:cNvPr id="271" name="Teardrop 3">
              <a:extLst>
                <a:ext uri="{FF2B5EF4-FFF2-40B4-BE49-F238E27FC236}">
                  <a16:creationId xmlns:a16="http://schemas.microsoft.com/office/drawing/2014/main" id="{2EA2391B-DC35-4D65-B117-4E7CCBFFA9EA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1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72" name="Teardrop 3">
              <a:extLst>
                <a:ext uri="{FF2B5EF4-FFF2-40B4-BE49-F238E27FC236}">
                  <a16:creationId xmlns:a16="http://schemas.microsoft.com/office/drawing/2014/main" id="{4557BCEC-FBCC-4CF7-8451-C940ACCD7964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73" name="그룹 151">
            <a:extLst>
              <a:ext uri="{FF2B5EF4-FFF2-40B4-BE49-F238E27FC236}">
                <a16:creationId xmlns:a16="http://schemas.microsoft.com/office/drawing/2014/main" id="{ED5D5728-2013-4D10-A649-96190ED4B7C6}"/>
              </a:ext>
            </a:extLst>
          </p:cNvPr>
          <p:cNvGrpSpPr/>
          <p:nvPr/>
        </p:nvGrpSpPr>
        <p:grpSpPr>
          <a:xfrm rot="19971922">
            <a:off x="8607182" y="1568035"/>
            <a:ext cx="474037" cy="474037"/>
            <a:chOff x="4543248" y="2367182"/>
            <a:chExt cx="1635977" cy="1635977"/>
          </a:xfrm>
        </p:grpSpPr>
        <p:sp>
          <p:nvSpPr>
            <p:cNvPr id="274" name="Teardrop 3">
              <a:extLst>
                <a:ext uri="{FF2B5EF4-FFF2-40B4-BE49-F238E27FC236}">
                  <a16:creationId xmlns:a16="http://schemas.microsoft.com/office/drawing/2014/main" id="{96F91E12-ECD0-4EBF-A3AF-15FF45EA2577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1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75" name="Teardrop 3">
              <a:extLst>
                <a:ext uri="{FF2B5EF4-FFF2-40B4-BE49-F238E27FC236}">
                  <a16:creationId xmlns:a16="http://schemas.microsoft.com/office/drawing/2014/main" id="{6FF615E0-238D-4E01-B82B-F8A3E1F1A34F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76" name="Rectangle 9">
            <a:extLst>
              <a:ext uri="{FF2B5EF4-FFF2-40B4-BE49-F238E27FC236}">
                <a16:creationId xmlns:a16="http://schemas.microsoft.com/office/drawing/2014/main" id="{A8262E89-65A0-4D55-BB22-658D0CBE0372}"/>
              </a:ext>
            </a:extLst>
          </p:cNvPr>
          <p:cNvSpPr/>
          <p:nvPr/>
        </p:nvSpPr>
        <p:spPr>
          <a:xfrm>
            <a:off x="10978509" y="1094789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7" name="Rectangle 16">
            <a:extLst>
              <a:ext uri="{FF2B5EF4-FFF2-40B4-BE49-F238E27FC236}">
                <a16:creationId xmlns:a16="http://schemas.microsoft.com/office/drawing/2014/main" id="{74ADF744-1DA3-4204-96F3-4E1DFA2224BA}"/>
              </a:ext>
            </a:extLst>
          </p:cNvPr>
          <p:cNvSpPr/>
          <p:nvPr/>
        </p:nvSpPr>
        <p:spPr>
          <a:xfrm>
            <a:off x="7099416" y="3148844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8" name="Rectangle 16">
            <a:extLst>
              <a:ext uri="{FF2B5EF4-FFF2-40B4-BE49-F238E27FC236}">
                <a16:creationId xmlns:a16="http://schemas.microsoft.com/office/drawing/2014/main" id="{7BFEF02C-747B-4BA6-83AE-A835FC031765}"/>
              </a:ext>
            </a:extLst>
          </p:cNvPr>
          <p:cNvSpPr/>
          <p:nvPr/>
        </p:nvSpPr>
        <p:spPr>
          <a:xfrm rot="2700000">
            <a:off x="11031441" y="2711264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9" name="Freeform 18">
            <a:extLst>
              <a:ext uri="{FF2B5EF4-FFF2-40B4-BE49-F238E27FC236}">
                <a16:creationId xmlns:a16="http://schemas.microsoft.com/office/drawing/2014/main" id="{CBE13F1F-F2A2-41FF-9BE1-739F8979D83D}"/>
              </a:ext>
            </a:extLst>
          </p:cNvPr>
          <p:cNvSpPr/>
          <p:nvPr/>
        </p:nvSpPr>
        <p:spPr>
          <a:xfrm>
            <a:off x="7234561" y="1522270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0" name="Rounded Rectangle 5">
            <a:extLst>
              <a:ext uri="{FF2B5EF4-FFF2-40B4-BE49-F238E27FC236}">
                <a16:creationId xmlns:a16="http://schemas.microsoft.com/office/drawing/2014/main" id="{987F0F85-D60F-4A09-B78C-B3E3FBA96443}"/>
              </a:ext>
            </a:extLst>
          </p:cNvPr>
          <p:cNvSpPr>
            <a:spLocks noChangeAspect="1"/>
          </p:cNvSpPr>
          <p:nvPr/>
        </p:nvSpPr>
        <p:spPr>
          <a:xfrm flipH="1">
            <a:off x="9157033" y="835444"/>
            <a:ext cx="356269" cy="29390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82" name="Group 44">
            <a:extLst>
              <a:ext uri="{FF2B5EF4-FFF2-40B4-BE49-F238E27FC236}">
                <a16:creationId xmlns:a16="http://schemas.microsoft.com/office/drawing/2014/main" id="{D7C143AF-B25B-4140-AC80-387E42CF2D58}"/>
              </a:ext>
            </a:extLst>
          </p:cNvPr>
          <p:cNvGrpSpPr/>
          <p:nvPr/>
        </p:nvGrpSpPr>
        <p:grpSpPr>
          <a:xfrm>
            <a:off x="1477111" y="2621368"/>
            <a:ext cx="4436714" cy="553999"/>
            <a:chOff x="5839016" y="1694031"/>
            <a:chExt cx="2277032" cy="553999"/>
          </a:xfrm>
        </p:grpSpPr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0D3E06A5-E942-49E6-AF3D-E7E764BEB7E1}"/>
                </a:ext>
              </a:extLst>
            </p:cNvPr>
            <p:cNvSpPr txBox="1"/>
            <p:nvPr/>
          </p:nvSpPr>
          <p:spPr>
            <a:xfrm>
              <a:off x="5839020" y="1694031"/>
              <a:ext cx="2277028" cy="277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307F89D9-C131-44D8-B219-A3DEA3AE42C5}"/>
                </a:ext>
              </a:extLst>
            </p:cNvPr>
            <p:cNvSpPr txBox="1"/>
            <p:nvPr/>
          </p:nvSpPr>
          <p:spPr>
            <a:xfrm>
              <a:off x="5839016" y="1971031"/>
              <a:ext cx="22770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5" name="Group 44">
            <a:extLst>
              <a:ext uri="{FF2B5EF4-FFF2-40B4-BE49-F238E27FC236}">
                <a16:creationId xmlns:a16="http://schemas.microsoft.com/office/drawing/2014/main" id="{77984B52-FA5B-4450-92E3-2B054C2E90ED}"/>
              </a:ext>
            </a:extLst>
          </p:cNvPr>
          <p:cNvGrpSpPr/>
          <p:nvPr/>
        </p:nvGrpSpPr>
        <p:grpSpPr>
          <a:xfrm>
            <a:off x="1477111" y="3250409"/>
            <a:ext cx="4436714" cy="553999"/>
            <a:chOff x="5839016" y="1694031"/>
            <a:chExt cx="2277032" cy="553999"/>
          </a:xfrm>
        </p:grpSpPr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id="{F171DDDE-93DC-449B-BA8F-436BD9F6EFAE}"/>
                </a:ext>
              </a:extLst>
            </p:cNvPr>
            <p:cNvSpPr txBox="1"/>
            <p:nvPr/>
          </p:nvSpPr>
          <p:spPr>
            <a:xfrm>
              <a:off x="5839020" y="1694031"/>
              <a:ext cx="2277028" cy="277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D9FB09E1-0A88-4199-A771-964F69A82301}"/>
                </a:ext>
              </a:extLst>
            </p:cNvPr>
            <p:cNvSpPr txBox="1"/>
            <p:nvPr/>
          </p:nvSpPr>
          <p:spPr>
            <a:xfrm>
              <a:off x="5839016" y="1971031"/>
              <a:ext cx="22770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8" name="Group 44">
            <a:extLst>
              <a:ext uri="{FF2B5EF4-FFF2-40B4-BE49-F238E27FC236}">
                <a16:creationId xmlns:a16="http://schemas.microsoft.com/office/drawing/2014/main" id="{8FC5CD56-13A7-4497-A482-D9C923549A2A}"/>
              </a:ext>
            </a:extLst>
          </p:cNvPr>
          <p:cNvGrpSpPr/>
          <p:nvPr/>
        </p:nvGrpSpPr>
        <p:grpSpPr>
          <a:xfrm>
            <a:off x="1477111" y="3879450"/>
            <a:ext cx="4436714" cy="553999"/>
            <a:chOff x="5839016" y="1694031"/>
            <a:chExt cx="2277032" cy="553999"/>
          </a:xfrm>
        </p:grpSpPr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id="{E04FE100-EE6D-43BA-8233-1DA72CD1F990}"/>
                </a:ext>
              </a:extLst>
            </p:cNvPr>
            <p:cNvSpPr txBox="1"/>
            <p:nvPr/>
          </p:nvSpPr>
          <p:spPr>
            <a:xfrm>
              <a:off x="5839020" y="1694031"/>
              <a:ext cx="2277028" cy="277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6621850F-A952-43F0-85C8-D0D6A26C5CD2}"/>
                </a:ext>
              </a:extLst>
            </p:cNvPr>
            <p:cNvSpPr txBox="1"/>
            <p:nvPr/>
          </p:nvSpPr>
          <p:spPr>
            <a:xfrm>
              <a:off x="5839016" y="1971031"/>
              <a:ext cx="22770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1" name="Group 44">
            <a:extLst>
              <a:ext uri="{FF2B5EF4-FFF2-40B4-BE49-F238E27FC236}">
                <a16:creationId xmlns:a16="http://schemas.microsoft.com/office/drawing/2014/main" id="{E94CEF67-7B2E-49D4-B1D2-ABCB3C1BF062}"/>
              </a:ext>
            </a:extLst>
          </p:cNvPr>
          <p:cNvGrpSpPr/>
          <p:nvPr/>
        </p:nvGrpSpPr>
        <p:grpSpPr>
          <a:xfrm>
            <a:off x="1477111" y="4508491"/>
            <a:ext cx="4436714" cy="553999"/>
            <a:chOff x="5839016" y="1694031"/>
            <a:chExt cx="2277032" cy="553999"/>
          </a:xfrm>
        </p:grpSpPr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0D3B8F7A-F4B0-4D4C-A76A-15910A952F5D}"/>
                </a:ext>
              </a:extLst>
            </p:cNvPr>
            <p:cNvSpPr txBox="1"/>
            <p:nvPr/>
          </p:nvSpPr>
          <p:spPr>
            <a:xfrm>
              <a:off x="5839020" y="1694031"/>
              <a:ext cx="2277028" cy="277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3" name="TextBox 292">
              <a:extLst>
                <a:ext uri="{FF2B5EF4-FFF2-40B4-BE49-F238E27FC236}">
                  <a16:creationId xmlns:a16="http://schemas.microsoft.com/office/drawing/2014/main" id="{A6AA2242-9FB9-44B9-8523-691737523AED}"/>
                </a:ext>
              </a:extLst>
            </p:cNvPr>
            <p:cNvSpPr txBox="1"/>
            <p:nvPr/>
          </p:nvSpPr>
          <p:spPr>
            <a:xfrm>
              <a:off x="5839016" y="1971031"/>
              <a:ext cx="22770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4" name="Group 44">
            <a:extLst>
              <a:ext uri="{FF2B5EF4-FFF2-40B4-BE49-F238E27FC236}">
                <a16:creationId xmlns:a16="http://schemas.microsoft.com/office/drawing/2014/main" id="{F97AAA30-900F-413B-AFE4-3760AB136061}"/>
              </a:ext>
            </a:extLst>
          </p:cNvPr>
          <p:cNvGrpSpPr/>
          <p:nvPr/>
        </p:nvGrpSpPr>
        <p:grpSpPr>
          <a:xfrm>
            <a:off x="1477111" y="5144588"/>
            <a:ext cx="4436714" cy="553999"/>
            <a:chOff x="5839016" y="1694031"/>
            <a:chExt cx="2277032" cy="553999"/>
          </a:xfrm>
        </p:grpSpPr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4D37766F-81E6-4628-BDE6-E08957C80567}"/>
                </a:ext>
              </a:extLst>
            </p:cNvPr>
            <p:cNvSpPr txBox="1"/>
            <p:nvPr/>
          </p:nvSpPr>
          <p:spPr>
            <a:xfrm>
              <a:off x="5839020" y="1694031"/>
              <a:ext cx="2277028" cy="277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197DC986-6E62-4D37-BA54-764780252494}"/>
                </a:ext>
              </a:extLst>
            </p:cNvPr>
            <p:cNvSpPr txBox="1"/>
            <p:nvPr/>
          </p:nvSpPr>
          <p:spPr>
            <a:xfrm>
              <a:off x="5839016" y="1971031"/>
              <a:ext cx="22770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97" name="Rectangle 9">
            <a:extLst>
              <a:ext uri="{FF2B5EF4-FFF2-40B4-BE49-F238E27FC236}">
                <a16:creationId xmlns:a16="http://schemas.microsoft.com/office/drawing/2014/main" id="{5696C3A0-B752-4033-95D3-368310DDC563}"/>
              </a:ext>
            </a:extLst>
          </p:cNvPr>
          <p:cNvSpPr/>
          <p:nvPr/>
        </p:nvSpPr>
        <p:spPr>
          <a:xfrm>
            <a:off x="846668" y="4600416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8" name="Rectangle 16">
            <a:extLst>
              <a:ext uri="{FF2B5EF4-FFF2-40B4-BE49-F238E27FC236}">
                <a16:creationId xmlns:a16="http://schemas.microsoft.com/office/drawing/2014/main" id="{3E37A310-07A3-44B6-A0B9-99D70E9AC9BB}"/>
              </a:ext>
            </a:extLst>
          </p:cNvPr>
          <p:cNvSpPr/>
          <p:nvPr/>
        </p:nvSpPr>
        <p:spPr>
          <a:xfrm>
            <a:off x="835500" y="4024361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9" name="Rectangle 16">
            <a:extLst>
              <a:ext uri="{FF2B5EF4-FFF2-40B4-BE49-F238E27FC236}">
                <a16:creationId xmlns:a16="http://schemas.microsoft.com/office/drawing/2014/main" id="{C6EAE6A1-4558-4998-BB31-F413608CE8AF}"/>
              </a:ext>
            </a:extLst>
          </p:cNvPr>
          <p:cNvSpPr/>
          <p:nvPr/>
        </p:nvSpPr>
        <p:spPr>
          <a:xfrm rot="2700000">
            <a:off x="899599" y="5183215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0" name="Freeform 18">
            <a:extLst>
              <a:ext uri="{FF2B5EF4-FFF2-40B4-BE49-F238E27FC236}">
                <a16:creationId xmlns:a16="http://schemas.microsoft.com/office/drawing/2014/main" id="{E863A2D3-A06F-4F16-A2EE-DA58D853F395}"/>
              </a:ext>
            </a:extLst>
          </p:cNvPr>
          <p:cNvSpPr/>
          <p:nvPr/>
        </p:nvSpPr>
        <p:spPr>
          <a:xfrm>
            <a:off x="818840" y="3362353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1" name="Rounded Rectangle 5">
            <a:extLst>
              <a:ext uri="{FF2B5EF4-FFF2-40B4-BE49-F238E27FC236}">
                <a16:creationId xmlns:a16="http://schemas.microsoft.com/office/drawing/2014/main" id="{3B92E876-D20A-4037-BD42-ECB19567A28C}"/>
              </a:ext>
            </a:extLst>
          </p:cNvPr>
          <p:cNvSpPr>
            <a:spLocks noChangeAspect="1"/>
          </p:cNvSpPr>
          <p:nvPr/>
        </p:nvSpPr>
        <p:spPr>
          <a:xfrm flipH="1">
            <a:off x="854425" y="2751417"/>
            <a:ext cx="356269" cy="29390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11196</TotalTime>
  <Words>95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</cp:revision>
  <dcterms:created xsi:type="dcterms:W3CDTF">2018-02-18T19:39:47Z</dcterms:created>
  <dcterms:modified xsi:type="dcterms:W3CDTF">2018-12-28T03:16:29Z</dcterms:modified>
</cp:coreProperties>
</file>