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50" name="Group 449">
            <a:extLst>
              <a:ext uri="{FF2B5EF4-FFF2-40B4-BE49-F238E27FC236}">
                <a16:creationId xmlns:a16="http://schemas.microsoft.com/office/drawing/2014/main" id="{2C66C5BE-3422-48C7-92FE-94E7D527B620}"/>
              </a:ext>
            </a:extLst>
          </p:cNvPr>
          <p:cNvGrpSpPr/>
          <p:nvPr/>
        </p:nvGrpSpPr>
        <p:grpSpPr>
          <a:xfrm>
            <a:off x="889618" y="3068787"/>
            <a:ext cx="2928840" cy="863358"/>
            <a:chOff x="803640" y="3362835"/>
            <a:chExt cx="2059657" cy="863358"/>
          </a:xfrm>
        </p:grpSpPr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1F18E02F-8584-4660-B3FE-FBF6A502D489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D12F7F30-8FF8-42D0-A2C9-642FA83DCAE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53" name="Group 452">
            <a:extLst>
              <a:ext uri="{FF2B5EF4-FFF2-40B4-BE49-F238E27FC236}">
                <a16:creationId xmlns:a16="http://schemas.microsoft.com/office/drawing/2014/main" id="{F9420B38-6F0D-4261-96CF-FEC2B1AA6562}"/>
              </a:ext>
            </a:extLst>
          </p:cNvPr>
          <p:cNvGrpSpPr/>
          <p:nvPr/>
        </p:nvGrpSpPr>
        <p:grpSpPr>
          <a:xfrm>
            <a:off x="954092" y="4875597"/>
            <a:ext cx="2928840" cy="863358"/>
            <a:chOff x="803640" y="3362835"/>
            <a:chExt cx="2059657" cy="863358"/>
          </a:xfrm>
        </p:grpSpPr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3E9A8E02-02D8-4E2A-8AEE-8E81437E16BC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D8EEE45F-B281-4325-BC6E-FAC5D794F24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56" name="Group 455">
            <a:extLst>
              <a:ext uri="{FF2B5EF4-FFF2-40B4-BE49-F238E27FC236}">
                <a16:creationId xmlns:a16="http://schemas.microsoft.com/office/drawing/2014/main" id="{64359DA8-C2DC-47C5-B7C7-8C94EBCDE9E3}"/>
              </a:ext>
            </a:extLst>
          </p:cNvPr>
          <p:cNvGrpSpPr/>
          <p:nvPr/>
        </p:nvGrpSpPr>
        <p:grpSpPr>
          <a:xfrm>
            <a:off x="8348120" y="2165382"/>
            <a:ext cx="2844488" cy="863358"/>
            <a:chOff x="803640" y="3362835"/>
            <a:chExt cx="2059657" cy="863358"/>
          </a:xfrm>
        </p:grpSpPr>
        <p:sp>
          <p:nvSpPr>
            <p:cNvPr id="457" name="TextBox 456">
              <a:extLst>
                <a:ext uri="{FF2B5EF4-FFF2-40B4-BE49-F238E27FC236}">
                  <a16:creationId xmlns:a16="http://schemas.microsoft.com/office/drawing/2014/main" id="{1A5BDB46-96F8-475A-B22D-659BB841221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  <p:sp>
          <p:nvSpPr>
            <p:cNvPr id="458" name="TextBox 457">
              <a:extLst>
                <a:ext uri="{FF2B5EF4-FFF2-40B4-BE49-F238E27FC236}">
                  <a16:creationId xmlns:a16="http://schemas.microsoft.com/office/drawing/2014/main" id="{AFCCBF86-553D-401C-8BBC-BF43579BAD46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59" name="Group 458">
            <a:extLst>
              <a:ext uri="{FF2B5EF4-FFF2-40B4-BE49-F238E27FC236}">
                <a16:creationId xmlns:a16="http://schemas.microsoft.com/office/drawing/2014/main" id="{589C498C-A041-4382-92A9-90D8A70C82B8}"/>
              </a:ext>
            </a:extLst>
          </p:cNvPr>
          <p:cNvGrpSpPr/>
          <p:nvPr/>
        </p:nvGrpSpPr>
        <p:grpSpPr>
          <a:xfrm>
            <a:off x="8348120" y="3972192"/>
            <a:ext cx="2844488" cy="863358"/>
            <a:chOff x="803640" y="3362835"/>
            <a:chExt cx="2059657" cy="863358"/>
          </a:xfrm>
        </p:grpSpPr>
        <p:sp>
          <p:nvSpPr>
            <p:cNvPr id="460" name="TextBox 459">
              <a:extLst>
                <a:ext uri="{FF2B5EF4-FFF2-40B4-BE49-F238E27FC236}">
                  <a16:creationId xmlns:a16="http://schemas.microsoft.com/office/drawing/2014/main" id="{48CE97AA-D223-4509-BBD2-7CF01D37519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</a:t>
              </a:r>
            </a:p>
          </p:txBody>
        </p:sp>
        <p:sp>
          <p:nvSpPr>
            <p:cNvPr id="461" name="TextBox 460">
              <a:extLst>
                <a:ext uri="{FF2B5EF4-FFF2-40B4-BE49-F238E27FC236}">
                  <a16:creationId xmlns:a16="http://schemas.microsoft.com/office/drawing/2014/main" id="{CD612E32-4D3C-4F2E-84B8-BC69408B36D8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36" name="Isosceles Triangle 435">
            <a:extLst>
              <a:ext uri="{FF2B5EF4-FFF2-40B4-BE49-F238E27FC236}">
                <a16:creationId xmlns:a16="http://schemas.microsoft.com/office/drawing/2014/main" id="{B62ED206-46E2-4D04-8EC9-2D4D7ED61DB3}"/>
              </a:ext>
            </a:extLst>
          </p:cNvPr>
          <p:cNvSpPr/>
          <p:nvPr/>
        </p:nvSpPr>
        <p:spPr>
          <a:xfrm>
            <a:off x="5753880" y="1663510"/>
            <a:ext cx="574005" cy="442180"/>
          </a:xfrm>
          <a:prstGeom prst="triangle">
            <a:avLst>
              <a:gd name="adj" fmla="val 49999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32" name="Group 431">
            <a:extLst>
              <a:ext uri="{FF2B5EF4-FFF2-40B4-BE49-F238E27FC236}">
                <a16:creationId xmlns:a16="http://schemas.microsoft.com/office/drawing/2014/main" id="{E8B02687-F0C7-4610-811F-193D20A57991}"/>
              </a:ext>
            </a:extLst>
          </p:cNvPr>
          <p:cNvGrpSpPr/>
          <p:nvPr/>
        </p:nvGrpSpPr>
        <p:grpSpPr>
          <a:xfrm>
            <a:off x="5616293" y="2090325"/>
            <a:ext cx="543590" cy="4610812"/>
            <a:chOff x="4211960" y="1264200"/>
            <a:chExt cx="434302" cy="3683814"/>
          </a:xfrm>
        </p:grpSpPr>
        <p:sp>
          <p:nvSpPr>
            <p:cNvPr id="433" name="Rectangle 432">
              <a:extLst>
                <a:ext uri="{FF2B5EF4-FFF2-40B4-BE49-F238E27FC236}">
                  <a16:creationId xmlns:a16="http://schemas.microsoft.com/office/drawing/2014/main" id="{072D516B-9C10-441F-BC7B-5BE288EFC394}"/>
                </a:ext>
              </a:extLst>
            </p:cNvPr>
            <p:cNvSpPr/>
            <p:nvPr/>
          </p:nvSpPr>
          <p:spPr>
            <a:xfrm>
              <a:off x="4466262" y="1264200"/>
              <a:ext cx="180000" cy="3600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34" name="Rounded Rectangle 3">
              <a:extLst>
                <a:ext uri="{FF2B5EF4-FFF2-40B4-BE49-F238E27FC236}">
                  <a16:creationId xmlns:a16="http://schemas.microsoft.com/office/drawing/2014/main" id="{D29F7188-E31A-4108-9B66-3E9F274FA468}"/>
                </a:ext>
              </a:extLst>
            </p:cNvPr>
            <p:cNvSpPr/>
            <p:nvPr/>
          </p:nvSpPr>
          <p:spPr>
            <a:xfrm rot="10800000">
              <a:off x="4211960" y="1272212"/>
              <a:ext cx="434302" cy="3675802"/>
            </a:xfrm>
            <a:custGeom>
              <a:avLst/>
              <a:gdLst/>
              <a:ahLst/>
              <a:cxnLst/>
              <a:rect l="l" t="t" r="r" b="b"/>
              <a:pathLst>
                <a:path w="727470" h="5112569">
                  <a:moveTo>
                    <a:pt x="727470" y="3816423"/>
                  </a:moveTo>
                  <a:lnTo>
                    <a:pt x="727470" y="5112569"/>
                  </a:lnTo>
                  <a:lnTo>
                    <a:pt x="6695" y="5112569"/>
                  </a:lnTo>
                  <a:lnTo>
                    <a:pt x="6695" y="3816425"/>
                  </a:lnTo>
                  <a:lnTo>
                    <a:pt x="1" y="3816425"/>
                  </a:lnTo>
                  <a:lnTo>
                    <a:pt x="1" y="2520281"/>
                  </a:lnTo>
                  <a:lnTo>
                    <a:pt x="0" y="2520281"/>
                  </a:lnTo>
                  <a:lnTo>
                    <a:pt x="0" y="1224135"/>
                  </a:lnTo>
                  <a:lnTo>
                    <a:pt x="0" y="768850"/>
                  </a:lnTo>
                  <a:lnTo>
                    <a:pt x="0" y="120129"/>
                  </a:lnTo>
                  <a:cubicBezTo>
                    <a:pt x="0" y="53784"/>
                    <a:pt x="53784" y="0"/>
                    <a:pt x="120129" y="0"/>
                  </a:cubicBezTo>
                  <a:cubicBezTo>
                    <a:pt x="186474" y="0"/>
                    <a:pt x="240258" y="53784"/>
                    <a:pt x="240258" y="120129"/>
                  </a:cubicBezTo>
                  <a:lnTo>
                    <a:pt x="240258" y="120152"/>
                  </a:lnTo>
                  <a:cubicBezTo>
                    <a:pt x="240258" y="53807"/>
                    <a:pt x="294042" y="23"/>
                    <a:pt x="360387" y="23"/>
                  </a:cubicBezTo>
                  <a:cubicBezTo>
                    <a:pt x="426733" y="23"/>
                    <a:pt x="480516" y="53807"/>
                    <a:pt x="480516" y="120152"/>
                  </a:cubicBezTo>
                  <a:lnTo>
                    <a:pt x="480516" y="120175"/>
                  </a:lnTo>
                  <a:cubicBezTo>
                    <a:pt x="480516" y="53829"/>
                    <a:pt x="534300" y="45"/>
                    <a:pt x="600645" y="45"/>
                  </a:cubicBezTo>
                  <a:cubicBezTo>
                    <a:pt x="666991" y="45"/>
                    <a:pt x="720775" y="53829"/>
                    <a:pt x="720775" y="120175"/>
                  </a:cubicBezTo>
                  <a:lnTo>
                    <a:pt x="720775" y="768849"/>
                  </a:lnTo>
                  <a:lnTo>
                    <a:pt x="720775" y="1224135"/>
                  </a:lnTo>
                  <a:lnTo>
                    <a:pt x="720775" y="2520279"/>
                  </a:lnTo>
                  <a:lnTo>
                    <a:pt x="720776" y="2520279"/>
                  </a:lnTo>
                  <a:lnTo>
                    <a:pt x="720776" y="3816423"/>
                  </a:lnTo>
                  <a:close/>
                </a:path>
              </a:pathLst>
            </a:custGeom>
            <a:gradFill>
              <a:gsLst>
                <a:gs pos="48000">
                  <a:schemeClr val="tx1">
                    <a:alpha val="0"/>
                  </a:schemeClr>
                </a:gs>
                <a:gs pos="100000">
                  <a:schemeClr val="tx1">
                    <a:alpha val="39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38" name="Pentagon 11">
            <a:extLst>
              <a:ext uri="{FF2B5EF4-FFF2-40B4-BE49-F238E27FC236}">
                <a16:creationId xmlns:a16="http://schemas.microsoft.com/office/drawing/2014/main" id="{F075C5EF-1FC0-44BB-BE2E-646A3B2BAEB9}"/>
              </a:ext>
            </a:extLst>
          </p:cNvPr>
          <p:cNvSpPr/>
          <p:nvPr/>
        </p:nvSpPr>
        <p:spPr>
          <a:xfrm>
            <a:off x="5078412" y="2254339"/>
            <a:ext cx="2928839" cy="721025"/>
          </a:xfrm>
          <a:prstGeom prst="homePlate">
            <a:avLst>
              <a:gd name="adj" fmla="val 35119"/>
            </a:avLst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39" name="Pentagon 12">
            <a:extLst>
              <a:ext uri="{FF2B5EF4-FFF2-40B4-BE49-F238E27FC236}">
                <a16:creationId xmlns:a16="http://schemas.microsoft.com/office/drawing/2014/main" id="{D55CD521-1768-4FAE-9437-425DD2BD4076}"/>
              </a:ext>
            </a:extLst>
          </p:cNvPr>
          <p:cNvSpPr/>
          <p:nvPr/>
        </p:nvSpPr>
        <p:spPr>
          <a:xfrm rot="10800000">
            <a:off x="4184750" y="3151823"/>
            <a:ext cx="2928839" cy="721025"/>
          </a:xfrm>
          <a:prstGeom prst="homePlate">
            <a:avLst>
              <a:gd name="adj" fmla="val 35119"/>
            </a:avLst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40" name="Pentagon 13">
            <a:extLst>
              <a:ext uri="{FF2B5EF4-FFF2-40B4-BE49-F238E27FC236}">
                <a16:creationId xmlns:a16="http://schemas.microsoft.com/office/drawing/2014/main" id="{CBCA4B11-DFCE-4CD4-A386-E3036796E238}"/>
              </a:ext>
            </a:extLst>
          </p:cNvPr>
          <p:cNvSpPr/>
          <p:nvPr/>
        </p:nvSpPr>
        <p:spPr>
          <a:xfrm>
            <a:off x="5078412" y="4049307"/>
            <a:ext cx="2928839" cy="721025"/>
          </a:xfrm>
          <a:prstGeom prst="homePlate">
            <a:avLst>
              <a:gd name="adj" fmla="val 35119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41" name="Pentagon 14">
            <a:extLst>
              <a:ext uri="{FF2B5EF4-FFF2-40B4-BE49-F238E27FC236}">
                <a16:creationId xmlns:a16="http://schemas.microsoft.com/office/drawing/2014/main" id="{55352775-1610-44D1-B396-932EE28AF29B}"/>
              </a:ext>
            </a:extLst>
          </p:cNvPr>
          <p:cNvSpPr/>
          <p:nvPr/>
        </p:nvSpPr>
        <p:spPr>
          <a:xfrm rot="10800000">
            <a:off x="4184750" y="4946791"/>
            <a:ext cx="2928839" cy="721025"/>
          </a:xfrm>
          <a:prstGeom prst="homePlate">
            <a:avLst>
              <a:gd name="adj" fmla="val 35119"/>
            </a:avLst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42" name="Rectangle 9">
            <a:extLst>
              <a:ext uri="{FF2B5EF4-FFF2-40B4-BE49-F238E27FC236}">
                <a16:creationId xmlns:a16="http://schemas.microsoft.com/office/drawing/2014/main" id="{47C7E76B-D14B-4C71-B294-0C3DDBAE3EDF}"/>
              </a:ext>
            </a:extLst>
          </p:cNvPr>
          <p:cNvSpPr/>
          <p:nvPr/>
        </p:nvSpPr>
        <p:spPr>
          <a:xfrm>
            <a:off x="6421517" y="3381009"/>
            <a:ext cx="298087" cy="27903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3" name="Rectangle 16">
            <a:extLst>
              <a:ext uri="{FF2B5EF4-FFF2-40B4-BE49-F238E27FC236}">
                <a16:creationId xmlns:a16="http://schemas.microsoft.com/office/drawing/2014/main" id="{046B23A1-2AEC-4605-B4AD-A2A689D8E6C5}"/>
              </a:ext>
            </a:extLst>
          </p:cNvPr>
          <p:cNvSpPr/>
          <p:nvPr/>
        </p:nvSpPr>
        <p:spPr>
          <a:xfrm rot="2700000">
            <a:off x="5439590" y="4200798"/>
            <a:ext cx="225833" cy="404877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4" name="Pie 24">
            <a:extLst>
              <a:ext uri="{FF2B5EF4-FFF2-40B4-BE49-F238E27FC236}">
                <a16:creationId xmlns:a16="http://schemas.microsoft.com/office/drawing/2014/main" id="{7E4E137F-DFCE-413E-854A-F1D34D8E765F}"/>
              </a:ext>
            </a:extLst>
          </p:cNvPr>
          <p:cNvSpPr/>
          <p:nvPr/>
        </p:nvSpPr>
        <p:spPr>
          <a:xfrm>
            <a:off x="6371134" y="5146426"/>
            <a:ext cx="336154" cy="334293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45" name="Frame 17">
            <a:extLst>
              <a:ext uri="{FF2B5EF4-FFF2-40B4-BE49-F238E27FC236}">
                <a16:creationId xmlns:a16="http://schemas.microsoft.com/office/drawing/2014/main" id="{A0A5B936-D8D0-4C40-A7D2-BDF7407FF912}"/>
              </a:ext>
            </a:extLst>
          </p:cNvPr>
          <p:cNvSpPr/>
          <p:nvPr/>
        </p:nvSpPr>
        <p:spPr>
          <a:xfrm>
            <a:off x="5449450" y="2448716"/>
            <a:ext cx="302019" cy="30201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46" name="TextBox 445">
            <a:extLst>
              <a:ext uri="{FF2B5EF4-FFF2-40B4-BE49-F238E27FC236}">
                <a16:creationId xmlns:a16="http://schemas.microsoft.com/office/drawing/2014/main" id="{76FEBC80-3409-4F86-B212-DFADC0494E11}"/>
              </a:ext>
            </a:extLst>
          </p:cNvPr>
          <p:cNvSpPr txBox="1"/>
          <p:nvPr/>
        </p:nvSpPr>
        <p:spPr>
          <a:xfrm>
            <a:off x="5794445" y="2428538"/>
            <a:ext cx="15986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8D7D5AB9-E1FA-4275-A4B1-B6EC42A89448}"/>
              </a:ext>
            </a:extLst>
          </p:cNvPr>
          <p:cNvSpPr txBox="1"/>
          <p:nvPr/>
        </p:nvSpPr>
        <p:spPr>
          <a:xfrm>
            <a:off x="4756573" y="3331692"/>
            <a:ext cx="15986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67D0CFED-2277-42E3-9A98-3257476E11DE}"/>
              </a:ext>
            </a:extLst>
          </p:cNvPr>
          <p:cNvSpPr txBox="1"/>
          <p:nvPr/>
        </p:nvSpPr>
        <p:spPr>
          <a:xfrm>
            <a:off x="5809700" y="4234846"/>
            <a:ext cx="15986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9" name="TextBox 448">
            <a:extLst>
              <a:ext uri="{FF2B5EF4-FFF2-40B4-BE49-F238E27FC236}">
                <a16:creationId xmlns:a16="http://schemas.microsoft.com/office/drawing/2014/main" id="{A9149A8E-38E9-4A22-8AFD-D54F2DD264F1}"/>
              </a:ext>
            </a:extLst>
          </p:cNvPr>
          <p:cNvSpPr txBox="1"/>
          <p:nvPr/>
        </p:nvSpPr>
        <p:spPr>
          <a:xfrm>
            <a:off x="4756573" y="5137999"/>
            <a:ext cx="15986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7" name="Rounded Rectangle 3">
            <a:extLst>
              <a:ext uri="{FF2B5EF4-FFF2-40B4-BE49-F238E27FC236}">
                <a16:creationId xmlns:a16="http://schemas.microsoft.com/office/drawing/2014/main" id="{8369CE82-CE42-4FED-AF7E-6BC949C482B3}"/>
              </a:ext>
            </a:extLst>
          </p:cNvPr>
          <p:cNvSpPr/>
          <p:nvPr/>
        </p:nvSpPr>
        <p:spPr>
          <a:xfrm flipH="1">
            <a:off x="5616290" y="1651548"/>
            <a:ext cx="711593" cy="459865"/>
          </a:xfrm>
          <a:prstGeom prst="triangle">
            <a:avLst>
              <a:gd name="adj" fmla="val 40512"/>
            </a:avLst>
          </a:prstGeom>
          <a:gradFill>
            <a:gsLst>
              <a:gs pos="48000">
                <a:schemeClr val="tx1">
                  <a:alpha val="0"/>
                </a:schemeClr>
              </a:gs>
              <a:gs pos="100000">
                <a:schemeClr val="tx1">
                  <a:alpha val="39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11177</TotalTime>
  <Words>112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2019-01-07T08:13:45Z</dcterms:modified>
</cp:coreProperties>
</file>