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0B99A201-2CCA-4353-8E58-C74C39DE7D94}"/>
              </a:ext>
            </a:extLst>
          </p:cNvPr>
          <p:cNvSpPr/>
          <p:nvPr/>
        </p:nvSpPr>
        <p:spPr>
          <a:xfrm rot="16200000" flipH="1">
            <a:off x="2784790" y="1161002"/>
            <a:ext cx="634878" cy="437564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35982CA1-71C7-4BF8-B21F-3A05ED67778D}"/>
              </a:ext>
            </a:extLst>
          </p:cNvPr>
          <p:cNvSpPr/>
          <p:nvPr/>
        </p:nvSpPr>
        <p:spPr>
          <a:xfrm rot="16200000" flipH="1">
            <a:off x="3386844" y="3044214"/>
            <a:ext cx="634878" cy="31715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4" name="Rectangle 15">
            <a:extLst>
              <a:ext uri="{FF2B5EF4-FFF2-40B4-BE49-F238E27FC236}">
                <a16:creationId xmlns:a16="http://schemas.microsoft.com/office/drawing/2014/main" id="{87FD0F04-820A-4F04-9629-4B44B66A04DE}"/>
              </a:ext>
            </a:extLst>
          </p:cNvPr>
          <p:cNvSpPr/>
          <p:nvPr/>
        </p:nvSpPr>
        <p:spPr>
          <a:xfrm rot="5400000">
            <a:off x="5865722" y="3017358"/>
            <a:ext cx="935168" cy="369483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42154"/>
              <a:gd name="connsiteY0" fmla="*/ 3403 h 364194"/>
              <a:gd name="connsiteX1" fmla="*/ 1042154 w 1042154"/>
              <a:gd name="connsiteY1" fmla="*/ 0 h 364194"/>
              <a:gd name="connsiteX2" fmla="*/ 944648 w 1042154"/>
              <a:gd name="connsiteY2" fmla="*/ 356952 h 364194"/>
              <a:gd name="connsiteX3" fmla="*/ 0 w 1042154"/>
              <a:gd name="connsiteY3" fmla="*/ 364194 h 364194"/>
              <a:gd name="connsiteX4" fmla="*/ 344336 w 1042154"/>
              <a:gd name="connsiteY4" fmla="*/ 3403 h 364194"/>
              <a:gd name="connsiteX0" fmla="*/ 350274 w 1042154"/>
              <a:gd name="connsiteY0" fmla="*/ 0 h 366729"/>
              <a:gd name="connsiteX1" fmla="*/ 1042154 w 1042154"/>
              <a:gd name="connsiteY1" fmla="*/ 2535 h 366729"/>
              <a:gd name="connsiteX2" fmla="*/ 944648 w 1042154"/>
              <a:gd name="connsiteY2" fmla="*/ 359487 h 366729"/>
              <a:gd name="connsiteX3" fmla="*/ 0 w 1042154"/>
              <a:gd name="connsiteY3" fmla="*/ 366729 h 366729"/>
              <a:gd name="connsiteX4" fmla="*/ 350274 w 1042154"/>
              <a:gd name="connsiteY4" fmla="*/ 0 h 366729"/>
              <a:gd name="connsiteX0" fmla="*/ 350274 w 1054029"/>
              <a:gd name="connsiteY0" fmla="*/ 9340 h 376069"/>
              <a:gd name="connsiteX1" fmla="*/ 1054029 w 1054029"/>
              <a:gd name="connsiteY1" fmla="*/ 0 h 376069"/>
              <a:gd name="connsiteX2" fmla="*/ 944648 w 1054029"/>
              <a:gd name="connsiteY2" fmla="*/ 368827 h 376069"/>
              <a:gd name="connsiteX3" fmla="*/ 0 w 1054029"/>
              <a:gd name="connsiteY3" fmla="*/ 376069 h 376069"/>
              <a:gd name="connsiteX4" fmla="*/ 350274 w 1054029"/>
              <a:gd name="connsiteY4" fmla="*/ 9340 h 376069"/>
              <a:gd name="connsiteX0" fmla="*/ 350274 w 944648"/>
              <a:gd name="connsiteY0" fmla="*/ 0 h 366729"/>
              <a:gd name="connsiteX1" fmla="*/ 875899 w 944648"/>
              <a:gd name="connsiteY1" fmla="*/ 79725 h 366729"/>
              <a:gd name="connsiteX2" fmla="*/ 944648 w 944648"/>
              <a:gd name="connsiteY2" fmla="*/ 359487 h 366729"/>
              <a:gd name="connsiteX3" fmla="*/ 0 w 944648"/>
              <a:gd name="connsiteY3" fmla="*/ 366729 h 366729"/>
              <a:gd name="connsiteX4" fmla="*/ 350274 w 944648"/>
              <a:gd name="connsiteY4" fmla="*/ 0 h 366729"/>
              <a:gd name="connsiteX0" fmla="*/ 350274 w 1042153"/>
              <a:gd name="connsiteY0" fmla="*/ 0 h 366729"/>
              <a:gd name="connsiteX1" fmla="*/ 1042153 w 1042153"/>
              <a:gd name="connsiteY1" fmla="*/ 2535 h 366729"/>
              <a:gd name="connsiteX2" fmla="*/ 944648 w 1042153"/>
              <a:gd name="connsiteY2" fmla="*/ 359487 h 366729"/>
              <a:gd name="connsiteX3" fmla="*/ 0 w 1042153"/>
              <a:gd name="connsiteY3" fmla="*/ 366729 h 366729"/>
              <a:gd name="connsiteX4" fmla="*/ 350274 w 1042153"/>
              <a:gd name="connsiteY4" fmla="*/ 0 h 366729"/>
              <a:gd name="connsiteX0" fmla="*/ 350274 w 1042153"/>
              <a:gd name="connsiteY0" fmla="*/ 0 h 373135"/>
              <a:gd name="connsiteX1" fmla="*/ 1042153 w 1042153"/>
              <a:gd name="connsiteY1" fmla="*/ 2535 h 373135"/>
              <a:gd name="connsiteX2" fmla="*/ 937824 w 1042153"/>
              <a:gd name="connsiteY2" fmla="*/ 373135 h 373135"/>
              <a:gd name="connsiteX3" fmla="*/ 0 w 1042153"/>
              <a:gd name="connsiteY3" fmla="*/ 366729 h 373135"/>
              <a:gd name="connsiteX4" fmla="*/ 350274 w 1042153"/>
              <a:gd name="connsiteY4" fmla="*/ 0 h 373135"/>
              <a:gd name="connsiteX0" fmla="*/ 350274 w 1042153"/>
              <a:gd name="connsiteY0" fmla="*/ 0 h 379959"/>
              <a:gd name="connsiteX1" fmla="*/ 1042153 w 1042153"/>
              <a:gd name="connsiteY1" fmla="*/ 2535 h 379959"/>
              <a:gd name="connsiteX2" fmla="*/ 931000 w 1042153"/>
              <a:gd name="connsiteY2" fmla="*/ 379959 h 379959"/>
              <a:gd name="connsiteX3" fmla="*/ 0 w 1042153"/>
              <a:gd name="connsiteY3" fmla="*/ 366729 h 379959"/>
              <a:gd name="connsiteX4" fmla="*/ 350274 w 1042153"/>
              <a:gd name="connsiteY4" fmla="*/ 0 h 379959"/>
              <a:gd name="connsiteX0" fmla="*/ 329281 w 1021160"/>
              <a:gd name="connsiteY0" fmla="*/ 0 h 379959"/>
              <a:gd name="connsiteX1" fmla="*/ 1021160 w 1021160"/>
              <a:gd name="connsiteY1" fmla="*/ 2535 h 379959"/>
              <a:gd name="connsiteX2" fmla="*/ 910007 w 1021160"/>
              <a:gd name="connsiteY2" fmla="*/ 379959 h 379959"/>
              <a:gd name="connsiteX3" fmla="*/ 0 w 1021160"/>
              <a:gd name="connsiteY3" fmla="*/ 363975 h 379959"/>
              <a:gd name="connsiteX4" fmla="*/ 329281 w 1021160"/>
              <a:gd name="connsiteY4" fmla="*/ 0 h 379959"/>
              <a:gd name="connsiteX0" fmla="*/ 329278 w 1021157"/>
              <a:gd name="connsiteY0" fmla="*/ 0 h 379959"/>
              <a:gd name="connsiteX1" fmla="*/ 1021157 w 1021157"/>
              <a:gd name="connsiteY1" fmla="*/ 2535 h 379959"/>
              <a:gd name="connsiteX2" fmla="*/ 910004 w 1021157"/>
              <a:gd name="connsiteY2" fmla="*/ 379959 h 379959"/>
              <a:gd name="connsiteX3" fmla="*/ 0 w 1021157"/>
              <a:gd name="connsiteY3" fmla="*/ 363975 h 379959"/>
              <a:gd name="connsiteX4" fmla="*/ 329278 w 1021157"/>
              <a:gd name="connsiteY4" fmla="*/ 0 h 379959"/>
              <a:gd name="connsiteX0" fmla="*/ 329278 w 1021157"/>
              <a:gd name="connsiteY0" fmla="*/ 0 h 363975"/>
              <a:gd name="connsiteX1" fmla="*/ 1021157 w 1021157"/>
              <a:gd name="connsiteY1" fmla="*/ 2535 h 363975"/>
              <a:gd name="connsiteX2" fmla="*/ 921999 w 1021157"/>
              <a:gd name="connsiteY2" fmla="*/ 349662 h 363975"/>
              <a:gd name="connsiteX3" fmla="*/ 0 w 1021157"/>
              <a:gd name="connsiteY3" fmla="*/ 363975 h 363975"/>
              <a:gd name="connsiteX4" fmla="*/ 329278 w 1021157"/>
              <a:gd name="connsiteY4" fmla="*/ 0 h 363975"/>
              <a:gd name="connsiteX0" fmla="*/ 329278 w 1021157"/>
              <a:gd name="connsiteY0" fmla="*/ 0 h 366188"/>
              <a:gd name="connsiteX1" fmla="*/ 1021157 w 1021157"/>
              <a:gd name="connsiteY1" fmla="*/ 2535 h 366188"/>
              <a:gd name="connsiteX2" fmla="*/ 916002 w 1021157"/>
              <a:gd name="connsiteY2" fmla="*/ 366188 h 366188"/>
              <a:gd name="connsiteX3" fmla="*/ 0 w 1021157"/>
              <a:gd name="connsiteY3" fmla="*/ 363975 h 366188"/>
              <a:gd name="connsiteX4" fmla="*/ 329278 w 1021157"/>
              <a:gd name="connsiteY4" fmla="*/ 0 h 366188"/>
              <a:gd name="connsiteX0" fmla="*/ 311284 w 1003163"/>
              <a:gd name="connsiteY0" fmla="*/ 0 h 369483"/>
              <a:gd name="connsiteX1" fmla="*/ 1003163 w 1003163"/>
              <a:gd name="connsiteY1" fmla="*/ 2535 h 369483"/>
              <a:gd name="connsiteX2" fmla="*/ 898008 w 1003163"/>
              <a:gd name="connsiteY2" fmla="*/ 366188 h 369483"/>
              <a:gd name="connsiteX3" fmla="*/ 0 w 1003163"/>
              <a:gd name="connsiteY3" fmla="*/ 369483 h 369483"/>
              <a:gd name="connsiteX4" fmla="*/ 311284 w 1003163"/>
              <a:gd name="connsiteY4" fmla="*/ 0 h 369483"/>
              <a:gd name="connsiteX0" fmla="*/ 326274 w 1018153"/>
              <a:gd name="connsiteY0" fmla="*/ 0 h 369483"/>
              <a:gd name="connsiteX1" fmla="*/ 1018153 w 1018153"/>
              <a:gd name="connsiteY1" fmla="*/ 2535 h 369483"/>
              <a:gd name="connsiteX2" fmla="*/ 912998 w 1018153"/>
              <a:gd name="connsiteY2" fmla="*/ 366188 h 369483"/>
              <a:gd name="connsiteX3" fmla="*/ 0 w 1018153"/>
              <a:gd name="connsiteY3" fmla="*/ 369483 h 369483"/>
              <a:gd name="connsiteX4" fmla="*/ 326274 w 1018153"/>
              <a:gd name="connsiteY4" fmla="*/ 0 h 3694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8153" h="369483">
                <a:moveTo>
                  <a:pt x="326274" y="0"/>
                </a:moveTo>
                <a:lnTo>
                  <a:pt x="1018153" y="2535"/>
                </a:lnTo>
                <a:lnTo>
                  <a:pt x="912998" y="366188"/>
                </a:lnTo>
                <a:lnTo>
                  <a:pt x="0" y="369483"/>
                </a:lnTo>
                <a:lnTo>
                  <a:pt x="326274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100000"/>
                </a:schemeClr>
              </a:gs>
              <a:gs pos="68000">
                <a:schemeClr val="accent3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5" name="Rectangle 15">
            <a:extLst>
              <a:ext uri="{FF2B5EF4-FFF2-40B4-BE49-F238E27FC236}">
                <a16:creationId xmlns:a16="http://schemas.microsoft.com/office/drawing/2014/main" id="{D68C86F5-EF91-4F2B-A9A0-36F0F40FAF60}"/>
              </a:ext>
            </a:extLst>
          </p:cNvPr>
          <p:cNvSpPr/>
          <p:nvPr/>
        </p:nvSpPr>
        <p:spPr>
          <a:xfrm rot="16200000" flipH="1">
            <a:off x="4985674" y="3011115"/>
            <a:ext cx="950386" cy="380380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42154"/>
              <a:gd name="connsiteY0" fmla="*/ 3403 h 364194"/>
              <a:gd name="connsiteX1" fmla="*/ 1042154 w 1042154"/>
              <a:gd name="connsiteY1" fmla="*/ 0 h 364194"/>
              <a:gd name="connsiteX2" fmla="*/ 944648 w 1042154"/>
              <a:gd name="connsiteY2" fmla="*/ 356952 h 364194"/>
              <a:gd name="connsiteX3" fmla="*/ 0 w 1042154"/>
              <a:gd name="connsiteY3" fmla="*/ 364194 h 364194"/>
              <a:gd name="connsiteX4" fmla="*/ 344336 w 1042154"/>
              <a:gd name="connsiteY4" fmla="*/ 3403 h 364194"/>
              <a:gd name="connsiteX0" fmla="*/ 350274 w 1042154"/>
              <a:gd name="connsiteY0" fmla="*/ 0 h 366729"/>
              <a:gd name="connsiteX1" fmla="*/ 1042154 w 1042154"/>
              <a:gd name="connsiteY1" fmla="*/ 2535 h 366729"/>
              <a:gd name="connsiteX2" fmla="*/ 944648 w 1042154"/>
              <a:gd name="connsiteY2" fmla="*/ 359487 h 366729"/>
              <a:gd name="connsiteX3" fmla="*/ 0 w 1042154"/>
              <a:gd name="connsiteY3" fmla="*/ 366729 h 366729"/>
              <a:gd name="connsiteX4" fmla="*/ 350274 w 1042154"/>
              <a:gd name="connsiteY4" fmla="*/ 0 h 366729"/>
              <a:gd name="connsiteX0" fmla="*/ 350274 w 1054029"/>
              <a:gd name="connsiteY0" fmla="*/ 9340 h 376069"/>
              <a:gd name="connsiteX1" fmla="*/ 1054029 w 1054029"/>
              <a:gd name="connsiteY1" fmla="*/ 0 h 376069"/>
              <a:gd name="connsiteX2" fmla="*/ 944648 w 1054029"/>
              <a:gd name="connsiteY2" fmla="*/ 368827 h 376069"/>
              <a:gd name="connsiteX3" fmla="*/ 0 w 1054029"/>
              <a:gd name="connsiteY3" fmla="*/ 376069 h 376069"/>
              <a:gd name="connsiteX4" fmla="*/ 350274 w 1054029"/>
              <a:gd name="connsiteY4" fmla="*/ 9340 h 376069"/>
              <a:gd name="connsiteX0" fmla="*/ 350274 w 944648"/>
              <a:gd name="connsiteY0" fmla="*/ 0 h 366729"/>
              <a:gd name="connsiteX1" fmla="*/ 875899 w 944648"/>
              <a:gd name="connsiteY1" fmla="*/ 79725 h 366729"/>
              <a:gd name="connsiteX2" fmla="*/ 944648 w 944648"/>
              <a:gd name="connsiteY2" fmla="*/ 359487 h 366729"/>
              <a:gd name="connsiteX3" fmla="*/ 0 w 944648"/>
              <a:gd name="connsiteY3" fmla="*/ 366729 h 366729"/>
              <a:gd name="connsiteX4" fmla="*/ 350274 w 944648"/>
              <a:gd name="connsiteY4" fmla="*/ 0 h 366729"/>
              <a:gd name="connsiteX0" fmla="*/ 350274 w 1042153"/>
              <a:gd name="connsiteY0" fmla="*/ 0 h 366729"/>
              <a:gd name="connsiteX1" fmla="*/ 1042153 w 1042153"/>
              <a:gd name="connsiteY1" fmla="*/ 2535 h 366729"/>
              <a:gd name="connsiteX2" fmla="*/ 944648 w 1042153"/>
              <a:gd name="connsiteY2" fmla="*/ 359487 h 366729"/>
              <a:gd name="connsiteX3" fmla="*/ 0 w 1042153"/>
              <a:gd name="connsiteY3" fmla="*/ 366729 h 366729"/>
              <a:gd name="connsiteX4" fmla="*/ 350274 w 1042153"/>
              <a:gd name="connsiteY4" fmla="*/ 0 h 366729"/>
              <a:gd name="connsiteX0" fmla="*/ 350274 w 1042153"/>
              <a:gd name="connsiteY0" fmla="*/ 0 h 373135"/>
              <a:gd name="connsiteX1" fmla="*/ 1042153 w 1042153"/>
              <a:gd name="connsiteY1" fmla="*/ 2535 h 373135"/>
              <a:gd name="connsiteX2" fmla="*/ 937824 w 1042153"/>
              <a:gd name="connsiteY2" fmla="*/ 373135 h 373135"/>
              <a:gd name="connsiteX3" fmla="*/ 0 w 1042153"/>
              <a:gd name="connsiteY3" fmla="*/ 366729 h 373135"/>
              <a:gd name="connsiteX4" fmla="*/ 350274 w 1042153"/>
              <a:gd name="connsiteY4" fmla="*/ 0 h 373135"/>
              <a:gd name="connsiteX0" fmla="*/ 350274 w 1042153"/>
              <a:gd name="connsiteY0" fmla="*/ 0 h 379959"/>
              <a:gd name="connsiteX1" fmla="*/ 1042153 w 1042153"/>
              <a:gd name="connsiteY1" fmla="*/ 2535 h 379959"/>
              <a:gd name="connsiteX2" fmla="*/ 931000 w 1042153"/>
              <a:gd name="connsiteY2" fmla="*/ 379959 h 379959"/>
              <a:gd name="connsiteX3" fmla="*/ 0 w 1042153"/>
              <a:gd name="connsiteY3" fmla="*/ 366729 h 379959"/>
              <a:gd name="connsiteX4" fmla="*/ 350274 w 1042153"/>
              <a:gd name="connsiteY4" fmla="*/ 0 h 379959"/>
              <a:gd name="connsiteX0" fmla="*/ 342842 w 1034721"/>
              <a:gd name="connsiteY0" fmla="*/ 0 h 380380"/>
              <a:gd name="connsiteX1" fmla="*/ 1034721 w 1034721"/>
              <a:gd name="connsiteY1" fmla="*/ 2535 h 380380"/>
              <a:gd name="connsiteX2" fmla="*/ 923568 w 1034721"/>
              <a:gd name="connsiteY2" fmla="*/ 379959 h 380380"/>
              <a:gd name="connsiteX3" fmla="*/ 0 w 1034721"/>
              <a:gd name="connsiteY3" fmla="*/ 380380 h 380380"/>
              <a:gd name="connsiteX4" fmla="*/ 342842 w 1034721"/>
              <a:gd name="connsiteY4" fmla="*/ 0 h 380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4721" h="380380">
                <a:moveTo>
                  <a:pt x="342842" y="0"/>
                </a:moveTo>
                <a:lnTo>
                  <a:pt x="1034721" y="2535"/>
                </a:lnTo>
                <a:lnTo>
                  <a:pt x="923568" y="379959"/>
                </a:lnTo>
                <a:lnTo>
                  <a:pt x="0" y="380380"/>
                </a:lnTo>
                <a:lnTo>
                  <a:pt x="342842" y="0"/>
                </a:lnTo>
                <a:close/>
              </a:path>
            </a:pathLst>
          </a:custGeom>
          <a:gradFill flip="none" rotWithShape="1">
            <a:gsLst>
              <a:gs pos="0">
                <a:schemeClr val="accent3">
                  <a:lumMod val="80000"/>
                  <a:lumOff val="20000"/>
                </a:schemeClr>
              </a:gs>
              <a:gs pos="68000">
                <a:schemeClr val="accent3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0588F407-9AAF-458F-9085-F0FEF086EB98}"/>
              </a:ext>
            </a:extLst>
          </p:cNvPr>
          <p:cNvSpPr/>
          <p:nvPr/>
        </p:nvSpPr>
        <p:spPr>
          <a:xfrm rot="16200000" flipH="1">
            <a:off x="5475777" y="2901903"/>
            <a:ext cx="847396" cy="504056"/>
          </a:xfrm>
          <a:prstGeom prst="rect">
            <a:avLst/>
          </a:prstGeom>
          <a:gradFill>
            <a:gsLst>
              <a:gs pos="0">
                <a:schemeClr val="accent3"/>
              </a:gs>
              <a:gs pos="68000">
                <a:schemeClr val="accent3">
                  <a:lumMod val="90000"/>
                  <a:lumOff val="1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7" name="Rectangle 15">
            <a:extLst>
              <a:ext uri="{FF2B5EF4-FFF2-40B4-BE49-F238E27FC236}">
                <a16:creationId xmlns:a16="http://schemas.microsoft.com/office/drawing/2014/main" id="{E5EF77B1-B0E9-4F61-A32A-EA4C368C6009}"/>
              </a:ext>
            </a:extLst>
          </p:cNvPr>
          <p:cNvSpPr/>
          <p:nvPr/>
        </p:nvSpPr>
        <p:spPr>
          <a:xfrm rot="5400000">
            <a:off x="5856896" y="4595170"/>
            <a:ext cx="954910" cy="372239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045638"/>
              <a:gd name="connsiteY0" fmla="*/ 0 h 371362"/>
              <a:gd name="connsiteX1" fmla="*/ 697819 w 1045638"/>
              <a:gd name="connsiteY1" fmla="*/ 2534 h 371362"/>
              <a:gd name="connsiteX2" fmla="*/ 1045638 w 1045638"/>
              <a:gd name="connsiteY2" fmla="*/ 371362 h 371362"/>
              <a:gd name="connsiteX3" fmla="*/ 100990 w 1045638"/>
              <a:gd name="connsiteY3" fmla="*/ 366729 h 371362"/>
              <a:gd name="connsiteX4" fmla="*/ 0 w 1045638"/>
              <a:gd name="connsiteY4" fmla="*/ 0 h 371362"/>
              <a:gd name="connsiteX0" fmla="*/ 0 w 1045638"/>
              <a:gd name="connsiteY0" fmla="*/ 0 h 371362"/>
              <a:gd name="connsiteX1" fmla="*/ 697819 w 1045638"/>
              <a:gd name="connsiteY1" fmla="*/ 2534 h 371362"/>
              <a:gd name="connsiteX2" fmla="*/ 1045638 w 1045638"/>
              <a:gd name="connsiteY2" fmla="*/ 371362 h 371362"/>
              <a:gd name="connsiteX3" fmla="*/ 115983 w 1045638"/>
              <a:gd name="connsiteY3" fmla="*/ 361221 h 371362"/>
              <a:gd name="connsiteX4" fmla="*/ 0 w 1045638"/>
              <a:gd name="connsiteY4" fmla="*/ 0 h 371362"/>
              <a:gd name="connsiteX0" fmla="*/ 0 w 1030645"/>
              <a:gd name="connsiteY0" fmla="*/ 0 h 376871"/>
              <a:gd name="connsiteX1" fmla="*/ 682826 w 1030645"/>
              <a:gd name="connsiteY1" fmla="*/ 8043 h 376871"/>
              <a:gd name="connsiteX2" fmla="*/ 1030645 w 1030645"/>
              <a:gd name="connsiteY2" fmla="*/ 376871 h 376871"/>
              <a:gd name="connsiteX3" fmla="*/ 100990 w 1030645"/>
              <a:gd name="connsiteY3" fmla="*/ 366730 h 376871"/>
              <a:gd name="connsiteX4" fmla="*/ 0 w 1030645"/>
              <a:gd name="connsiteY4" fmla="*/ 0 h 376871"/>
              <a:gd name="connsiteX0" fmla="*/ 0 w 1045638"/>
              <a:gd name="connsiteY0" fmla="*/ 0 h 382380"/>
              <a:gd name="connsiteX1" fmla="*/ 697819 w 1045638"/>
              <a:gd name="connsiteY1" fmla="*/ 13552 h 382380"/>
              <a:gd name="connsiteX2" fmla="*/ 1045638 w 1045638"/>
              <a:gd name="connsiteY2" fmla="*/ 382380 h 382380"/>
              <a:gd name="connsiteX3" fmla="*/ 115983 w 1045638"/>
              <a:gd name="connsiteY3" fmla="*/ 372239 h 382380"/>
              <a:gd name="connsiteX4" fmla="*/ 0 w 1045638"/>
              <a:gd name="connsiteY4" fmla="*/ 0 h 382380"/>
              <a:gd name="connsiteX0" fmla="*/ 0 w 1045638"/>
              <a:gd name="connsiteY0" fmla="*/ 0 h 382380"/>
              <a:gd name="connsiteX1" fmla="*/ 697819 w 1045638"/>
              <a:gd name="connsiteY1" fmla="*/ 13552 h 382380"/>
              <a:gd name="connsiteX2" fmla="*/ 1045638 w 1045638"/>
              <a:gd name="connsiteY2" fmla="*/ 382380 h 382380"/>
              <a:gd name="connsiteX3" fmla="*/ 115983 w 1045638"/>
              <a:gd name="connsiteY3" fmla="*/ 372239 h 382380"/>
              <a:gd name="connsiteX4" fmla="*/ 0 w 1045638"/>
              <a:gd name="connsiteY4" fmla="*/ 0 h 382380"/>
              <a:gd name="connsiteX0" fmla="*/ 0 w 1045638"/>
              <a:gd name="connsiteY0" fmla="*/ 0 h 382380"/>
              <a:gd name="connsiteX1" fmla="*/ 697819 w 1045638"/>
              <a:gd name="connsiteY1" fmla="*/ 13552 h 382380"/>
              <a:gd name="connsiteX2" fmla="*/ 1045638 w 1045638"/>
              <a:gd name="connsiteY2" fmla="*/ 382380 h 382380"/>
              <a:gd name="connsiteX3" fmla="*/ 112985 w 1045638"/>
              <a:gd name="connsiteY3" fmla="*/ 372239 h 382380"/>
              <a:gd name="connsiteX4" fmla="*/ 0 w 1045638"/>
              <a:gd name="connsiteY4" fmla="*/ 0 h 382380"/>
              <a:gd name="connsiteX0" fmla="*/ 0 w 1027646"/>
              <a:gd name="connsiteY0" fmla="*/ 0 h 372239"/>
              <a:gd name="connsiteX1" fmla="*/ 697819 w 1027646"/>
              <a:gd name="connsiteY1" fmla="*/ 13552 h 372239"/>
              <a:gd name="connsiteX2" fmla="*/ 1027646 w 1027646"/>
              <a:gd name="connsiteY2" fmla="*/ 365855 h 372239"/>
              <a:gd name="connsiteX3" fmla="*/ 112985 w 1027646"/>
              <a:gd name="connsiteY3" fmla="*/ 372239 h 372239"/>
              <a:gd name="connsiteX4" fmla="*/ 0 w 1027646"/>
              <a:gd name="connsiteY4" fmla="*/ 0 h 372239"/>
              <a:gd name="connsiteX0" fmla="*/ 0 w 1030647"/>
              <a:gd name="connsiteY0" fmla="*/ 0 h 372239"/>
              <a:gd name="connsiteX1" fmla="*/ 697819 w 1030647"/>
              <a:gd name="connsiteY1" fmla="*/ 13552 h 372239"/>
              <a:gd name="connsiteX2" fmla="*/ 1030647 w 1030647"/>
              <a:gd name="connsiteY2" fmla="*/ 371363 h 372239"/>
              <a:gd name="connsiteX3" fmla="*/ 112985 w 1030647"/>
              <a:gd name="connsiteY3" fmla="*/ 372239 h 372239"/>
              <a:gd name="connsiteX4" fmla="*/ 0 w 1030647"/>
              <a:gd name="connsiteY4" fmla="*/ 0 h 372239"/>
              <a:gd name="connsiteX0" fmla="*/ 0 w 1039647"/>
              <a:gd name="connsiteY0" fmla="*/ 0 h 372239"/>
              <a:gd name="connsiteX1" fmla="*/ 697819 w 1039647"/>
              <a:gd name="connsiteY1" fmla="*/ 13552 h 372239"/>
              <a:gd name="connsiteX2" fmla="*/ 1039646 w 1039647"/>
              <a:gd name="connsiteY2" fmla="*/ 371363 h 372239"/>
              <a:gd name="connsiteX3" fmla="*/ 112985 w 1039647"/>
              <a:gd name="connsiteY3" fmla="*/ 372239 h 372239"/>
              <a:gd name="connsiteX4" fmla="*/ 0 w 1039647"/>
              <a:gd name="connsiteY4" fmla="*/ 0 h 3722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39647" h="372239">
                <a:moveTo>
                  <a:pt x="0" y="0"/>
                </a:moveTo>
                <a:lnTo>
                  <a:pt x="697819" y="13552"/>
                </a:lnTo>
                <a:lnTo>
                  <a:pt x="1039646" y="371363"/>
                </a:lnTo>
                <a:lnTo>
                  <a:pt x="112985" y="372239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0000"/>
                  <a:lumOff val="20000"/>
                </a:schemeClr>
              </a:gs>
              <a:gs pos="68000">
                <a:schemeClr val="accent1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8" name="Rectangle 15">
            <a:extLst>
              <a:ext uri="{FF2B5EF4-FFF2-40B4-BE49-F238E27FC236}">
                <a16:creationId xmlns:a16="http://schemas.microsoft.com/office/drawing/2014/main" id="{5C729355-F34C-4F7A-AC94-B488FDDF3941}"/>
              </a:ext>
            </a:extLst>
          </p:cNvPr>
          <p:cNvSpPr/>
          <p:nvPr/>
        </p:nvSpPr>
        <p:spPr>
          <a:xfrm rot="16200000" flipH="1">
            <a:off x="4996037" y="4592590"/>
            <a:ext cx="932332" cy="376866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045638"/>
              <a:gd name="connsiteY0" fmla="*/ 0 h 371362"/>
              <a:gd name="connsiteX1" fmla="*/ 697819 w 1045638"/>
              <a:gd name="connsiteY1" fmla="*/ 2534 h 371362"/>
              <a:gd name="connsiteX2" fmla="*/ 1045638 w 1045638"/>
              <a:gd name="connsiteY2" fmla="*/ 371362 h 371362"/>
              <a:gd name="connsiteX3" fmla="*/ 100990 w 1045638"/>
              <a:gd name="connsiteY3" fmla="*/ 366729 h 371362"/>
              <a:gd name="connsiteX4" fmla="*/ 0 w 1045638"/>
              <a:gd name="connsiteY4" fmla="*/ 0 h 371362"/>
              <a:gd name="connsiteX0" fmla="*/ 0 w 1027064"/>
              <a:gd name="connsiteY0" fmla="*/ 0 h 371362"/>
              <a:gd name="connsiteX1" fmla="*/ 697819 w 1027064"/>
              <a:gd name="connsiteY1" fmla="*/ 2534 h 371362"/>
              <a:gd name="connsiteX2" fmla="*/ 1027064 w 1027064"/>
              <a:gd name="connsiteY2" fmla="*/ 371362 h 371362"/>
              <a:gd name="connsiteX3" fmla="*/ 100990 w 1027064"/>
              <a:gd name="connsiteY3" fmla="*/ 366729 h 371362"/>
              <a:gd name="connsiteX4" fmla="*/ 0 w 1027064"/>
              <a:gd name="connsiteY4" fmla="*/ 0 h 371362"/>
              <a:gd name="connsiteX0" fmla="*/ 0 w 1027064"/>
              <a:gd name="connsiteY0" fmla="*/ 0 h 371362"/>
              <a:gd name="connsiteX1" fmla="*/ 700818 w 1027064"/>
              <a:gd name="connsiteY1" fmla="*/ 2534 h 371362"/>
              <a:gd name="connsiteX2" fmla="*/ 1027064 w 1027064"/>
              <a:gd name="connsiteY2" fmla="*/ 371362 h 371362"/>
              <a:gd name="connsiteX3" fmla="*/ 100990 w 1027064"/>
              <a:gd name="connsiteY3" fmla="*/ 366729 h 371362"/>
              <a:gd name="connsiteX4" fmla="*/ 0 w 1027064"/>
              <a:gd name="connsiteY4" fmla="*/ 0 h 371362"/>
              <a:gd name="connsiteX0" fmla="*/ 0 w 1021066"/>
              <a:gd name="connsiteY0" fmla="*/ 220 h 368828"/>
              <a:gd name="connsiteX1" fmla="*/ 694820 w 1021066"/>
              <a:gd name="connsiteY1" fmla="*/ 0 h 368828"/>
              <a:gd name="connsiteX2" fmla="*/ 1021066 w 1021066"/>
              <a:gd name="connsiteY2" fmla="*/ 368828 h 368828"/>
              <a:gd name="connsiteX3" fmla="*/ 94992 w 1021066"/>
              <a:gd name="connsiteY3" fmla="*/ 364195 h 368828"/>
              <a:gd name="connsiteX4" fmla="*/ 0 w 1021066"/>
              <a:gd name="connsiteY4" fmla="*/ 220 h 368828"/>
              <a:gd name="connsiteX0" fmla="*/ 0 w 1012067"/>
              <a:gd name="connsiteY0" fmla="*/ 0 h 371360"/>
              <a:gd name="connsiteX1" fmla="*/ 685821 w 1012067"/>
              <a:gd name="connsiteY1" fmla="*/ 2532 h 371360"/>
              <a:gd name="connsiteX2" fmla="*/ 1012067 w 1012067"/>
              <a:gd name="connsiteY2" fmla="*/ 371360 h 371360"/>
              <a:gd name="connsiteX3" fmla="*/ 85993 w 1012067"/>
              <a:gd name="connsiteY3" fmla="*/ 366727 h 371360"/>
              <a:gd name="connsiteX4" fmla="*/ 0 w 1012067"/>
              <a:gd name="connsiteY4" fmla="*/ 0 h 371360"/>
              <a:gd name="connsiteX0" fmla="*/ 0 w 1012067"/>
              <a:gd name="connsiteY0" fmla="*/ 220 h 371580"/>
              <a:gd name="connsiteX1" fmla="*/ 685824 w 1012067"/>
              <a:gd name="connsiteY1" fmla="*/ 0 h 371580"/>
              <a:gd name="connsiteX2" fmla="*/ 1012067 w 1012067"/>
              <a:gd name="connsiteY2" fmla="*/ 371580 h 371580"/>
              <a:gd name="connsiteX3" fmla="*/ 85993 w 1012067"/>
              <a:gd name="connsiteY3" fmla="*/ 366947 h 371580"/>
              <a:gd name="connsiteX4" fmla="*/ 0 w 1012067"/>
              <a:gd name="connsiteY4" fmla="*/ 220 h 371580"/>
              <a:gd name="connsiteX0" fmla="*/ 0 w 1015064"/>
              <a:gd name="connsiteY0" fmla="*/ 0 h 376866"/>
              <a:gd name="connsiteX1" fmla="*/ 688821 w 1015064"/>
              <a:gd name="connsiteY1" fmla="*/ 5286 h 376866"/>
              <a:gd name="connsiteX2" fmla="*/ 1015064 w 1015064"/>
              <a:gd name="connsiteY2" fmla="*/ 376866 h 376866"/>
              <a:gd name="connsiteX3" fmla="*/ 88990 w 1015064"/>
              <a:gd name="connsiteY3" fmla="*/ 372233 h 376866"/>
              <a:gd name="connsiteX4" fmla="*/ 0 w 1015064"/>
              <a:gd name="connsiteY4" fmla="*/ 0 h 3768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15064" h="376866">
                <a:moveTo>
                  <a:pt x="0" y="0"/>
                </a:moveTo>
                <a:lnTo>
                  <a:pt x="688821" y="5286"/>
                </a:lnTo>
                <a:lnTo>
                  <a:pt x="1015064" y="376866"/>
                </a:lnTo>
                <a:lnTo>
                  <a:pt x="88990" y="372233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1">
                  <a:lumMod val="80000"/>
                  <a:lumOff val="20000"/>
                </a:schemeClr>
              </a:gs>
              <a:gs pos="68000">
                <a:schemeClr val="accent1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CFC03A4-8D89-47CD-8048-C190BF97A21C}"/>
              </a:ext>
            </a:extLst>
          </p:cNvPr>
          <p:cNvSpPr/>
          <p:nvPr/>
        </p:nvSpPr>
        <p:spPr>
          <a:xfrm rot="16200000" flipH="1">
            <a:off x="5475777" y="4585503"/>
            <a:ext cx="847397" cy="504056"/>
          </a:xfrm>
          <a:prstGeom prst="rect">
            <a:avLst/>
          </a:prstGeom>
          <a:gradFill>
            <a:gsLst>
              <a:gs pos="0">
                <a:schemeClr val="accent1"/>
              </a:gs>
              <a:gs pos="68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0" name="Rectangle 15">
            <a:extLst>
              <a:ext uri="{FF2B5EF4-FFF2-40B4-BE49-F238E27FC236}">
                <a16:creationId xmlns:a16="http://schemas.microsoft.com/office/drawing/2014/main" id="{D53CC80E-E110-4316-A1B4-4351319CC224}"/>
              </a:ext>
            </a:extLst>
          </p:cNvPr>
          <p:cNvSpPr/>
          <p:nvPr/>
        </p:nvSpPr>
        <p:spPr>
          <a:xfrm rot="5400000">
            <a:off x="5755632" y="2279681"/>
            <a:ext cx="1156190" cy="370132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0968 w 1258787"/>
              <a:gd name="connsiteY0" fmla="*/ 9340 h 380703"/>
              <a:gd name="connsiteX1" fmla="*/ 1258787 w 1258787"/>
              <a:gd name="connsiteY1" fmla="*/ 0 h 380703"/>
              <a:gd name="connsiteX2" fmla="*/ 894085 w 1258787"/>
              <a:gd name="connsiteY2" fmla="*/ 380703 h 380703"/>
              <a:gd name="connsiteX3" fmla="*/ 0 w 1258787"/>
              <a:gd name="connsiteY3" fmla="*/ 370132 h 380703"/>
              <a:gd name="connsiteX4" fmla="*/ 560968 w 1258787"/>
              <a:gd name="connsiteY4" fmla="*/ 9340 h 380703"/>
              <a:gd name="connsiteX0" fmla="*/ 560968 w 1258787"/>
              <a:gd name="connsiteY0" fmla="*/ 9340 h 370132"/>
              <a:gd name="connsiteX1" fmla="*/ 1258787 w 1258787"/>
              <a:gd name="connsiteY1" fmla="*/ 0 h 370132"/>
              <a:gd name="connsiteX2" fmla="*/ 924074 w 1258787"/>
              <a:gd name="connsiteY2" fmla="*/ 369686 h 370132"/>
              <a:gd name="connsiteX3" fmla="*/ 0 w 1258787"/>
              <a:gd name="connsiteY3" fmla="*/ 370132 h 370132"/>
              <a:gd name="connsiteX4" fmla="*/ 560968 w 1258787"/>
              <a:gd name="connsiteY4" fmla="*/ 9340 h 3701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8787" h="370132">
                <a:moveTo>
                  <a:pt x="560968" y="9340"/>
                </a:moveTo>
                <a:lnTo>
                  <a:pt x="1258787" y="0"/>
                </a:lnTo>
                <a:lnTo>
                  <a:pt x="924074" y="369686"/>
                </a:lnTo>
                <a:lnTo>
                  <a:pt x="0" y="370132"/>
                </a:lnTo>
                <a:lnTo>
                  <a:pt x="560968" y="9340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80000"/>
                  <a:lumOff val="20000"/>
                </a:schemeClr>
              </a:gs>
              <a:gs pos="68000">
                <a:schemeClr val="accent4">
                  <a:lumMod val="9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1" name="Rectangle 15">
            <a:extLst>
              <a:ext uri="{FF2B5EF4-FFF2-40B4-BE49-F238E27FC236}">
                <a16:creationId xmlns:a16="http://schemas.microsoft.com/office/drawing/2014/main" id="{3AB4E579-BCF7-40F5-8609-FEC0B71FEEE8}"/>
              </a:ext>
            </a:extLst>
          </p:cNvPr>
          <p:cNvSpPr/>
          <p:nvPr/>
        </p:nvSpPr>
        <p:spPr>
          <a:xfrm rot="16200000" flipH="1">
            <a:off x="4887847" y="2270976"/>
            <a:ext cx="1150803" cy="381599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4115"/>
              <a:gd name="connsiteX1" fmla="*/ 1267786 w 1267786"/>
              <a:gd name="connsiteY1" fmla="*/ 0 h 384115"/>
              <a:gd name="connsiteX2" fmla="*/ 929089 w 1267786"/>
              <a:gd name="connsiteY2" fmla="*/ 384115 h 384115"/>
              <a:gd name="connsiteX3" fmla="*/ 0 w 1267786"/>
              <a:gd name="connsiteY3" fmla="*/ 370132 h 384115"/>
              <a:gd name="connsiteX4" fmla="*/ 569967 w 1267786"/>
              <a:gd name="connsiteY4" fmla="*/ 9340 h 384115"/>
              <a:gd name="connsiteX0" fmla="*/ 555105 w 1252924"/>
              <a:gd name="connsiteY0" fmla="*/ 9340 h 384115"/>
              <a:gd name="connsiteX1" fmla="*/ 1252924 w 1252924"/>
              <a:gd name="connsiteY1" fmla="*/ 0 h 384115"/>
              <a:gd name="connsiteX2" fmla="*/ 914227 w 1252924"/>
              <a:gd name="connsiteY2" fmla="*/ 384115 h 384115"/>
              <a:gd name="connsiteX3" fmla="*/ 0 w 1252924"/>
              <a:gd name="connsiteY3" fmla="*/ 380370 h 384115"/>
              <a:gd name="connsiteX4" fmla="*/ 555105 w 1252924"/>
              <a:gd name="connsiteY4" fmla="*/ 9340 h 384115"/>
              <a:gd name="connsiteX0" fmla="*/ 555105 w 1252924"/>
              <a:gd name="connsiteY0" fmla="*/ 2516 h 384115"/>
              <a:gd name="connsiteX1" fmla="*/ 1252924 w 1252924"/>
              <a:gd name="connsiteY1" fmla="*/ 0 h 384115"/>
              <a:gd name="connsiteX2" fmla="*/ 914227 w 1252924"/>
              <a:gd name="connsiteY2" fmla="*/ 384115 h 384115"/>
              <a:gd name="connsiteX3" fmla="*/ 0 w 1252924"/>
              <a:gd name="connsiteY3" fmla="*/ 380370 h 384115"/>
              <a:gd name="connsiteX4" fmla="*/ 555105 w 1252924"/>
              <a:gd name="connsiteY4" fmla="*/ 2516 h 384115"/>
              <a:gd name="connsiteX0" fmla="*/ 555105 w 1249926"/>
              <a:gd name="connsiteY0" fmla="*/ 0 h 381599"/>
              <a:gd name="connsiteX1" fmla="*/ 1249926 w 1249926"/>
              <a:gd name="connsiteY1" fmla="*/ 2993 h 381599"/>
              <a:gd name="connsiteX2" fmla="*/ 914227 w 1249926"/>
              <a:gd name="connsiteY2" fmla="*/ 381599 h 381599"/>
              <a:gd name="connsiteX3" fmla="*/ 0 w 1249926"/>
              <a:gd name="connsiteY3" fmla="*/ 377854 h 381599"/>
              <a:gd name="connsiteX4" fmla="*/ 555105 w 1249926"/>
              <a:gd name="connsiteY4" fmla="*/ 0 h 381599"/>
              <a:gd name="connsiteX0" fmla="*/ 546109 w 1240930"/>
              <a:gd name="connsiteY0" fmla="*/ 0 h 381599"/>
              <a:gd name="connsiteX1" fmla="*/ 1240930 w 1240930"/>
              <a:gd name="connsiteY1" fmla="*/ 2993 h 381599"/>
              <a:gd name="connsiteX2" fmla="*/ 905231 w 1240930"/>
              <a:gd name="connsiteY2" fmla="*/ 381599 h 381599"/>
              <a:gd name="connsiteX3" fmla="*/ 0 w 1240930"/>
              <a:gd name="connsiteY3" fmla="*/ 369592 h 381599"/>
              <a:gd name="connsiteX4" fmla="*/ 546109 w 1240930"/>
              <a:gd name="connsiteY4" fmla="*/ 0 h 381599"/>
              <a:gd name="connsiteX0" fmla="*/ 558101 w 1252922"/>
              <a:gd name="connsiteY0" fmla="*/ 0 h 381599"/>
              <a:gd name="connsiteX1" fmla="*/ 1252922 w 1252922"/>
              <a:gd name="connsiteY1" fmla="*/ 2993 h 381599"/>
              <a:gd name="connsiteX2" fmla="*/ 917223 w 1252922"/>
              <a:gd name="connsiteY2" fmla="*/ 381599 h 381599"/>
              <a:gd name="connsiteX3" fmla="*/ 0 w 1252922"/>
              <a:gd name="connsiteY3" fmla="*/ 375103 h 381599"/>
              <a:gd name="connsiteX4" fmla="*/ 558101 w 1252922"/>
              <a:gd name="connsiteY4" fmla="*/ 0 h 381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2922" h="381599">
                <a:moveTo>
                  <a:pt x="558101" y="0"/>
                </a:moveTo>
                <a:lnTo>
                  <a:pt x="1252922" y="2993"/>
                </a:lnTo>
                <a:lnTo>
                  <a:pt x="917223" y="381599"/>
                </a:lnTo>
                <a:lnTo>
                  <a:pt x="0" y="375103"/>
                </a:lnTo>
                <a:lnTo>
                  <a:pt x="558101" y="0"/>
                </a:lnTo>
                <a:close/>
              </a:path>
            </a:pathLst>
          </a:custGeom>
          <a:gradFill flip="none" rotWithShape="1">
            <a:gsLst>
              <a:gs pos="0">
                <a:schemeClr val="accent4">
                  <a:lumMod val="80000"/>
                  <a:lumOff val="20000"/>
                </a:schemeClr>
              </a:gs>
              <a:gs pos="68000">
                <a:schemeClr val="accent4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0B3022D3-3776-4CBE-A4A7-CD4C69EFE1E0}"/>
              </a:ext>
            </a:extLst>
          </p:cNvPr>
          <p:cNvSpPr/>
          <p:nvPr/>
        </p:nvSpPr>
        <p:spPr>
          <a:xfrm rot="5400000">
            <a:off x="7753652" y="1153111"/>
            <a:ext cx="634879" cy="312359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AD0E350-8014-46BD-93BD-730CB2599A74}"/>
              </a:ext>
            </a:extLst>
          </p:cNvPr>
          <p:cNvSpPr/>
          <p:nvPr/>
        </p:nvSpPr>
        <p:spPr>
          <a:xfrm rot="5400000">
            <a:off x="5475777" y="2055936"/>
            <a:ext cx="847397" cy="504056"/>
          </a:xfrm>
          <a:prstGeom prst="rect">
            <a:avLst/>
          </a:prstGeom>
          <a:gradFill>
            <a:gsLst>
              <a:gs pos="0">
                <a:schemeClr val="accent4"/>
              </a:gs>
              <a:gs pos="68000">
                <a:schemeClr val="accent4">
                  <a:lumMod val="90000"/>
                  <a:lumOff val="1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928B7C70-DB32-4BC6-8976-4E41AA54B954}"/>
              </a:ext>
            </a:extLst>
          </p:cNvPr>
          <p:cNvSpPr/>
          <p:nvPr/>
        </p:nvSpPr>
        <p:spPr>
          <a:xfrm rot="5400000">
            <a:off x="8017792" y="2160968"/>
            <a:ext cx="634878" cy="365186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5" name="Rectangle 15">
            <a:extLst>
              <a:ext uri="{FF2B5EF4-FFF2-40B4-BE49-F238E27FC236}">
                <a16:creationId xmlns:a16="http://schemas.microsoft.com/office/drawing/2014/main" id="{35929749-57FA-4584-9E89-F317F12A37DF}"/>
              </a:ext>
            </a:extLst>
          </p:cNvPr>
          <p:cNvSpPr/>
          <p:nvPr/>
        </p:nvSpPr>
        <p:spPr>
          <a:xfrm rot="5400000">
            <a:off x="5904260" y="3804766"/>
            <a:ext cx="848646" cy="366503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920896"/>
              <a:gd name="connsiteY0" fmla="*/ 0 h 389175"/>
              <a:gd name="connsiteX1" fmla="*/ 810585 w 920896"/>
              <a:gd name="connsiteY1" fmla="*/ 2534 h 389175"/>
              <a:gd name="connsiteX2" fmla="*/ 920896 w 920896"/>
              <a:gd name="connsiteY2" fmla="*/ 389175 h 389175"/>
              <a:gd name="connsiteX3" fmla="*/ 0 w 920896"/>
              <a:gd name="connsiteY3" fmla="*/ 384541 h 389175"/>
              <a:gd name="connsiteX4" fmla="*/ 112766 w 920896"/>
              <a:gd name="connsiteY4" fmla="*/ 0 h 389175"/>
              <a:gd name="connsiteX0" fmla="*/ 112766 w 825893"/>
              <a:gd name="connsiteY0" fmla="*/ 0 h 384541"/>
              <a:gd name="connsiteX1" fmla="*/ 810585 w 825893"/>
              <a:gd name="connsiteY1" fmla="*/ 2534 h 384541"/>
              <a:gd name="connsiteX2" fmla="*/ 825893 w 825893"/>
              <a:gd name="connsiteY2" fmla="*/ 383238 h 384541"/>
              <a:gd name="connsiteX3" fmla="*/ 0 w 825893"/>
              <a:gd name="connsiteY3" fmla="*/ 384541 h 384541"/>
              <a:gd name="connsiteX4" fmla="*/ 112766 w 825893"/>
              <a:gd name="connsiteY4" fmla="*/ 0 h 384541"/>
              <a:gd name="connsiteX0" fmla="*/ 112766 w 914958"/>
              <a:gd name="connsiteY0" fmla="*/ 0 h 384541"/>
              <a:gd name="connsiteX1" fmla="*/ 810585 w 914958"/>
              <a:gd name="connsiteY1" fmla="*/ 2534 h 384541"/>
              <a:gd name="connsiteX2" fmla="*/ 914958 w 914958"/>
              <a:gd name="connsiteY2" fmla="*/ 377300 h 384541"/>
              <a:gd name="connsiteX3" fmla="*/ 0 w 914958"/>
              <a:gd name="connsiteY3" fmla="*/ 384541 h 384541"/>
              <a:gd name="connsiteX4" fmla="*/ 112766 w 914958"/>
              <a:gd name="connsiteY4" fmla="*/ 0 h 384541"/>
              <a:gd name="connsiteX0" fmla="*/ 112766 w 920956"/>
              <a:gd name="connsiteY0" fmla="*/ 0 h 384541"/>
              <a:gd name="connsiteX1" fmla="*/ 810585 w 920956"/>
              <a:gd name="connsiteY1" fmla="*/ 2534 h 384541"/>
              <a:gd name="connsiteX2" fmla="*/ 920956 w 920956"/>
              <a:gd name="connsiteY2" fmla="*/ 377300 h 384541"/>
              <a:gd name="connsiteX3" fmla="*/ 0 w 920956"/>
              <a:gd name="connsiteY3" fmla="*/ 384541 h 384541"/>
              <a:gd name="connsiteX4" fmla="*/ 112766 w 920956"/>
              <a:gd name="connsiteY4" fmla="*/ 0 h 384541"/>
              <a:gd name="connsiteX0" fmla="*/ 115762 w 923952"/>
              <a:gd name="connsiteY0" fmla="*/ 0 h 377300"/>
              <a:gd name="connsiteX1" fmla="*/ 813581 w 923952"/>
              <a:gd name="connsiteY1" fmla="*/ 2534 h 377300"/>
              <a:gd name="connsiteX2" fmla="*/ 923952 w 923952"/>
              <a:gd name="connsiteY2" fmla="*/ 377300 h 377300"/>
              <a:gd name="connsiteX3" fmla="*/ 0 w 923952"/>
              <a:gd name="connsiteY3" fmla="*/ 373525 h 377300"/>
              <a:gd name="connsiteX4" fmla="*/ 115762 w 923952"/>
              <a:gd name="connsiteY4" fmla="*/ 0 h 377300"/>
              <a:gd name="connsiteX0" fmla="*/ 118760 w 923952"/>
              <a:gd name="connsiteY0" fmla="*/ 220 h 374766"/>
              <a:gd name="connsiteX1" fmla="*/ 813581 w 923952"/>
              <a:gd name="connsiteY1" fmla="*/ 0 h 374766"/>
              <a:gd name="connsiteX2" fmla="*/ 923952 w 923952"/>
              <a:gd name="connsiteY2" fmla="*/ 374766 h 374766"/>
              <a:gd name="connsiteX3" fmla="*/ 0 w 923952"/>
              <a:gd name="connsiteY3" fmla="*/ 370991 h 374766"/>
              <a:gd name="connsiteX4" fmla="*/ 118760 w 923952"/>
              <a:gd name="connsiteY4" fmla="*/ 220 h 374766"/>
              <a:gd name="connsiteX0" fmla="*/ 118760 w 923952"/>
              <a:gd name="connsiteY0" fmla="*/ 0 h 374546"/>
              <a:gd name="connsiteX1" fmla="*/ 813581 w 923952"/>
              <a:gd name="connsiteY1" fmla="*/ 8043 h 374546"/>
              <a:gd name="connsiteX2" fmla="*/ 923952 w 923952"/>
              <a:gd name="connsiteY2" fmla="*/ 374546 h 374546"/>
              <a:gd name="connsiteX3" fmla="*/ 0 w 923952"/>
              <a:gd name="connsiteY3" fmla="*/ 370771 h 374546"/>
              <a:gd name="connsiteX4" fmla="*/ 118760 w 923952"/>
              <a:gd name="connsiteY4" fmla="*/ 0 h 374546"/>
              <a:gd name="connsiteX0" fmla="*/ 124757 w 923952"/>
              <a:gd name="connsiteY0" fmla="*/ 0 h 371792"/>
              <a:gd name="connsiteX1" fmla="*/ 813581 w 923952"/>
              <a:gd name="connsiteY1" fmla="*/ 5289 h 371792"/>
              <a:gd name="connsiteX2" fmla="*/ 923952 w 923952"/>
              <a:gd name="connsiteY2" fmla="*/ 371792 h 371792"/>
              <a:gd name="connsiteX3" fmla="*/ 0 w 923952"/>
              <a:gd name="connsiteY3" fmla="*/ 368017 h 371792"/>
              <a:gd name="connsiteX4" fmla="*/ 124757 w 923952"/>
              <a:gd name="connsiteY4" fmla="*/ 0 h 371792"/>
              <a:gd name="connsiteX0" fmla="*/ 112763 w 923952"/>
              <a:gd name="connsiteY0" fmla="*/ 220 h 366503"/>
              <a:gd name="connsiteX1" fmla="*/ 813581 w 923952"/>
              <a:gd name="connsiteY1" fmla="*/ 0 h 366503"/>
              <a:gd name="connsiteX2" fmla="*/ 923952 w 923952"/>
              <a:gd name="connsiteY2" fmla="*/ 366503 h 366503"/>
              <a:gd name="connsiteX3" fmla="*/ 0 w 923952"/>
              <a:gd name="connsiteY3" fmla="*/ 362728 h 366503"/>
              <a:gd name="connsiteX4" fmla="*/ 112763 w 923952"/>
              <a:gd name="connsiteY4" fmla="*/ 220 h 366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23952" h="366503">
                <a:moveTo>
                  <a:pt x="112763" y="220"/>
                </a:moveTo>
                <a:lnTo>
                  <a:pt x="813581" y="0"/>
                </a:lnTo>
                <a:lnTo>
                  <a:pt x="923952" y="366503"/>
                </a:lnTo>
                <a:lnTo>
                  <a:pt x="0" y="362728"/>
                </a:lnTo>
                <a:lnTo>
                  <a:pt x="112763" y="220"/>
                </a:lnTo>
                <a:close/>
              </a:path>
            </a:pathLst>
          </a:custGeom>
          <a:gradFill flip="none" rotWithShape="1">
            <a:gsLst>
              <a:gs pos="0">
                <a:schemeClr val="accent2"/>
              </a:gs>
              <a:gs pos="68000">
                <a:schemeClr val="accent2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6" name="Rectangle 15">
            <a:extLst>
              <a:ext uri="{FF2B5EF4-FFF2-40B4-BE49-F238E27FC236}">
                <a16:creationId xmlns:a16="http://schemas.microsoft.com/office/drawing/2014/main" id="{CF528E45-9BF9-49DB-9779-06F8E8FDE1C0}"/>
              </a:ext>
            </a:extLst>
          </p:cNvPr>
          <p:cNvSpPr/>
          <p:nvPr/>
        </p:nvSpPr>
        <p:spPr>
          <a:xfrm rot="16200000" flipH="1">
            <a:off x="5043292" y="3799486"/>
            <a:ext cx="833561" cy="381129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920896"/>
              <a:gd name="connsiteY0" fmla="*/ 0 h 389175"/>
              <a:gd name="connsiteX1" fmla="*/ 810585 w 920896"/>
              <a:gd name="connsiteY1" fmla="*/ 2534 h 389175"/>
              <a:gd name="connsiteX2" fmla="*/ 920896 w 920896"/>
              <a:gd name="connsiteY2" fmla="*/ 389175 h 389175"/>
              <a:gd name="connsiteX3" fmla="*/ 0 w 920896"/>
              <a:gd name="connsiteY3" fmla="*/ 384541 h 389175"/>
              <a:gd name="connsiteX4" fmla="*/ 112766 w 920896"/>
              <a:gd name="connsiteY4" fmla="*/ 0 h 389175"/>
              <a:gd name="connsiteX0" fmla="*/ 112766 w 825893"/>
              <a:gd name="connsiteY0" fmla="*/ 0 h 384541"/>
              <a:gd name="connsiteX1" fmla="*/ 810585 w 825893"/>
              <a:gd name="connsiteY1" fmla="*/ 2534 h 384541"/>
              <a:gd name="connsiteX2" fmla="*/ 825893 w 825893"/>
              <a:gd name="connsiteY2" fmla="*/ 383238 h 384541"/>
              <a:gd name="connsiteX3" fmla="*/ 0 w 825893"/>
              <a:gd name="connsiteY3" fmla="*/ 384541 h 384541"/>
              <a:gd name="connsiteX4" fmla="*/ 112766 w 825893"/>
              <a:gd name="connsiteY4" fmla="*/ 0 h 384541"/>
              <a:gd name="connsiteX0" fmla="*/ 112766 w 914958"/>
              <a:gd name="connsiteY0" fmla="*/ 0 h 384541"/>
              <a:gd name="connsiteX1" fmla="*/ 810585 w 914958"/>
              <a:gd name="connsiteY1" fmla="*/ 2534 h 384541"/>
              <a:gd name="connsiteX2" fmla="*/ 914958 w 914958"/>
              <a:gd name="connsiteY2" fmla="*/ 377300 h 384541"/>
              <a:gd name="connsiteX3" fmla="*/ 0 w 914958"/>
              <a:gd name="connsiteY3" fmla="*/ 384541 h 384541"/>
              <a:gd name="connsiteX4" fmla="*/ 112766 w 914958"/>
              <a:gd name="connsiteY4" fmla="*/ 0 h 384541"/>
              <a:gd name="connsiteX0" fmla="*/ 105336 w 907528"/>
              <a:gd name="connsiteY0" fmla="*/ 0 h 384541"/>
              <a:gd name="connsiteX1" fmla="*/ 803155 w 907528"/>
              <a:gd name="connsiteY1" fmla="*/ 2534 h 384541"/>
              <a:gd name="connsiteX2" fmla="*/ 907528 w 907528"/>
              <a:gd name="connsiteY2" fmla="*/ 377300 h 384541"/>
              <a:gd name="connsiteX3" fmla="*/ 0 w 907528"/>
              <a:gd name="connsiteY3" fmla="*/ 384541 h 384541"/>
              <a:gd name="connsiteX4" fmla="*/ 105336 w 907528"/>
              <a:gd name="connsiteY4" fmla="*/ 0 h 384541"/>
              <a:gd name="connsiteX0" fmla="*/ 105336 w 907528"/>
              <a:gd name="connsiteY0" fmla="*/ 0 h 384541"/>
              <a:gd name="connsiteX1" fmla="*/ 803155 w 907528"/>
              <a:gd name="connsiteY1" fmla="*/ 2534 h 384541"/>
              <a:gd name="connsiteX2" fmla="*/ 907528 w 907528"/>
              <a:gd name="connsiteY2" fmla="*/ 380712 h 384541"/>
              <a:gd name="connsiteX3" fmla="*/ 0 w 907528"/>
              <a:gd name="connsiteY3" fmla="*/ 384541 h 384541"/>
              <a:gd name="connsiteX4" fmla="*/ 105336 w 907528"/>
              <a:gd name="connsiteY4" fmla="*/ 0 h 384541"/>
              <a:gd name="connsiteX0" fmla="*/ 105336 w 907528"/>
              <a:gd name="connsiteY0" fmla="*/ 0 h 384541"/>
              <a:gd name="connsiteX1" fmla="*/ 806870 w 907528"/>
              <a:gd name="connsiteY1" fmla="*/ 5946 h 384541"/>
              <a:gd name="connsiteX2" fmla="*/ 907528 w 907528"/>
              <a:gd name="connsiteY2" fmla="*/ 380712 h 384541"/>
              <a:gd name="connsiteX3" fmla="*/ 0 w 907528"/>
              <a:gd name="connsiteY3" fmla="*/ 384541 h 384541"/>
              <a:gd name="connsiteX4" fmla="*/ 105336 w 907528"/>
              <a:gd name="connsiteY4" fmla="*/ 0 h 384541"/>
              <a:gd name="connsiteX0" fmla="*/ 105336 w 907528"/>
              <a:gd name="connsiteY0" fmla="*/ 0 h 381129"/>
              <a:gd name="connsiteX1" fmla="*/ 806870 w 907528"/>
              <a:gd name="connsiteY1" fmla="*/ 2534 h 381129"/>
              <a:gd name="connsiteX2" fmla="*/ 907528 w 907528"/>
              <a:gd name="connsiteY2" fmla="*/ 377300 h 381129"/>
              <a:gd name="connsiteX3" fmla="*/ 0 w 907528"/>
              <a:gd name="connsiteY3" fmla="*/ 381129 h 381129"/>
              <a:gd name="connsiteX4" fmla="*/ 105336 w 907528"/>
              <a:gd name="connsiteY4" fmla="*/ 0 h 381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7528" h="381129">
                <a:moveTo>
                  <a:pt x="105336" y="0"/>
                </a:moveTo>
                <a:lnTo>
                  <a:pt x="806870" y="2534"/>
                </a:lnTo>
                <a:lnTo>
                  <a:pt x="907528" y="377300"/>
                </a:lnTo>
                <a:lnTo>
                  <a:pt x="0" y="381129"/>
                </a:lnTo>
                <a:lnTo>
                  <a:pt x="105336" y="0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lumMod val="95000"/>
                  <a:lumOff val="5000"/>
                </a:schemeClr>
              </a:gs>
              <a:gs pos="68000">
                <a:schemeClr val="accent2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EFA99BE0-D876-422C-A20F-485037CCC3B3}"/>
              </a:ext>
            </a:extLst>
          </p:cNvPr>
          <p:cNvSpPr/>
          <p:nvPr/>
        </p:nvSpPr>
        <p:spPr>
          <a:xfrm rot="5400000">
            <a:off x="5475777" y="3739896"/>
            <a:ext cx="847397" cy="504056"/>
          </a:xfrm>
          <a:prstGeom prst="rect">
            <a:avLst/>
          </a:prstGeom>
          <a:gradFill>
            <a:gsLst>
              <a:gs pos="0">
                <a:schemeClr val="accent2">
                  <a:lumMod val="100000"/>
                </a:schemeClr>
              </a:gs>
              <a:gs pos="68000">
                <a:schemeClr val="accent2">
                  <a:lumMod val="75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8" name="Rectangle 15">
            <a:extLst>
              <a:ext uri="{FF2B5EF4-FFF2-40B4-BE49-F238E27FC236}">
                <a16:creationId xmlns:a16="http://schemas.microsoft.com/office/drawing/2014/main" id="{998656A9-501B-443A-90B9-FA8987326346}"/>
              </a:ext>
            </a:extLst>
          </p:cNvPr>
          <p:cNvSpPr/>
          <p:nvPr/>
        </p:nvSpPr>
        <p:spPr>
          <a:xfrm rot="5400000">
            <a:off x="5746048" y="5331052"/>
            <a:ext cx="1156748" cy="372666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259394"/>
              <a:gd name="connsiteY0" fmla="*/ 0 h 366729"/>
              <a:gd name="connsiteX1" fmla="*/ 697819 w 1259394"/>
              <a:gd name="connsiteY1" fmla="*/ 2534 h 366729"/>
              <a:gd name="connsiteX2" fmla="*/ 1259394 w 1259394"/>
              <a:gd name="connsiteY2" fmla="*/ 365424 h 366729"/>
              <a:gd name="connsiteX3" fmla="*/ 100990 w 1259394"/>
              <a:gd name="connsiteY3" fmla="*/ 366729 h 366729"/>
              <a:gd name="connsiteX4" fmla="*/ 0 w 1259394"/>
              <a:gd name="connsiteY4" fmla="*/ 0 h 366729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50372 w 1259394"/>
              <a:gd name="connsiteY3" fmla="*/ 372666 h 372666"/>
              <a:gd name="connsiteX4" fmla="*/ 0 w 1259394"/>
              <a:gd name="connsiteY4" fmla="*/ 0 h 372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394" h="372666">
                <a:moveTo>
                  <a:pt x="0" y="0"/>
                </a:moveTo>
                <a:lnTo>
                  <a:pt x="697819" y="2534"/>
                </a:lnTo>
                <a:lnTo>
                  <a:pt x="1259394" y="365424"/>
                </a:lnTo>
                <a:lnTo>
                  <a:pt x="350372" y="37266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80000"/>
                  <a:lumOff val="20000"/>
                </a:schemeClr>
              </a:gs>
              <a:gs pos="68000">
                <a:schemeClr val="accent6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79" name="Rectangle 15">
            <a:extLst>
              <a:ext uri="{FF2B5EF4-FFF2-40B4-BE49-F238E27FC236}">
                <a16:creationId xmlns:a16="http://schemas.microsoft.com/office/drawing/2014/main" id="{DA58A347-0177-4134-A35F-B373FB1422C8}"/>
              </a:ext>
            </a:extLst>
          </p:cNvPr>
          <p:cNvSpPr/>
          <p:nvPr/>
        </p:nvSpPr>
        <p:spPr>
          <a:xfrm rot="16200000" flipH="1">
            <a:off x="4885929" y="5331052"/>
            <a:ext cx="1156748" cy="372666"/>
          </a:xfrm>
          <a:custGeom>
            <a:avLst/>
            <a:gdLst>
              <a:gd name="connsiteX0" fmla="*/ 0 w 792088"/>
              <a:gd name="connsiteY0" fmla="*/ 0 h 163995"/>
              <a:gd name="connsiteX1" fmla="*/ 792088 w 792088"/>
              <a:gd name="connsiteY1" fmla="*/ 0 h 163995"/>
              <a:gd name="connsiteX2" fmla="*/ 792088 w 792088"/>
              <a:gd name="connsiteY2" fmla="*/ 163995 h 163995"/>
              <a:gd name="connsiteX3" fmla="*/ 0 w 792088"/>
              <a:gd name="connsiteY3" fmla="*/ 163995 h 163995"/>
              <a:gd name="connsiteX4" fmla="*/ 0 w 792088"/>
              <a:gd name="connsiteY4" fmla="*/ 0 h 163995"/>
              <a:gd name="connsiteX0" fmla="*/ 115410 w 792088"/>
              <a:gd name="connsiteY0" fmla="*/ 0 h 323793"/>
              <a:gd name="connsiteX1" fmla="*/ 792088 w 792088"/>
              <a:gd name="connsiteY1" fmla="*/ 159798 h 323793"/>
              <a:gd name="connsiteX2" fmla="*/ 792088 w 792088"/>
              <a:gd name="connsiteY2" fmla="*/ 323793 h 323793"/>
              <a:gd name="connsiteX3" fmla="*/ 0 w 792088"/>
              <a:gd name="connsiteY3" fmla="*/ 323793 h 323793"/>
              <a:gd name="connsiteX4" fmla="*/ 115410 w 792088"/>
              <a:gd name="connsiteY4" fmla="*/ 0 h 323793"/>
              <a:gd name="connsiteX0" fmla="*/ 115410 w 797373"/>
              <a:gd name="connsiteY0" fmla="*/ 4054 h 327847"/>
              <a:gd name="connsiteX1" fmla="*/ 797373 w 797373"/>
              <a:gd name="connsiteY1" fmla="*/ 0 h 327847"/>
              <a:gd name="connsiteX2" fmla="*/ 792088 w 797373"/>
              <a:gd name="connsiteY2" fmla="*/ 327847 h 327847"/>
              <a:gd name="connsiteX3" fmla="*/ 0 w 797373"/>
              <a:gd name="connsiteY3" fmla="*/ 327847 h 327847"/>
              <a:gd name="connsiteX4" fmla="*/ 115410 w 797373"/>
              <a:gd name="connsiteY4" fmla="*/ 4054 h 327847"/>
              <a:gd name="connsiteX0" fmla="*/ 115410 w 797373"/>
              <a:gd name="connsiteY0" fmla="*/ 0 h 323793"/>
              <a:gd name="connsiteX1" fmla="*/ 797373 w 797373"/>
              <a:gd name="connsiteY1" fmla="*/ 1231 h 323793"/>
              <a:gd name="connsiteX2" fmla="*/ 792088 w 797373"/>
              <a:gd name="connsiteY2" fmla="*/ 323793 h 323793"/>
              <a:gd name="connsiteX3" fmla="*/ 0 w 797373"/>
              <a:gd name="connsiteY3" fmla="*/ 323793 h 323793"/>
              <a:gd name="connsiteX4" fmla="*/ 115410 w 797373"/>
              <a:gd name="connsiteY4" fmla="*/ 0 h 323793"/>
              <a:gd name="connsiteX0" fmla="*/ 115410 w 797373"/>
              <a:gd name="connsiteY0" fmla="*/ 9340 h 333133"/>
              <a:gd name="connsiteX1" fmla="*/ 797373 w 797373"/>
              <a:gd name="connsiteY1" fmla="*/ 0 h 333133"/>
              <a:gd name="connsiteX2" fmla="*/ 792088 w 797373"/>
              <a:gd name="connsiteY2" fmla="*/ 333133 h 333133"/>
              <a:gd name="connsiteX3" fmla="*/ 0 w 797373"/>
              <a:gd name="connsiteY3" fmla="*/ 333133 h 333133"/>
              <a:gd name="connsiteX4" fmla="*/ 115410 w 797373"/>
              <a:gd name="connsiteY4" fmla="*/ 9340 h 333133"/>
              <a:gd name="connsiteX0" fmla="*/ 115410 w 813229"/>
              <a:gd name="connsiteY0" fmla="*/ 9340 h 333133"/>
              <a:gd name="connsiteX1" fmla="*/ 813229 w 813229"/>
              <a:gd name="connsiteY1" fmla="*/ 0 h 333133"/>
              <a:gd name="connsiteX2" fmla="*/ 792088 w 813229"/>
              <a:gd name="connsiteY2" fmla="*/ 333133 h 333133"/>
              <a:gd name="connsiteX3" fmla="*/ 0 w 813229"/>
              <a:gd name="connsiteY3" fmla="*/ 333133 h 333133"/>
              <a:gd name="connsiteX4" fmla="*/ 115410 w 813229"/>
              <a:gd name="connsiteY4" fmla="*/ 9340 h 33313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246645 w 1267786"/>
              <a:gd name="connsiteY2" fmla="*/ 333133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80703"/>
              <a:gd name="connsiteX1" fmla="*/ 1267786 w 1267786"/>
              <a:gd name="connsiteY1" fmla="*/ 0 h 380703"/>
              <a:gd name="connsiteX2" fmla="*/ 903084 w 1267786"/>
              <a:gd name="connsiteY2" fmla="*/ 380703 h 380703"/>
              <a:gd name="connsiteX3" fmla="*/ 0 w 1267786"/>
              <a:gd name="connsiteY3" fmla="*/ 370132 h 380703"/>
              <a:gd name="connsiteX4" fmla="*/ 569967 w 1267786"/>
              <a:gd name="connsiteY4" fmla="*/ 9340 h 380703"/>
              <a:gd name="connsiteX0" fmla="*/ 569967 w 1267786"/>
              <a:gd name="connsiteY0" fmla="*/ 9340 h 370132"/>
              <a:gd name="connsiteX1" fmla="*/ 1267786 w 1267786"/>
              <a:gd name="connsiteY1" fmla="*/ 0 h 370132"/>
              <a:gd name="connsiteX2" fmla="*/ 1164342 w 1267786"/>
              <a:gd name="connsiteY2" fmla="*/ 351014 h 370132"/>
              <a:gd name="connsiteX3" fmla="*/ 0 w 1267786"/>
              <a:gd name="connsiteY3" fmla="*/ 370132 h 370132"/>
              <a:gd name="connsiteX4" fmla="*/ 569967 w 1267786"/>
              <a:gd name="connsiteY4" fmla="*/ 9340 h 370132"/>
              <a:gd name="connsiteX0" fmla="*/ 332460 w 1030279"/>
              <a:gd name="connsiteY0" fmla="*/ 9340 h 370132"/>
              <a:gd name="connsiteX1" fmla="*/ 1030279 w 1030279"/>
              <a:gd name="connsiteY1" fmla="*/ 0 h 370132"/>
              <a:gd name="connsiteX2" fmla="*/ 926835 w 1030279"/>
              <a:gd name="connsiteY2" fmla="*/ 351014 h 370132"/>
              <a:gd name="connsiteX3" fmla="*/ 0 w 1030279"/>
              <a:gd name="connsiteY3" fmla="*/ 370132 h 370132"/>
              <a:gd name="connsiteX4" fmla="*/ 332460 w 1030279"/>
              <a:gd name="connsiteY4" fmla="*/ 9340 h 370132"/>
              <a:gd name="connsiteX0" fmla="*/ 350273 w 1048092"/>
              <a:gd name="connsiteY0" fmla="*/ 9340 h 358256"/>
              <a:gd name="connsiteX1" fmla="*/ 1048092 w 1048092"/>
              <a:gd name="connsiteY1" fmla="*/ 0 h 358256"/>
              <a:gd name="connsiteX2" fmla="*/ 944648 w 1048092"/>
              <a:gd name="connsiteY2" fmla="*/ 351014 h 358256"/>
              <a:gd name="connsiteX3" fmla="*/ 0 w 1048092"/>
              <a:gd name="connsiteY3" fmla="*/ 358256 h 358256"/>
              <a:gd name="connsiteX4" fmla="*/ 350273 w 1048092"/>
              <a:gd name="connsiteY4" fmla="*/ 9340 h 358256"/>
              <a:gd name="connsiteX0" fmla="*/ 344336 w 1048092"/>
              <a:gd name="connsiteY0" fmla="*/ 0 h 360791"/>
              <a:gd name="connsiteX1" fmla="*/ 1048092 w 1048092"/>
              <a:gd name="connsiteY1" fmla="*/ 2535 h 360791"/>
              <a:gd name="connsiteX2" fmla="*/ 944648 w 1048092"/>
              <a:gd name="connsiteY2" fmla="*/ 353549 h 360791"/>
              <a:gd name="connsiteX3" fmla="*/ 0 w 1048092"/>
              <a:gd name="connsiteY3" fmla="*/ 360791 h 360791"/>
              <a:gd name="connsiteX4" fmla="*/ 344336 w 1048092"/>
              <a:gd name="connsiteY4" fmla="*/ 0 h 360791"/>
              <a:gd name="connsiteX0" fmla="*/ 344336 w 1059967"/>
              <a:gd name="connsiteY0" fmla="*/ 0 h 360791"/>
              <a:gd name="connsiteX1" fmla="*/ 1059967 w 1059967"/>
              <a:gd name="connsiteY1" fmla="*/ 8472 h 360791"/>
              <a:gd name="connsiteX2" fmla="*/ 944648 w 1059967"/>
              <a:gd name="connsiteY2" fmla="*/ 353549 h 360791"/>
              <a:gd name="connsiteX3" fmla="*/ 0 w 1059967"/>
              <a:gd name="connsiteY3" fmla="*/ 360791 h 360791"/>
              <a:gd name="connsiteX4" fmla="*/ 344336 w 1059967"/>
              <a:gd name="connsiteY4" fmla="*/ 0 h 360791"/>
              <a:gd name="connsiteX0" fmla="*/ 344336 w 1065905"/>
              <a:gd name="connsiteY0" fmla="*/ 15278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44336 w 1065905"/>
              <a:gd name="connsiteY4" fmla="*/ 15278 h 376069"/>
              <a:gd name="connsiteX0" fmla="*/ 356211 w 1065905"/>
              <a:gd name="connsiteY0" fmla="*/ 3403 h 376069"/>
              <a:gd name="connsiteX1" fmla="*/ 1065905 w 1065905"/>
              <a:gd name="connsiteY1" fmla="*/ 0 h 376069"/>
              <a:gd name="connsiteX2" fmla="*/ 944648 w 1065905"/>
              <a:gd name="connsiteY2" fmla="*/ 368827 h 376069"/>
              <a:gd name="connsiteX3" fmla="*/ 0 w 1065905"/>
              <a:gd name="connsiteY3" fmla="*/ 376069 h 376069"/>
              <a:gd name="connsiteX4" fmla="*/ 356211 w 1065905"/>
              <a:gd name="connsiteY4" fmla="*/ 3403 h 376069"/>
              <a:gd name="connsiteX0" fmla="*/ 356211 w 1170279"/>
              <a:gd name="connsiteY0" fmla="*/ 3403 h 380703"/>
              <a:gd name="connsiteX1" fmla="*/ 1065905 w 1170279"/>
              <a:gd name="connsiteY1" fmla="*/ 0 h 380703"/>
              <a:gd name="connsiteX2" fmla="*/ 1170279 w 1170279"/>
              <a:gd name="connsiteY2" fmla="*/ 380703 h 380703"/>
              <a:gd name="connsiteX3" fmla="*/ 0 w 1170279"/>
              <a:gd name="connsiteY3" fmla="*/ 376069 h 380703"/>
              <a:gd name="connsiteX4" fmla="*/ 356211 w 1170279"/>
              <a:gd name="connsiteY4" fmla="*/ 3403 h 380703"/>
              <a:gd name="connsiteX0" fmla="*/ 100891 w 914959"/>
              <a:gd name="connsiteY0" fmla="*/ 3403 h 382007"/>
              <a:gd name="connsiteX1" fmla="*/ 810585 w 914959"/>
              <a:gd name="connsiteY1" fmla="*/ 0 h 382007"/>
              <a:gd name="connsiteX2" fmla="*/ 914959 w 914959"/>
              <a:gd name="connsiteY2" fmla="*/ 380703 h 382007"/>
              <a:gd name="connsiteX3" fmla="*/ 0 w 914959"/>
              <a:gd name="connsiteY3" fmla="*/ 382007 h 382007"/>
              <a:gd name="connsiteX4" fmla="*/ 100891 w 914959"/>
              <a:gd name="connsiteY4" fmla="*/ 3403 h 382007"/>
              <a:gd name="connsiteX0" fmla="*/ 112766 w 914959"/>
              <a:gd name="connsiteY0" fmla="*/ 0 h 384541"/>
              <a:gd name="connsiteX1" fmla="*/ 810585 w 914959"/>
              <a:gd name="connsiteY1" fmla="*/ 2534 h 384541"/>
              <a:gd name="connsiteX2" fmla="*/ 914959 w 914959"/>
              <a:gd name="connsiteY2" fmla="*/ 383237 h 384541"/>
              <a:gd name="connsiteX3" fmla="*/ 0 w 914959"/>
              <a:gd name="connsiteY3" fmla="*/ 384541 h 384541"/>
              <a:gd name="connsiteX4" fmla="*/ 112766 w 914959"/>
              <a:gd name="connsiteY4" fmla="*/ 0 h 384541"/>
              <a:gd name="connsiteX0" fmla="*/ 112766 w 1146528"/>
              <a:gd name="connsiteY0" fmla="*/ 0 h 384541"/>
              <a:gd name="connsiteX1" fmla="*/ 810585 w 1146528"/>
              <a:gd name="connsiteY1" fmla="*/ 2534 h 384541"/>
              <a:gd name="connsiteX2" fmla="*/ 1146528 w 1146528"/>
              <a:gd name="connsiteY2" fmla="*/ 371362 h 384541"/>
              <a:gd name="connsiteX3" fmla="*/ 0 w 1146528"/>
              <a:gd name="connsiteY3" fmla="*/ 384541 h 384541"/>
              <a:gd name="connsiteX4" fmla="*/ 112766 w 1146528"/>
              <a:gd name="connsiteY4" fmla="*/ 0 h 384541"/>
              <a:gd name="connsiteX0" fmla="*/ 0 w 1033762"/>
              <a:gd name="connsiteY0" fmla="*/ 0 h 372666"/>
              <a:gd name="connsiteX1" fmla="*/ 697819 w 1033762"/>
              <a:gd name="connsiteY1" fmla="*/ 2534 h 372666"/>
              <a:gd name="connsiteX2" fmla="*/ 1033762 w 1033762"/>
              <a:gd name="connsiteY2" fmla="*/ 371362 h 372666"/>
              <a:gd name="connsiteX3" fmla="*/ 106928 w 1033762"/>
              <a:gd name="connsiteY3" fmla="*/ 372666 h 372666"/>
              <a:gd name="connsiteX4" fmla="*/ 0 w 1033762"/>
              <a:gd name="connsiteY4" fmla="*/ 0 h 372666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66304 w 1033762"/>
              <a:gd name="connsiteY3" fmla="*/ 366729 h 371362"/>
              <a:gd name="connsiteX4" fmla="*/ 0 w 1033762"/>
              <a:gd name="connsiteY4" fmla="*/ 0 h 371362"/>
              <a:gd name="connsiteX0" fmla="*/ 0 w 1033762"/>
              <a:gd name="connsiteY0" fmla="*/ 0 h 371362"/>
              <a:gd name="connsiteX1" fmla="*/ 697819 w 1033762"/>
              <a:gd name="connsiteY1" fmla="*/ 2534 h 371362"/>
              <a:gd name="connsiteX2" fmla="*/ 1033762 w 1033762"/>
              <a:gd name="connsiteY2" fmla="*/ 371362 h 371362"/>
              <a:gd name="connsiteX3" fmla="*/ 100990 w 1033762"/>
              <a:gd name="connsiteY3" fmla="*/ 366729 h 371362"/>
              <a:gd name="connsiteX4" fmla="*/ 0 w 1033762"/>
              <a:gd name="connsiteY4" fmla="*/ 0 h 371362"/>
              <a:gd name="connsiteX0" fmla="*/ 0 w 1259394"/>
              <a:gd name="connsiteY0" fmla="*/ 0 h 366729"/>
              <a:gd name="connsiteX1" fmla="*/ 697819 w 1259394"/>
              <a:gd name="connsiteY1" fmla="*/ 2534 h 366729"/>
              <a:gd name="connsiteX2" fmla="*/ 1259394 w 1259394"/>
              <a:gd name="connsiteY2" fmla="*/ 365424 h 366729"/>
              <a:gd name="connsiteX3" fmla="*/ 100990 w 1259394"/>
              <a:gd name="connsiteY3" fmla="*/ 366729 h 366729"/>
              <a:gd name="connsiteX4" fmla="*/ 0 w 1259394"/>
              <a:gd name="connsiteY4" fmla="*/ 0 h 366729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50372 w 1259394"/>
              <a:gd name="connsiteY3" fmla="*/ 372666 h 372666"/>
              <a:gd name="connsiteX4" fmla="*/ 0 w 1259394"/>
              <a:gd name="connsiteY4" fmla="*/ 0 h 372666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65424 h 372666"/>
              <a:gd name="connsiteX3" fmla="*/ 335513 w 1259394"/>
              <a:gd name="connsiteY3" fmla="*/ 372666 h 372666"/>
              <a:gd name="connsiteX4" fmla="*/ 0 w 1259394"/>
              <a:gd name="connsiteY4" fmla="*/ 0 h 372666"/>
              <a:gd name="connsiteX0" fmla="*/ 0 w 1259394"/>
              <a:gd name="connsiteY0" fmla="*/ 0 h 372666"/>
              <a:gd name="connsiteX1" fmla="*/ 697819 w 1259394"/>
              <a:gd name="connsiteY1" fmla="*/ 2534 h 372666"/>
              <a:gd name="connsiteX2" fmla="*/ 1259394 w 1259394"/>
              <a:gd name="connsiteY2" fmla="*/ 372248 h 372666"/>
              <a:gd name="connsiteX3" fmla="*/ 335513 w 1259394"/>
              <a:gd name="connsiteY3" fmla="*/ 372666 h 372666"/>
              <a:gd name="connsiteX4" fmla="*/ 0 w 1259394"/>
              <a:gd name="connsiteY4" fmla="*/ 0 h 372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394" h="372666">
                <a:moveTo>
                  <a:pt x="0" y="0"/>
                </a:moveTo>
                <a:lnTo>
                  <a:pt x="697819" y="2534"/>
                </a:lnTo>
                <a:lnTo>
                  <a:pt x="1259394" y="372248"/>
                </a:lnTo>
                <a:lnTo>
                  <a:pt x="335513" y="37266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90000"/>
                  <a:lumOff val="10000"/>
                </a:schemeClr>
              </a:gs>
              <a:gs pos="68000">
                <a:schemeClr val="accent6">
                  <a:lumMod val="8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8AFFB539-37D7-4F58-A54D-92FCBBFDAF38}"/>
              </a:ext>
            </a:extLst>
          </p:cNvPr>
          <p:cNvSpPr/>
          <p:nvPr/>
        </p:nvSpPr>
        <p:spPr>
          <a:xfrm rot="5400000">
            <a:off x="8577517" y="2871208"/>
            <a:ext cx="634880" cy="47713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90DCA9BB-FC5E-485A-9BAF-83C0E068521F}"/>
              </a:ext>
            </a:extLst>
          </p:cNvPr>
          <p:cNvSpPr/>
          <p:nvPr/>
        </p:nvSpPr>
        <p:spPr>
          <a:xfrm rot="5400000">
            <a:off x="5475777" y="5420032"/>
            <a:ext cx="847397" cy="504056"/>
          </a:xfrm>
          <a:prstGeom prst="rect">
            <a:avLst/>
          </a:prstGeom>
          <a:gradFill>
            <a:gsLst>
              <a:gs pos="0">
                <a:schemeClr val="accent6"/>
              </a:gs>
              <a:gs pos="68000">
                <a:schemeClr val="accent6">
                  <a:lumMod val="90000"/>
                </a:scheme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8E2BFC77-476A-4026-8F35-688FFA81FD2E}"/>
              </a:ext>
            </a:extLst>
          </p:cNvPr>
          <p:cNvSpPr txBox="1"/>
          <p:nvPr/>
        </p:nvSpPr>
        <p:spPr>
          <a:xfrm rot="16200000">
            <a:off x="5507643" y="5500690"/>
            <a:ext cx="733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>
                <a:solidFill>
                  <a:schemeClr val="bg1"/>
                </a:solidFill>
                <a:cs typeface="Arial" pitchFamily="34" charset="0"/>
              </a:rPr>
              <a:t>2015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DC5DD082-8154-4573-A7A0-1EC4C110EB75}"/>
              </a:ext>
            </a:extLst>
          </p:cNvPr>
          <p:cNvSpPr txBox="1"/>
          <p:nvPr/>
        </p:nvSpPr>
        <p:spPr>
          <a:xfrm rot="16200000">
            <a:off x="5507643" y="4661337"/>
            <a:ext cx="733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D7D8153-FFAA-4272-A958-5213F6D191F5}"/>
              </a:ext>
            </a:extLst>
          </p:cNvPr>
          <p:cNvSpPr txBox="1"/>
          <p:nvPr/>
        </p:nvSpPr>
        <p:spPr>
          <a:xfrm rot="16200000">
            <a:off x="5507643" y="3821985"/>
            <a:ext cx="733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A4F0221-8106-4A06-BBC9-FAA7473CDD78}"/>
              </a:ext>
            </a:extLst>
          </p:cNvPr>
          <p:cNvSpPr txBox="1"/>
          <p:nvPr/>
        </p:nvSpPr>
        <p:spPr>
          <a:xfrm rot="16200000">
            <a:off x="5507643" y="2982633"/>
            <a:ext cx="733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97E0AEED-71A5-48B3-A471-18DBC83EAF24}"/>
              </a:ext>
            </a:extLst>
          </p:cNvPr>
          <p:cNvSpPr txBox="1"/>
          <p:nvPr/>
        </p:nvSpPr>
        <p:spPr>
          <a:xfrm rot="16200000">
            <a:off x="5507643" y="2143281"/>
            <a:ext cx="7334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FA8DBE3-D62C-4470-924E-4FD0CF31A220}"/>
              </a:ext>
            </a:extLst>
          </p:cNvPr>
          <p:cNvSpPr txBox="1"/>
          <p:nvPr/>
        </p:nvSpPr>
        <p:spPr>
          <a:xfrm>
            <a:off x="6624495" y="2094878"/>
            <a:ext cx="2380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4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087A30F-980B-43F3-A84C-DF5C71889051}"/>
              </a:ext>
            </a:extLst>
          </p:cNvPr>
          <p:cNvSpPr txBox="1"/>
          <p:nvPr/>
        </p:nvSpPr>
        <p:spPr>
          <a:xfrm>
            <a:off x="6624494" y="2497576"/>
            <a:ext cx="2380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C348553-376E-463D-8672-BA3781653432}"/>
              </a:ext>
            </a:extLst>
          </p:cNvPr>
          <p:cNvSpPr txBox="1"/>
          <p:nvPr/>
        </p:nvSpPr>
        <p:spPr>
          <a:xfrm>
            <a:off x="1339916" y="2733904"/>
            <a:ext cx="382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940F570-BFCA-4899-B12B-CAB52A93EB33}"/>
              </a:ext>
            </a:extLst>
          </p:cNvPr>
          <p:cNvSpPr txBox="1"/>
          <p:nvPr/>
        </p:nvSpPr>
        <p:spPr>
          <a:xfrm>
            <a:off x="1339914" y="3128183"/>
            <a:ext cx="3822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E2340042-4CE0-4CA5-A6B0-0D6FC2D89556}"/>
              </a:ext>
            </a:extLst>
          </p:cNvPr>
          <p:cNvSpPr txBox="1"/>
          <p:nvPr/>
        </p:nvSpPr>
        <p:spPr>
          <a:xfrm>
            <a:off x="2781527" y="4011956"/>
            <a:ext cx="23804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b="1" dirty="0">
                <a:solidFill>
                  <a:schemeClr val="accent1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09E79072-58F3-4F0B-A296-114EFBF74A33}"/>
              </a:ext>
            </a:extLst>
          </p:cNvPr>
          <p:cNvSpPr txBox="1"/>
          <p:nvPr/>
        </p:nvSpPr>
        <p:spPr>
          <a:xfrm>
            <a:off x="2781526" y="4389397"/>
            <a:ext cx="23804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C364825-E5FD-4561-B134-1E689BE6CC9B}"/>
              </a:ext>
            </a:extLst>
          </p:cNvPr>
          <p:cNvSpPr txBox="1"/>
          <p:nvPr/>
        </p:nvSpPr>
        <p:spPr>
          <a:xfrm>
            <a:off x="6624495" y="3372930"/>
            <a:ext cx="31170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2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9E0BFFD8-F1CA-4B98-B3EA-7365AE1CDE90}"/>
              </a:ext>
            </a:extLst>
          </p:cNvPr>
          <p:cNvSpPr txBox="1"/>
          <p:nvPr/>
        </p:nvSpPr>
        <p:spPr>
          <a:xfrm>
            <a:off x="6624494" y="3758790"/>
            <a:ext cx="31170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zing.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8A94719F-1602-4B78-99DF-161FB138FB83}"/>
              </a:ext>
            </a:extLst>
          </p:cNvPr>
          <p:cNvSpPr txBox="1"/>
          <p:nvPr/>
        </p:nvSpPr>
        <p:spPr>
          <a:xfrm>
            <a:off x="6624496" y="4650983"/>
            <a:ext cx="4384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6"/>
                </a:solidFill>
                <a:cs typeface="Arial" pitchFamily="34" charset="0"/>
              </a:rPr>
              <a:t>Your Text  Here</a:t>
            </a:r>
            <a:endParaRPr lang="ko-KR" altLang="en-US" sz="1200" b="1" dirty="0">
              <a:solidFill>
                <a:schemeClr val="accent6"/>
              </a:solidFill>
              <a:cs typeface="Arial" pitchFamily="34" charset="0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E360DCE-2E38-491A-8773-9DF19F004298}"/>
              </a:ext>
            </a:extLst>
          </p:cNvPr>
          <p:cNvSpPr txBox="1"/>
          <p:nvPr/>
        </p:nvSpPr>
        <p:spPr>
          <a:xfrm>
            <a:off x="6624494" y="5020005"/>
            <a:ext cx="4384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11164</TotalTime>
  <Words>108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2019-01-07T03:23:30Z</dcterms:modified>
</cp:coreProperties>
</file>