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70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1030" y="200177"/>
            <a:ext cx="11340969" cy="775778"/>
          </a:xfrm>
        </p:spPr>
        <p:txBody>
          <a:bodyPr/>
          <a:lstStyle/>
          <a:p>
            <a:pPr algn="l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851030" y="1005381"/>
            <a:ext cx="11340969" cy="419379"/>
          </a:xfrm>
        </p:spPr>
        <p:txBody>
          <a:bodyPr/>
          <a:lstStyle/>
          <a:p>
            <a:pPr algn="l"/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B8F4867-30A1-4FA9-967B-8C31F30B007E}"/>
              </a:ext>
            </a:extLst>
          </p:cNvPr>
          <p:cNvSpPr/>
          <p:nvPr/>
        </p:nvSpPr>
        <p:spPr>
          <a:xfrm>
            <a:off x="6440298" y="3010028"/>
            <a:ext cx="509349" cy="50934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758B579-6CC3-4C65-8BE1-4461EAA302EC}"/>
              </a:ext>
            </a:extLst>
          </p:cNvPr>
          <p:cNvSpPr/>
          <p:nvPr/>
        </p:nvSpPr>
        <p:spPr>
          <a:xfrm>
            <a:off x="6069172" y="3822402"/>
            <a:ext cx="509349" cy="50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8321E07-3ECB-4389-BD5B-C093670A01EF}"/>
              </a:ext>
            </a:extLst>
          </p:cNvPr>
          <p:cNvSpPr/>
          <p:nvPr/>
        </p:nvSpPr>
        <p:spPr>
          <a:xfrm>
            <a:off x="5698048" y="4634776"/>
            <a:ext cx="509349" cy="50934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3608EC2-51AD-48E5-AEF6-EDBEBBAF1AE4}"/>
              </a:ext>
            </a:extLst>
          </p:cNvPr>
          <p:cNvSpPr/>
          <p:nvPr/>
        </p:nvSpPr>
        <p:spPr>
          <a:xfrm>
            <a:off x="5326922" y="5447148"/>
            <a:ext cx="509349" cy="5093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9C5AC89-BE03-4470-8563-AE878696CEF3}"/>
              </a:ext>
            </a:extLst>
          </p:cNvPr>
          <p:cNvSpPr/>
          <p:nvPr/>
        </p:nvSpPr>
        <p:spPr>
          <a:xfrm>
            <a:off x="6069172" y="2197654"/>
            <a:ext cx="509349" cy="50934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963D02-0AD3-4471-9F7E-5522EAE6FDA5}"/>
              </a:ext>
            </a:extLst>
          </p:cNvPr>
          <p:cNvSpPr txBox="1"/>
          <p:nvPr/>
        </p:nvSpPr>
        <p:spPr>
          <a:xfrm>
            <a:off x="6163174" y="2252270"/>
            <a:ext cx="32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0380D4B-505C-4477-A75D-5C42EABA2C66}"/>
              </a:ext>
            </a:extLst>
          </p:cNvPr>
          <p:cNvSpPr txBox="1"/>
          <p:nvPr/>
        </p:nvSpPr>
        <p:spPr>
          <a:xfrm>
            <a:off x="6519926" y="3064643"/>
            <a:ext cx="370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3A6A7D5-808C-431F-AEA6-64B9AB7DC06A}"/>
              </a:ext>
            </a:extLst>
          </p:cNvPr>
          <p:cNvSpPr txBox="1"/>
          <p:nvPr/>
        </p:nvSpPr>
        <p:spPr>
          <a:xfrm>
            <a:off x="6144455" y="3877018"/>
            <a:ext cx="370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813DE9-502C-4F3B-8699-4113303D0727}"/>
              </a:ext>
            </a:extLst>
          </p:cNvPr>
          <p:cNvSpPr txBox="1"/>
          <p:nvPr/>
        </p:nvSpPr>
        <p:spPr>
          <a:xfrm>
            <a:off x="5407936" y="5501765"/>
            <a:ext cx="356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E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1A83343-33CA-4595-81F1-492ACA8EDB2E}"/>
              </a:ext>
            </a:extLst>
          </p:cNvPr>
          <p:cNvSpPr txBox="1"/>
          <p:nvPr/>
        </p:nvSpPr>
        <p:spPr>
          <a:xfrm>
            <a:off x="5768984" y="4689392"/>
            <a:ext cx="370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D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D274E12-B252-42E5-84A8-058330AAA3C3}"/>
              </a:ext>
            </a:extLst>
          </p:cNvPr>
          <p:cNvGrpSpPr/>
          <p:nvPr/>
        </p:nvGrpSpPr>
        <p:grpSpPr>
          <a:xfrm>
            <a:off x="1587904" y="2132862"/>
            <a:ext cx="4340895" cy="638937"/>
            <a:chOff x="803640" y="3362835"/>
            <a:chExt cx="2059657" cy="63893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4F18478-484F-4D70-893E-47ADFAC4268D}"/>
                </a:ext>
              </a:extLst>
            </p:cNvPr>
            <p:cNvSpPr txBox="1"/>
            <p:nvPr/>
          </p:nvSpPr>
          <p:spPr>
            <a:xfrm>
              <a:off x="803640" y="3540107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E36DDD-94BE-4228-B6B8-2005CDF005B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7527500-80AA-4F29-BA9B-2AB0354296FF}"/>
              </a:ext>
            </a:extLst>
          </p:cNvPr>
          <p:cNvGrpSpPr/>
          <p:nvPr/>
        </p:nvGrpSpPr>
        <p:grpSpPr>
          <a:xfrm>
            <a:off x="1955871" y="2945236"/>
            <a:ext cx="4340895" cy="638937"/>
            <a:chOff x="803640" y="3362835"/>
            <a:chExt cx="2059657" cy="63893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64D9929-DC37-4A27-929E-499590173404}"/>
                </a:ext>
              </a:extLst>
            </p:cNvPr>
            <p:cNvSpPr txBox="1"/>
            <p:nvPr/>
          </p:nvSpPr>
          <p:spPr>
            <a:xfrm>
              <a:off x="803640" y="3540107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2BE448D-CDEE-45D2-863E-FABCB4A3AB3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06B70F8-561C-4992-BE3E-74AF27DDD195}"/>
              </a:ext>
            </a:extLst>
          </p:cNvPr>
          <p:cNvGrpSpPr/>
          <p:nvPr/>
        </p:nvGrpSpPr>
        <p:grpSpPr>
          <a:xfrm>
            <a:off x="1585033" y="3757610"/>
            <a:ext cx="4340895" cy="638937"/>
            <a:chOff x="803640" y="3362835"/>
            <a:chExt cx="2059657" cy="63893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C441C2A-8554-433F-92D1-341B1D91827E}"/>
                </a:ext>
              </a:extLst>
            </p:cNvPr>
            <p:cNvSpPr txBox="1"/>
            <p:nvPr/>
          </p:nvSpPr>
          <p:spPr>
            <a:xfrm>
              <a:off x="803640" y="3540107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62DB42F-A1F6-485E-ADDA-E3677951D53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349D4E7-C899-47DC-BD6B-FAF6C37D3248}"/>
              </a:ext>
            </a:extLst>
          </p:cNvPr>
          <p:cNvGrpSpPr/>
          <p:nvPr/>
        </p:nvGrpSpPr>
        <p:grpSpPr>
          <a:xfrm>
            <a:off x="1213474" y="4569984"/>
            <a:ext cx="4340895" cy="638937"/>
            <a:chOff x="803640" y="3362835"/>
            <a:chExt cx="2059657" cy="63893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3957D2A-5BC9-466F-9412-38FF8A0AA444}"/>
                </a:ext>
              </a:extLst>
            </p:cNvPr>
            <p:cNvSpPr txBox="1"/>
            <p:nvPr/>
          </p:nvSpPr>
          <p:spPr>
            <a:xfrm>
              <a:off x="803640" y="3540107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445DC21-C956-49E8-994B-93D394DC13F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028540D-A96D-4BBB-ADEE-CCE5009B3EE7}"/>
              </a:ext>
            </a:extLst>
          </p:cNvPr>
          <p:cNvGrpSpPr/>
          <p:nvPr/>
        </p:nvGrpSpPr>
        <p:grpSpPr>
          <a:xfrm>
            <a:off x="851031" y="5382357"/>
            <a:ext cx="4340895" cy="638937"/>
            <a:chOff x="803640" y="3362835"/>
            <a:chExt cx="2059657" cy="63893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4D33E63-C41B-40FF-8FD6-3891D472785B}"/>
                </a:ext>
              </a:extLst>
            </p:cNvPr>
            <p:cNvSpPr txBox="1"/>
            <p:nvPr/>
          </p:nvSpPr>
          <p:spPr>
            <a:xfrm>
              <a:off x="803640" y="3540107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B38F1AD-21A9-4FF0-A5E7-3345A11CD2D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7" name="그룹 3">
            <a:extLst>
              <a:ext uri="{FF2B5EF4-FFF2-40B4-BE49-F238E27FC236}">
                <a16:creationId xmlns:a16="http://schemas.microsoft.com/office/drawing/2014/main" id="{0221D89C-AF0F-4FEA-AE5D-1C788E799CD1}"/>
              </a:ext>
            </a:extLst>
          </p:cNvPr>
          <p:cNvGrpSpPr/>
          <p:nvPr/>
        </p:nvGrpSpPr>
        <p:grpSpPr>
          <a:xfrm>
            <a:off x="6954509" y="1408170"/>
            <a:ext cx="4308562" cy="4647381"/>
            <a:chOff x="7334031" y="1957604"/>
            <a:chExt cx="3874720" cy="4179423"/>
          </a:xfrm>
        </p:grpSpPr>
        <p:sp>
          <p:nvSpPr>
            <p:cNvPr id="83" name="Isosceles Triangle 1">
              <a:extLst>
                <a:ext uri="{FF2B5EF4-FFF2-40B4-BE49-F238E27FC236}">
                  <a16:creationId xmlns:a16="http://schemas.microsoft.com/office/drawing/2014/main" id="{28BF1122-A5A6-4A26-B25A-C13269FFA012}"/>
                </a:ext>
              </a:extLst>
            </p:cNvPr>
            <p:cNvSpPr/>
            <p:nvPr/>
          </p:nvSpPr>
          <p:spPr>
            <a:xfrm>
              <a:off x="7334031" y="4888932"/>
              <a:ext cx="1941697" cy="1248095"/>
            </a:xfrm>
            <a:custGeom>
              <a:avLst/>
              <a:gdLst/>
              <a:ahLst/>
              <a:cxnLst/>
              <a:rect l="l" t="t" r="r" b="b"/>
              <a:pathLst>
                <a:path w="1512168" h="972000">
                  <a:moveTo>
                    <a:pt x="504056" y="0"/>
                  </a:moveTo>
                  <a:lnTo>
                    <a:pt x="1512168" y="0"/>
                  </a:lnTo>
                  <a:lnTo>
                    <a:pt x="1512168" y="972000"/>
                  </a:lnTo>
                  <a:lnTo>
                    <a:pt x="0" y="972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84" name="Rectangle 16">
              <a:extLst>
                <a:ext uri="{FF2B5EF4-FFF2-40B4-BE49-F238E27FC236}">
                  <a16:creationId xmlns:a16="http://schemas.microsoft.com/office/drawing/2014/main" id="{AD0BED03-1C00-43CB-B341-3D81D4793567}"/>
                </a:ext>
              </a:extLst>
            </p:cNvPr>
            <p:cNvSpPr/>
            <p:nvPr/>
          </p:nvSpPr>
          <p:spPr>
            <a:xfrm rot="19800000">
              <a:off x="8184184" y="1957604"/>
              <a:ext cx="1294465" cy="1600904"/>
            </a:xfrm>
            <a:custGeom>
              <a:avLst/>
              <a:gdLst/>
              <a:ahLst/>
              <a:cxnLst/>
              <a:rect l="l" t="t" r="r" b="b"/>
              <a:pathLst>
                <a:path w="1294465" h="1600904">
                  <a:moveTo>
                    <a:pt x="647233" y="0"/>
                  </a:moveTo>
                  <a:lnTo>
                    <a:pt x="1294465" y="1248095"/>
                  </a:lnTo>
                  <a:lnTo>
                    <a:pt x="730978" y="1248095"/>
                  </a:lnTo>
                  <a:cubicBezTo>
                    <a:pt x="732008" y="1357299"/>
                    <a:pt x="814164" y="1343408"/>
                    <a:pt x="825235" y="1451213"/>
                  </a:cubicBezTo>
                  <a:cubicBezTo>
                    <a:pt x="824578" y="1543844"/>
                    <a:pt x="757290" y="1593445"/>
                    <a:pt x="652160" y="1600904"/>
                  </a:cubicBezTo>
                  <a:cubicBezTo>
                    <a:pt x="563856" y="1598932"/>
                    <a:pt x="475031" y="1557072"/>
                    <a:pt x="469230" y="1479280"/>
                  </a:cubicBezTo>
                  <a:cubicBezTo>
                    <a:pt x="469784" y="1377606"/>
                    <a:pt x="572108" y="1350747"/>
                    <a:pt x="560674" y="1248095"/>
                  </a:cubicBezTo>
                  <a:lnTo>
                    <a:pt x="0" y="124809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5" name="Isosceles Triangle 4">
              <a:extLst>
                <a:ext uri="{FF2B5EF4-FFF2-40B4-BE49-F238E27FC236}">
                  <a16:creationId xmlns:a16="http://schemas.microsoft.com/office/drawing/2014/main" id="{72433C24-5DD7-412D-98AC-518E7CCFE47A}"/>
                </a:ext>
              </a:extLst>
            </p:cNvPr>
            <p:cNvSpPr/>
            <p:nvPr/>
          </p:nvSpPr>
          <p:spPr>
            <a:xfrm>
              <a:off x="7991235" y="3640053"/>
              <a:ext cx="1294465" cy="1583028"/>
            </a:xfrm>
            <a:custGeom>
              <a:avLst/>
              <a:gdLst/>
              <a:ahLst/>
              <a:cxnLst/>
              <a:rect l="l" t="t" r="r" b="b"/>
              <a:pathLst>
                <a:path w="1294465" h="1583028">
                  <a:moveTo>
                    <a:pt x="647233" y="0"/>
                  </a:moveTo>
                  <a:lnTo>
                    <a:pt x="1207846" y="0"/>
                  </a:lnTo>
                  <a:cubicBezTo>
                    <a:pt x="1221046" y="104799"/>
                    <a:pt x="1117021" y="131256"/>
                    <a:pt x="1116463" y="233773"/>
                  </a:cubicBezTo>
                  <a:cubicBezTo>
                    <a:pt x="1122156" y="310112"/>
                    <a:pt x="1207800" y="351849"/>
                    <a:pt x="1294465" y="354722"/>
                  </a:cubicBezTo>
                  <a:lnTo>
                    <a:pt x="1294465" y="1248095"/>
                  </a:lnTo>
                  <a:lnTo>
                    <a:pt x="732378" y="1248095"/>
                  </a:lnTo>
                  <a:cubicBezTo>
                    <a:pt x="741388" y="1338213"/>
                    <a:pt x="814812" y="1331847"/>
                    <a:pt x="825235" y="1433338"/>
                  </a:cubicBezTo>
                  <a:cubicBezTo>
                    <a:pt x="824578" y="1525968"/>
                    <a:pt x="757290" y="1575569"/>
                    <a:pt x="652160" y="1583028"/>
                  </a:cubicBezTo>
                  <a:cubicBezTo>
                    <a:pt x="563856" y="1581056"/>
                    <a:pt x="475032" y="1539196"/>
                    <a:pt x="469230" y="1461404"/>
                  </a:cubicBezTo>
                  <a:cubicBezTo>
                    <a:pt x="469751" y="1365932"/>
                    <a:pt x="560004" y="1336426"/>
                    <a:pt x="561088" y="1248095"/>
                  </a:cubicBezTo>
                  <a:lnTo>
                    <a:pt x="0" y="124809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86" name="Isosceles Triangle 4">
              <a:extLst>
                <a:ext uri="{FF2B5EF4-FFF2-40B4-BE49-F238E27FC236}">
                  <a16:creationId xmlns:a16="http://schemas.microsoft.com/office/drawing/2014/main" id="{0CFA44A3-B987-4903-8449-04170CBE1B7E}"/>
                </a:ext>
              </a:extLst>
            </p:cNvPr>
            <p:cNvSpPr/>
            <p:nvPr/>
          </p:nvSpPr>
          <p:spPr>
            <a:xfrm flipH="1">
              <a:off x="8950381" y="3640054"/>
              <a:ext cx="1614390" cy="1248095"/>
            </a:xfrm>
            <a:custGeom>
              <a:avLst/>
              <a:gdLst/>
              <a:ahLst/>
              <a:cxnLst/>
              <a:rect l="l" t="t" r="r" b="b"/>
              <a:pathLst>
                <a:path w="1614390" h="1248095">
                  <a:moveTo>
                    <a:pt x="1206748" y="0"/>
                  </a:moveTo>
                  <a:lnTo>
                    <a:pt x="647233" y="0"/>
                  </a:lnTo>
                  <a:lnTo>
                    <a:pt x="0" y="1248095"/>
                  </a:lnTo>
                  <a:lnTo>
                    <a:pt x="1294465" y="1248095"/>
                  </a:lnTo>
                  <a:lnTo>
                    <a:pt x="1294465" y="710919"/>
                  </a:lnTo>
                  <a:cubicBezTo>
                    <a:pt x="1369199" y="726645"/>
                    <a:pt x="1369193" y="792243"/>
                    <a:pt x="1464699" y="802051"/>
                  </a:cubicBezTo>
                  <a:cubicBezTo>
                    <a:pt x="1557329" y="801393"/>
                    <a:pt x="1606931" y="734105"/>
                    <a:pt x="1614390" y="628975"/>
                  </a:cubicBezTo>
                  <a:cubicBezTo>
                    <a:pt x="1612417" y="540671"/>
                    <a:pt x="1570557" y="451847"/>
                    <a:pt x="1492766" y="446046"/>
                  </a:cubicBezTo>
                  <a:cubicBezTo>
                    <a:pt x="1402925" y="446535"/>
                    <a:pt x="1371498" y="526484"/>
                    <a:pt x="1294465" y="537352"/>
                  </a:cubicBezTo>
                  <a:lnTo>
                    <a:pt x="1294465" y="354151"/>
                  </a:lnTo>
                  <a:lnTo>
                    <a:pt x="1285364" y="355396"/>
                  </a:lnTo>
                  <a:cubicBezTo>
                    <a:pt x="1180234" y="347937"/>
                    <a:pt x="1112946" y="298336"/>
                    <a:pt x="1112288" y="205706"/>
                  </a:cubicBezTo>
                  <a:cubicBezTo>
                    <a:pt x="1123447" y="97055"/>
                    <a:pt x="1206810" y="112018"/>
                    <a:pt x="12067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87" name="Isosceles Triangle 1">
              <a:extLst>
                <a:ext uri="{FF2B5EF4-FFF2-40B4-BE49-F238E27FC236}">
                  <a16:creationId xmlns:a16="http://schemas.microsoft.com/office/drawing/2014/main" id="{653EBCF7-DB5A-48EE-B2DF-1F6249B32493}"/>
                </a:ext>
              </a:extLst>
            </p:cNvPr>
            <p:cNvSpPr/>
            <p:nvPr/>
          </p:nvSpPr>
          <p:spPr>
            <a:xfrm flipH="1">
              <a:off x="8918552" y="4545736"/>
              <a:ext cx="2290199" cy="1580780"/>
            </a:xfrm>
            <a:custGeom>
              <a:avLst/>
              <a:gdLst/>
              <a:ahLst/>
              <a:cxnLst/>
              <a:rect l="l" t="t" r="r" b="b"/>
              <a:pathLst>
                <a:path w="2290199" h="1580780">
                  <a:moveTo>
                    <a:pt x="1339903" y="0"/>
                  </a:moveTo>
                  <a:cubicBezTo>
                    <a:pt x="1251599" y="1972"/>
                    <a:pt x="1162775" y="43832"/>
                    <a:pt x="1156973" y="121624"/>
                  </a:cubicBezTo>
                  <a:cubicBezTo>
                    <a:pt x="1157489" y="216276"/>
                    <a:pt x="1246203" y="246090"/>
                    <a:pt x="1248883" y="332684"/>
                  </a:cubicBezTo>
                  <a:lnTo>
                    <a:pt x="647233" y="332684"/>
                  </a:lnTo>
                  <a:lnTo>
                    <a:pt x="0" y="1580780"/>
                  </a:lnTo>
                  <a:lnTo>
                    <a:pt x="1941698" y="1580780"/>
                  </a:lnTo>
                  <a:lnTo>
                    <a:pt x="1941698" y="1040816"/>
                  </a:lnTo>
                  <a:cubicBezTo>
                    <a:pt x="2046243" y="1043701"/>
                    <a:pt x="2034149" y="1123813"/>
                    <a:pt x="2140508" y="1134736"/>
                  </a:cubicBezTo>
                  <a:cubicBezTo>
                    <a:pt x="2233138" y="1134078"/>
                    <a:pt x="2282740" y="1066790"/>
                    <a:pt x="2290199" y="961660"/>
                  </a:cubicBezTo>
                  <a:cubicBezTo>
                    <a:pt x="2288226" y="873356"/>
                    <a:pt x="2246366" y="784532"/>
                    <a:pt x="2168575" y="778731"/>
                  </a:cubicBezTo>
                  <a:cubicBezTo>
                    <a:pt x="2068337" y="779277"/>
                    <a:pt x="2040816" y="878736"/>
                    <a:pt x="1941698" y="870274"/>
                  </a:cubicBezTo>
                  <a:lnTo>
                    <a:pt x="1941698" y="332684"/>
                  </a:lnTo>
                  <a:lnTo>
                    <a:pt x="1420297" y="332684"/>
                  </a:lnTo>
                  <a:cubicBezTo>
                    <a:pt x="1430362" y="244914"/>
                    <a:pt x="1502643" y="250328"/>
                    <a:pt x="1512978" y="149690"/>
                  </a:cubicBezTo>
                  <a:cubicBezTo>
                    <a:pt x="1512321" y="57060"/>
                    <a:pt x="1445033" y="7459"/>
                    <a:pt x="13399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7655AE6-2046-46C5-821B-ECDF5783CF16}"/>
                </a:ext>
              </a:extLst>
            </p:cNvPr>
            <p:cNvSpPr txBox="1"/>
            <p:nvPr/>
          </p:nvSpPr>
          <p:spPr>
            <a:xfrm rot="19822586">
              <a:off x="8644241" y="2525710"/>
              <a:ext cx="389519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C1516DA-8786-4056-9A9E-B6848050DF10}"/>
                </a:ext>
              </a:extLst>
            </p:cNvPr>
            <p:cNvSpPr txBox="1"/>
            <p:nvPr/>
          </p:nvSpPr>
          <p:spPr>
            <a:xfrm>
              <a:off x="8397907" y="4005065"/>
              <a:ext cx="373660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B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2743539-3A79-431F-88C7-03A642B37A55}"/>
                </a:ext>
              </a:extLst>
            </p:cNvPr>
            <p:cNvSpPr txBox="1"/>
            <p:nvPr/>
          </p:nvSpPr>
          <p:spPr>
            <a:xfrm>
              <a:off x="9516965" y="4005065"/>
              <a:ext cx="362128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C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8966CEE-A5DE-4259-8827-3D39AF02BF8A}"/>
                </a:ext>
              </a:extLst>
            </p:cNvPr>
            <p:cNvSpPr txBox="1"/>
            <p:nvPr/>
          </p:nvSpPr>
          <p:spPr>
            <a:xfrm>
              <a:off x="8157244" y="5223082"/>
              <a:ext cx="398168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D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794C25E-B27E-458C-9EBF-7B6CF73750C1}"/>
                </a:ext>
              </a:extLst>
            </p:cNvPr>
            <p:cNvSpPr txBox="1"/>
            <p:nvPr/>
          </p:nvSpPr>
          <p:spPr>
            <a:xfrm>
              <a:off x="9838067" y="5223082"/>
              <a:ext cx="346271" cy="52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E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ECC1D0B-66C2-4387-87C5-7D3738AEE60B}"/>
              </a:ext>
            </a:extLst>
          </p:cNvPr>
          <p:cNvGrpSpPr/>
          <p:nvPr/>
        </p:nvGrpSpPr>
        <p:grpSpPr>
          <a:xfrm rot="1968031">
            <a:off x="9131963" y="-498870"/>
            <a:ext cx="2490513" cy="3808395"/>
            <a:chOff x="8578678" y="-1379687"/>
            <a:chExt cx="2490513" cy="3808395"/>
          </a:xfrm>
        </p:grpSpPr>
        <p:sp>
          <p:nvSpPr>
            <p:cNvPr id="93" name="Freeform 15">
              <a:extLst>
                <a:ext uri="{FF2B5EF4-FFF2-40B4-BE49-F238E27FC236}">
                  <a16:creationId xmlns:a16="http://schemas.microsoft.com/office/drawing/2014/main" id="{6C8FEFEE-9322-488E-8128-F9263787F8E5}"/>
                </a:ext>
              </a:extLst>
            </p:cNvPr>
            <p:cNvSpPr/>
            <p:nvPr/>
          </p:nvSpPr>
          <p:spPr>
            <a:xfrm flipH="1">
              <a:off x="8578678" y="413322"/>
              <a:ext cx="1740948" cy="2015386"/>
            </a:xfrm>
            <a:custGeom>
              <a:avLst/>
              <a:gdLst>
                <a:gd name="connsiteX0" fmla="*/ 657277 w 1286167"/>
                <a:gd name="connsiteY0" fmla="*/ 0 h 1635343"/>
                <a:gd name="connsiteX1" fmla="*/ 0 w 1286167"/>
                <a:gd name="connsiteY1" fmla="*/ 85964 h 1635343"/>
                <a:gd name="connsiteX2" fmla="*/ 202361 w 1286167"/>
                <a:gd name="connsiteY2" fmla="*/ 516695 h 1635343"/>
                <a:gd name="connsiteX3" fmla="*/ 281735 w 1286167"/>
                <a:gd name="connsiteY3" fmla="*/ 1030909 h 1635343"/>
                <a:gd name="connsiteX4" fmla="*/ 617145 w 1286167"/>
                <a:gd name="connsiteY4" fmla="*/ 1624788 h 1635343"/>
                <a:gd name="connsiteX5" fmla="*/ 670736 w 1286167"/>
                <a:gd name="connsiteY5" fmla="*/ 1347585 h 1635343"/>
                <a:gd name="connsiteX6" fmla="*/ 584804 w 1286167"/>
                <a:gd name="connsiteY6" fmla="*/ 1105319 h 1635343"/>
                <a:gd name="connsiteX7" fmla="*/ 626846 w 1286167"/>
                <a:gd name="connsiteY7" fmla="*/ 930825 h 1635343"/>
                <a:gd name="connsiteX8" fmla="*/ 1012531 w 1286167"/>
                <a:gd name="connsiteY8" fmla="*/ 1142811 h 1635343"/>
                <a:gd name="connsiteX9" fmla="*/ 1015937 w 1286167"/>
                <a:gd name="connsiteY9" fmla="*/ 1241005 h 1635343"/>
                <a:gd name="connsiteX10" fmla="*/ 1286167 w 1286167"/>
                <a:gd name="connsiteY10" fmla="*/ 1072342 h 1635343"/>
                <a:gd name="connsiteX11" fmla="*/ 1262175 w 1286167"/>
                <a:gd name="connsiteY11" fmla="*/ 962717 h 1635343"/>
                <a:gd name="connsiteX12" fmla="*/ 903613 w 1286167"/>
                <a:gd name="connsiteY12" fmla="*/ 532228 h 1635343"/>
                <a:gd name="connsiteX13" fmla="*/ 658324 w 1286167"/>
                <a:gd name="connsiteY13" fmla="*/ 353162 h 1635343"/>
                <a:gd name="connsiteX14" fmla="*/ 657277 w 1286167"/>
                <a:gd name="connsiteY14" fmla="*/ 0 h 1635343"/>
                <a:gd name="connsiteX0" fmla="*/ 657277 w 1286167"/>
                <a:gd name="connsiteY0" fmla="*/ 0 h 1567090"/>
                <a:gd name="connsiteX1" fmla="*/ 0 w 1286167"/>
                <a:gd name="connsiteY1" fmla="*/ 85964 h 1567090"/>
                <a:gd name="connsiteX2" fmla="*/ 202361 w 1286167"/>
                <a:gd name="connsiteY2" fmla="*/ 516695 h 1567090"/>
                <a:gd name="connsiteX3" fmla="*/ 281735 w 1286167"/>
                <a:gd name="connsiteY3" fmla="*/ 1030909 h 1567090"/>
                <a:gd name="connsiteX4" fmla="*/ 785395 w 1286167"/>
                <a:gd name="connsiteY4" fmla="*/ 1551636 h 1567090"/>
                <a:gd name="connsiteX5" fmla="*/ 670736 w 1286167"/>
                <a:gd name="connsiteY5" fmla="*/ 1347585 h 1567090"/>
                <a:gd name="connsiteX6" fmla="*/ 584804 w 1286167"/>
                <a:gd name="connsiteY6" fmla="*/ 1105319 h 1567090"/>
                <a:gd name="connsiteX7" fmla="*/ 626846 w 1286167"/>
                <a:gd name="connsiteY7" fmla="*/ 930825 h 1567090"/>
                <a:gd name="connsiteX8" fmla="*/ 1012531 w 1286167"/>
                <a:gd name="connsiteY8" fmla="*/ 1142811 h 1567090"/>
                <a:gd name="connsiteX9" fmla="*/ 1015937 w 1286167"/>
                <a:gd name="connsiteY9" fmla="*/ 1241005 h 1567090"/>
                <a:gd name="connsiteX10" fmla="*/ 1286167 w 1286167"/>
                <a:gd name="connsiteY10" fmla="*/ 1072342 h 1567090"/>
                <a:gd name="connsiteX11" fmla="*/ 1262175 w 1286167"/>
                <a:gd name="connsiteY11" fmla="*/ 962717 h 1567090"/>
                <a:gd name="connsiteX12" fmla="*/ 903613 w 1286167"/>
                <a:gd name="connsiteY12" fmla="*/ 532228 h 1567090"/>
                <a:gd name="connsiteX13" fmla="*/ 658324 w 1286167"/>
                <a:gd name="connsiteY13" fmla="*/ 353162 h 1567090"/>
                <a:gd name="connsiteX14" fmla="*/ 657277 w 1286167"/>
                <a:gd name="connsiteY14" fmla="*/ 0 h 1567090"/>
                <a:gd name="connsiteX0" fmla="*/ 657277 w 1286167"/>
                <a:gd name="connsiteY0" fmla="*/ 0 h 1561547"/>
                <a:gd name="connsiteX1" fmla="*/ 0 w 1286167"/>
                <a:gd name="connsiteY1" fmla="*/ 85964 h 1561547"/>
                <a:gd name="connsiteX2" fmla="*/ 202361 w 1286167"/>
                <a:gd name="connsiteY2" fmla="*/ 516695 h 1561547"/>
                <a:gd name="connsiteX3" fmla="*/ 281735 w 1286167"/>
                <a:gd name="connsiteY3" fmla="*/ 1030909 h 1561547"/>
                <a:gd name="connsiteX4" fmla="*/ 785395 w 1286167"/>
                <a:gd name="connsiteY4" fmla="*/ 1551636 h 1561547"/>
                <a:gd name="connsiteX5" fmla="*/ 707312 w 1286167"/>
                <a:gd name="connsiteY5" fmla="*/ 1259803 h 1561547"/>
                <a:gd name="connsiteX6" fmla="*/ 584804 w 1286167"/>
                <a:gd name="connsiteY6" fmla="*/ 1105319 h 1561547"/>
                <a:gd name="connsiteX7" fmla="*/ 626846 w 1286167"/>
                <a:gd name="connsiteY7" fmla="*/ 930825 h 1561547"/>
                <a:gd name="connsiteX8" fmla="*/ 1012531 w 1286167"/>
                <a:gd name="connsiteY8" fmla="*/ 1142811 h 1561547"/>
                <a:gd name="connsiteX9" fmla="*/ 1015937 w 1286167"/>
                <a:gd name="connsiteY9" fmla="*/ 1241005 h 1561547"/>
                <a:gd name="connsiteX10" fmla="*/ 1286167 w 1286167"/>
                <a:gd name="connsiteY10" fmla="*/ 1072342 h 1561547"/>
                <a:gd name="connsiteX11" fmla="*/ 1262175 w 1286167"/>
                <a:gd name="connsiteY11" fmla="*/ 962717 h 1561547"/>
                <a:gd name="connsiteX12" fmla="*/ 903613 w 1286167"/>
                <a:gd name="connsiteY12" fmla="*/ 532228 h 1561547"/>
                <a:gd name="connsiteX13" fmla="*/ 658324 w 1286167"/>
                <a:gd name="connsiteY13" fmla="*/ 353162 h 1561547"/>
                <a:gd name="connsiteX14" fmla="*/ 657277 w 1286167"/>
                <a:gd name="connsiteY14" fmla="*/ 0 h 1561547"/>
                <a:gd name="connsiteX0" fmla="*/ 657277 w 1286167"/>
                <a:gd name="connsiteY0" fmla="*/ 0 h 1563321"/>
                <a:gd name="connsiteX1" fmla="*/ 0 w 1286167"/>
                <a:gd name="connsiteY1" fmla="*/ 85964 h 1563321"/>
                <a:gd name="connsiteX2" fmla="*/ 202361 w 1286167"/>
                <a:gd name="connsiteY2" fmla="*/ 516695 h 1563321"/>
                <a:gd name="connsiteX3" fmla="*/ 281735 w 1286167"/>
                <a:gd name="connsiteY3" fmla="*/ 1030909 h 1563321"/>
                <a:gd name="connsiteX4" fmla="*/ 785395 w 1286167"/>
                <a:gd name="connsiteY4" fmla="*/ 1551636 h 1563321"/>
                <a:gd name="connsiteX5" fmla="*/ 758519 w 1286167"/>
                <a:gd name="connsiteY5" fmla="*/ 1296379 h 1563321"/>
                <a:gd name="connsiteX6" fmla="*/ 584804 w 1286167"/>
                <a:gd name="connsiteY6" fmla="*/ 1105319 h 1563321"/>
                <a:gd name="connsiteX7" fmla="*/ 626846 w 1286167"/>
                <a:gd name="connsiteY7" fmla="*/ 930825 h 1563321"/>
                <a:gd name="connsiteX8" fmla="*/ 1012531 w 1286167"/>
                <a:gd name="connsiteY8" fmla="*/ 1142811 h 1563321"/>
                <a:gd name="connsiteX9" fmla="*/ 1015937 w 1286167"/>
                <a:gd name="connsiteY9" fmla="*/ 1241005 h 1563321"/>
                <a:gd name="connsiteX10" fmla="*/ 1286167 w 1286167"/>
                <a:gd name="connsiteY10" fmla="*/ 1072342 h 1563321"/>
                <a:gd name="connsiteX11" fmla="*/ 1262175 w 1286167"/>
                <a:gd name="connsiteY11" fmla="*/ 962717 h 1563321"/>
                <a:gd name="connsiteX12" fmla="*/ 903613 w 1286167"/>
                <a:gd name="connsiteY12" fmla="*/ 532228 h 1563321"/>
                <a:gd name="connsiteX13" fmla="*/ 658324 w 1286167"/>
                <a:gd name="connsiteY13" fmla="*/ 353162 h 1563321"/>
                <a:gd name="connsiteX14" fmla="*/ 657277 w 1286167"/>
                <a:gd name="connsiteY14" fmla="*/ 0 h 1563321"/>
                <a:gd name="connsiteX0" fmla="*/ 657277 w 1286167"/>
                <a:gd name="connsiteY0" fmla="*/ 0 h 1563321"/>
                <a:gd name="connsiteX1" fmla="*/ 0 w 1286167"/>
                <a:gd name="connsiteY1" fmla="*/ 85964 h 1563321"/>
                <a:gd name="connsiteX2" fmla="*/ 202361 w 1286167"/>
                <a:gd name="connsiteY2" fmla="*/ 516695 h 1563321"/>
                <a:gd name="connsiteX3" fmla="*/ 281735 w 1286167"/>
                <a:gd name="connsiteY3" fmla="*/ 1030909 h 1563321"/>
                <a:gd name="connsiteX4" fmla="*/ 785395 w 1286167"/>
                <a:gd name="connsiteY4" fmla="*/ 1551636 h 1563321"/>
                <a:gd name="connsiteX5" fmla="*/ 758519 w 1286167"/>
                <a:gd name="connsiteY5" fmla="*/ 1296379 h 1563321"/>
                <a:gd name="connsiteX6" fmla="*/ 599435 w 1286167"/>
                <a:gd name="connsiteY6" fmla="*/ 1076058 h 1563321"/>
                <a:gd name="connsiteX7" fmla="*/ 626846 w 1286167"/>
                <a:gd name="connsiteY7" fmla="*/ 930825 h 1563321"/>
                <a:gd name="connsiteX8" fmla="*/ 1012531 w 1286167"/>
                <a:gd name="connsiteY8" fmla="*/ 1142811 h 1563321"/>
                <a:gd name="connsiteX9" fmla="*/ 1015937 w 1286167"/>
                <a:gd name="connsiteY9" fmla="*/ 1241005 h 1563321"/>
                <a:gd name="connsiteX10" fmla="*/ 1286167 w 1286167"/>
                <a:gd name="connsiteY10" fmla="*/ 1072342 h 1563321"/>
                <a:gd name="connsiteX11" fmla="*/ 1262175 w 1286167"/>
                <a:gd name="connsiteY11" fmla="*/ 962717 h 1563321"/>
                <a:gd name="connsiteX12" fmla="*/ 903613 w 1286167"/>
                <a:gd name="connsiteY12" fmla="*/ 532228 h 1563321"/>
                <a:gd name="connsiteX13" fmla="*/ 658324 w 1286167"/>
                <a:gd name="connsiteY13" fmla="*/ 353162 h 1563321"/>
                <a:gd name="connsiteX14" fmla="*/ 657277 w 1286167"/>
                <a:gd name="connsiteY14" fmla="*/ 0 h 1563321"/>
                <a:gd name="connsiteX0" fmla="*/ 657277 w 1286167"/>
                <a:gd name="connsiteY0" fmla="*/ 0 h 1563321"/>
                <a:gd name="connsiteX1" fmla="*/ 0 w 1286167"/>
                <a:gd name="connsiteY1" fmla="*/ 85964 h 1563321"/>
                <a:gd name="connsiteX2" fmla="*/ 202361 w 1286167"/>
                <a:gd name="connsiteY2" fmla="*/ 516695 h 1563321"/>
                <a:gd name="connsiteX3" fmla="*/ 281735 w 1286167"/>
                <a:gd name="connsiteY3" fmla="*/ 1030909 h 1563321"/>
                <a:gd name="connsiteX4" fmla="*/ 785395 w 1286167"/>
                <a:gd name="connsiteY4" fmla="*/ 1551636 h 1563321"/>
                <a:gd name="connsiteX5" fmla="*/ 758519 w 1286167"/>
                <a:gd name="connsiteY5" fmla="*/ 1296379 h 1563321"/>
                <a:gd name="connsiteX6" fmla="*/ 599435 w 1286167"/>
                <a:gd name="connsiteY6" fmla="*/ 1076058 h 1563321"/>
                <a:gd name="connsiteX7" fmla="*/ 626846 w 1286167"/>
                <a:gd name="connsiteY7" fmla="*/ 930825 h 1563321"/>
                <a:gd name="connsiteX8" fmla="*/ 1012531 w 1286167"/>
                <a:gd name="connsiteY8" fmla="*/ 1142811 h 1563321"/>
                <a:gd name="connsiteX9" fmla="*/ 1015937 w 1286167"/>
                <a:gd name="connsiteY9" fmla="*/ 1241005 h 1563321"/>
                <a:gd name="connsiteX10" fmla="*/ 1286167 w 1286167"/>
                <a:gd name="connsiteY10" fmla="*/ 1072342 h 1563321"/>
                <a:gd name="connsiteX11" fmla="*/ 1262175 w 1286167"/>
                <a:gd name="connsiteY11" fmla="*/ 962717 h 1563321"/>
                <a:gd name="connsiteX12" fmla="*/ 903613 w 1286167"/>
                <a:gd name="connsiteY12" fmla="*/ 532228 h 1563321"/>
                <a:gd name="connsiteX13" fmla="*/ 658324 w 1286167"/>
                <a:gd name="connsiteY13" fmla="*/ 353162 h 1563321"/>
                <a:gd name="connsiteX14" fmla="*/ 657277 w 1286167"/>
                <a:gd name="connsiteY14" fmla="*/ 0 h 1563321"/>
                <a:gd name="connsiteX0" fmla="*/ 657277 w 1286167"/>
                <a:gd name="connsiteY0" fmla="*/ 0 h 1562240"/>
                <a:gd name="connsiteX1" fmla="*/ 0 w 1286167"/>
                <a:gd name="connsiteY1" fmla="*/ 85964 h 1562240"/>
                <a:gd name="connsiteX2" fmla="*/ 202361 w 1286167"/>
                <a:gd name="connsiteY2" fmla="*/ 516695 h 1562240"/>
                <a:gd name="connsiteX3" fmla="*/ 281735 w 1286167"/>
                <a:gd name="connsiteY3" fmla="*/ 1030909 h 1562240"/>
                <a:gd name="connsiteX4" fmla="*/ 785395 w 1286167"/>
                <a:gd name="connsiteY4" fmla="*/ 1551636 h 1562240"/>
                <a:gd name="connsiteX5" fmla="*/ 758519 w 1286167"/>
                <a:gd name="connsiteY5" fmla="*/ 1296379 h 1562240"/>
                <a:gd name="connsiteX6" fmla="*/ 599435 w 1286167"/>
                <a:gd name="connsiteY6" fmla="*/ 1076058 h 1562240"/>
                <a:gd name="connsiteX7" fmla="*/ 626846 w 1286167"/>
                <a:gd name="connsiteY7" fmla="*/ 930825 h 1562240"/>
                <a:gd name="connsiteX8" fmla="*/ 1012531 w 1286167"/>
                <a:gd name="connsiteY8" fmla="*/ 1142811 h 1562240"/>
                <a:gd name="connsiteX9" fmla="*/ 1015937 w 1286167"/>
                <a:gd name="connsiteY9" fmla="*/ 1241005 h 1562240"/>
                <a:gd name="connsiteX10" fmla="*/ 1286167 w 1286167"/>
                <a:gd name="connsiteY10" fmla="*/ 1072342 h 1562240"/>
                <a:gd name="connsiteX11" fmla="*/ 1262175 w 1286167"/>
                <a:gd name="connsiteY11" fmla="*/ 962717 h 1562240"/>
                <a:gd name="connsiteX12" fmla="*/ 903613 w 1286167"/>
                <a:gd name="connsiteY12" fmla="*/ 532228 h 1562240"/>
                <a:gd name="connsiteX13" fmla="*/ 658324 w 1286167"/>
                <a:gd name="connsiteY13" fmla="*/ 353162 h 1562240"/>
                <a:gd name="connsiteX14" fmla="*/ 657277 w 1286167"/>
                <a:gd name="connsiteY14" fmla="*/ 0 h 1562240"/>
                <a:gd name="connsiteX0" fmla="*/ 657277 w 1286167"/>
                <a:gd name="connsiteY0" fmla="*/ 0 h 1562240"/>
                <a:gd name="connsiteX1" fmla="*/ 0 w 1286167"/>
                <a:gd name="connsiteY1" fmla="*/ 85964 h 1562240"/>
                <a:gd name="connsiteX2" fmla="*/ 202361 w 1286167"/>
                <a:gd name="connsiteY2" fmla="*/ 516695 h 1562240"/>
                <a:gd name="connsiteX3" fmla="*/ 281735 w 1286167"/>
                <a:gd name="connsiteY3" fmla="*/ 1104061 h 1562240"/>
                <a:gd name="connsiteX4" fmla="*/ 785395 w 1286167"/>
                <a:gd name="connsiteY4" fmla="*/ 1551636 h 1562240"/>
                <a:gd name="connsiteX5" fmla="*/ 758519 w 1286167"/>
                <a:gd name="connsiteY5" fmla="*/ 1296379 h 1562240"/>
                <a:gd name="connsiteX6" fmla="*/ 599435 w 1286167"/>
                <a:gd name="connsiteY6" fmla="*/ 1076058 h 1562240"/>
                <a:gd name="connsiteX7" fmla="*/ 626846 w 1286167"/>
                <a:gd name="connsiteY7" fmla="*/ 930825 h 1562240"/>
                <a:gd name="connsiteX8" fmla="*/ 1012531 w 1286167"/>
                <a:gd name="connsiteY8" fmla="*/ 1142811 h 1562240"/>
                <a:gd name="connsiteX9" fmla="*/ 1015937 w 1286167"/>
                <a:gd name="connsiteY9" fmla="*/ 1241005 h 1562240"/>
                <a:gd name="connsiteX10" fmla="*/ 1286167 w 1286167"/>
                <a:gd name="connsiteY10" fmla="*/ 1072342 h 1562240"/>
                <a:gd name="connsiteX11" fmla="*/ 1262175 w 1286167"/>
                <a:gd name="connsiteY11" fmla="*/ 962717 h 1562240"/>
                <a:gd name="connsiteX12" fmla="*/ 903613 w 1286167"/>
                <a:gd name="connsiteY12" fmla="*/ 532228 h 1562240"/>
                <a:gd name="connsiteX13" fmla="*/ 658324 w 1286167"/>
                <a:gd name="connsiteY13" fmla="*/ 353162 h 1562240"/>
                <a:gd name="connsiteX14" fmla="*/ 657277 w 1286167"/>
                <a:gd name="connsiteY14" fmla="*/ 0 h 1562240"/>
                <a:gd name="connsiteX0" fmla="*/ 671907 w 1300797"/>
                <a:gd name="connsiteY0" fmla="*/ 1818 h 1564058"/>
                <a:gd name="connsiteX1" fmla="*/ 0 w 1300797"/>
                <a:gd name="connsiteY1" fmla="*/ 0 h 1564058"/>
                <a:gd name="connsiteX2" fmla="*/ 216991 w 1300797"/>
                <a:gd name="connsiteY2" fmla="*/ 518513 h 1564058"/>
                <a:gd name="connsiteX3" fmla="*/ 296365 w 1300797"/>
                <a:gd name="connsiteY3" fmla="*/ 1105879 h 1564058"/>
                <a:gd name="connsiteX4" fmla="*/ 800025 w 1300797"/>
                <a:gd name="connsiteY4" fmla="*/ 1553454 h 1564058"/>
                <a:gd name="connsiteX5" fmla="*/ 773149 w 1300797"/>
                <a:gd name="connsiteY5" fmla="*/ 1298197 h 1564058"/>
                <a:gd name="connsiteX6" fmla="*/ 614065 w 1300797"/>
                <a:gd name="connsiteY6" fmla="*/ 1077876 h 1564058"/>
                <a:gd name="connsiteX7" fmla="*/ 641476 w 1300797"/>
                <a:gd name="connsiteY7" fmla="*/ 932643 h 1564058"/>
                <a:gd name="connsiteX8" fmla="*/ 1027161 w 1300797"/>
                <a:gd name="connsiteY8" fmla="*/ 1144629 h 1564058"/>
                <a:gd name="connsiteX9" fmla="*/ 1030567 w 1300797"/>
                <a:gd name="connsiteY9" fmla="*/ 1242823 h 1564058"/>
                <a:gd name="connsiteX10" fmla="*/ 1300797 w 1300797"/>
                <a:gd name="connsiteY10" fmla="*/ 1074160 h 1564058"/>
                <a:gd name="connsiteX11" fmla="*/ 1276805 w 1300797"/>
                <a:gd name="connsiteY11" fmla="*/ 964535 h 1564058"/>
                <a:gd name="connsiteX12" fmla="*/ 918243 w 1300797"/>
                <a:gd name="connsiteY12" fmla="*/ 534046 h 1564058"/>
                <a:gd name="connsiteX13" fmla="*/ 672954 w 1300797"/>
                <a:gd name="connsiteY13" fmla="*/ 354980 h 1564058"/>
                <a:gd name="connsiteX14" fmla="*/ 671907 w 1300797"/>
                <a:gd name="connsiteY14" fmla="*/ 1818 h 1564058"/>
                <a:gd name="connsiteX0" fmla="*/ 423190 w 1300797"/>
                <a:gd name="connsiteY0" fmla="*/ 0 h 1569555"/>
                <a:gd name="connsiteX1" fmla="*/ 0 w 1300797"/>
                <a:gd name="connsiteY1" fmla="*/ 5497 h 1569555"/>
                <a:gd name="connsiteX2" fmla="*/ 216991 w 1300797"/>
                <a:gd name="connsiteY2" fmla="*/ 524010 h 1569555"/>
                <a:gd name="connsiteX3" fmla="*/ 296365 w 1300797"/>
                <a:gd name="connsiteY3" fmla="*/ 1111376 h 1569555"/>
                <a:gd name="connsiteX4" fmla="*/ 800025 w 1300797"/>
                <a:gd name="connsiteY4" fmla="*/ 1558951 h 1569555"/>
                <a:gd name="connsiteX5" fmla="*/ 773149 w 1300797"/>
                <a:gd name="connsiteY5" fmla="*/ 1303694 h 1569555"/>
                <a:gd name="connsiteX6" fmla="*/ 614065 w 1300797"/>
                <a:gd name="connsiteY6" fmla="*/ 1083373 h 1569555"/>
                <a:gd name="connsiteX7" fmla="*/ 641476 w 1300797"/>
                <a:gd name="connsiteY7" fmla="*/ 938140 h 1569555"/>
                <a:gd name="connsiteX8" fmla="*/ 1027161 w 1300797"/>
                <a:gd name="connsiteY8" fmla="*/ 1150126 h 1569555"/>
                <a:gd name="connsiteX9" fmla="*/ 1030567 w 1300797"/>
                <a:gd name="connsiteY9" fmla="*/ 1248320 h 1569555"/>
                <a:gd name="connsiteX10" fmla="*/ 1300797 w 1300797"/>
                <a:gd name="connsiteY10" fmla="*/ 1079657 h 1569555"/>
                <a:gd name="connsiteX11" fmla="*/ 1276805 w 1300797"/>
                <a:gd name="connsiteY11" fmla="*/ 970032 h 1569555"/>
                <a:gd name="connsiteX12" fmla="*/ 918243 w 1300797"/>
                <a:gd name="connsiteY12" fmla="*/ 539543 h 1569555"/>
                <a:gd name="connsiteX13" fmla="*/ 672954 w 1300797"/>
                <a:gd name="connsiteY13" fmla="*/ 360477 h 1569555"/>
                <a:gd name="connsiteX14" fmla="*/ 423190 w 1300797"/>
                <a:gd name="connsiteY14" fmla="*/ 0 h 1569555"/>
                <a:gd name="connsiteX0" fmla="*/ 576810 w 1454417"/>
                <a:gd name="connsiteY0" fmla="*/ 0 h 1569555"/>
                <a:gd name="connsiteX1" fmla="*/ 0 w 1454417"/>
                <a:gd name="connsiteY1" fmla="*/ 137170 h 1569555"/>
                <a:gd name="connsiteX2" fmla="*/ 370611 w 1454417"/>
                <a:gd name="connsiteY2" fmla="*/ 524010 h 1569555"/>
                <a:gd name="connsiteX3" fmla="*/ 449985 w 1454417"/>
                <a:gd name="connsiteY3" fmla="*/ 1111376 h 1569555"/>
                <a:gd name="connsiteX4" fmla="*/ 953645 w 1454417"/>
                <a:gd name="connsiteY4" fmla="*/ 1558951 h 1569555"/>
                <a:gd name="connsiteX5" fmla="*/ 926769 w 1454417"/>
                <a:gd name="connsiteY5" fmla="*/ 1303694 h 1569555"/>
                <a:gd name="connsiteX6" fmla="*/ 767685 w 1454417"/>
                <a:gd name="connsiteY6" fmla="*/ 1083373 h 1569555"/>
                <a:gd name="connsiteX7" fmla="*/ 795096 w 1454417"/>
                <a:gd name="connsiteY7" fmla="*/ 938140 h 1569555"/>
                <a:gd name="connsiteX8" fmla="*/ 1180781 w 1454417"/>
                <a:gd name="connsiteY8" fmla="*/ 1150126 h 1569555"/>
                <a:gd name="connsiteX9" fmla="*/ 1184187 w 1454417"/>
                <a:gd name="connsiteY9" fmla="*/ 1248320 h 1569555"/>
                <a:gd name="connsiteX10" fmla="*/ 1454417 w 1454417"/>
                <a:gd name="connsiteY10" fmla="*/ 1079657 h 1569555"/>
                <a:gd name="connsiteX11" fmla="*/ 1430425 w 1454417"/>
                <a:gd name="connsiteY11" fmla="*/ 970032 h 1569555"/>
                <a:gd name="connsiteX12" fmla="*/ 1071863 w 1454417"/>
                <a:gd name="connsiteY12" fmla="*/ 539543 h 1569555"/>
                <a:gd name="connsiteX13" fmla="*/ 826574 w 1454417"/>
                <a:gd name="connsiteY13" fmla="*/ 360477 h 1569555"/>
                <a:gd name="connsiteX14" fmla="*/ 576810 w 1454417"/>
                <a:gd name="connsiteY14" fmla="*/ 0 h 1569555"/>
                <a:gd name="connsiteX0" fmla="*/ 576810 w 1454417"/>
                <a:gd name="connsiteY0" fmla="*/ 0 h 1569555"/>
                <a:gd name="connsiteX1" fmla="*/ 0 w 1454417"/>
                <a:gd name="connsiteY1" fmla="*/ 137170 h 1569555"/>
                <a:gd name="connsiteX2" fmla="*/ 370611 w 1454417"/>
                <a:gd name="connsiteY2" fmla="*/ 524010 h 1569555"/>
                <a:gd name="connsiteX3" fmla="*/ 449985 w 1454417"/>
                <a:gd name="connsiteY3" fmla="*/ 1111376 h 1569555"/>
                <a:gd name="connsiteX4" fmla="*/ 953645 w 1454417"/>
                <a:gd name="connsiteY4" fmla="*/ 1558951 h 1569555"/>
                <a:gd name="connsiteX5" fmla="*/ 926769 w 1454417"/>
                <a:gd name="connsiteY5" fmla="*/ 1303694 h 1569555"/>
                <a:gd name="connsiteX6" fmla="*/ 767685 w 1454417"/>
                <a:gd name="connsiteY6" fmla="*/ 1083373 h 1569555"/>
                <a:gd name="connsiteX7" fmla="*/ 795096 w 1454417"/>
                <a:gd name="connsiteY7" fmla="*/ 938140 h 1569555"/>
                <a:gd name="connsiteX8" fmla="*/ 1180781 w 1454417"/>
                <a:gd name="connsiteY8" fmla="*/ 1150126 h 1569555"/>
                <a:gd name="connsiteX9" fmla="*/ 1184187 w 1454417"/>
                <a:gd name="connsiteY9" fmla="*/ 1248320 h 1569555"/>
                <a:gd name="connsiteX10" fmla="*/ 1454417 w 1454417"/>
                <a:gd name="connsiteY10" fmla="*/ 1079657 h 1569555"/>
                <a:gd name="connsiteX11" fmla="*/ 1430425 w 1454417"/>
                <a:gd name="connsiteY11" fmla="*/ 970032 h 1569555"/>
                <a:gd name="connsiteX12" fmla="*/ 1071863 w 1454417"/>
                <a:gd name="connsiteY12" fmla="*/ 539543 h 1569555"/>
                <a:gd name="connsiteX13" fmla="*/ 826574 w 1454417"/>
                <a:gd name="connsiteY13" fmla="*/ 360477 h 1569555"/>
                <a:gd name="connsiteX14" fmla="*/ 576810 w 1454417"/>
                <a:gd name="connsiteY14" fmla="*/ 0 h 1569555"/>
                <a:gd name="connsiteX0" fmla="*/ 481712 w 1359319"/>
                <a:gd name="connsiteY0" fmla="*/ 0 h 1569555"/>
                <a:gd name="connsiteX1" fmla="*/ 0 w 1359319"/>
                <a:gd name="connsiteY1" fmla="*/ 173746 h 1569555"/>
                <a:gd name="connsiteX2" fmla="*/ 275513 w 1359319"/>
                <a:gd name="connsiteY2" fmla="*/ 524010 h 1569555"/>
                <a:gd name="connsiteX3" fmla="*/ 354887 w 1359319"/>
                <a:gd name="connsiteY3" fmla="*/ 1111376 h 1569555"/>
                <a:gd name="connsiteX4" fmla="*/ 858547 w 1359319"/>
                <a:gd name="connsiteY4" fmla="*/ 1558951 h 1569555"/>
                <a:gd name="connsiteX5" fmla="*/ 831671 w 1359319"/>
                <a:gd name="connsiteY5" fmla="*/ 1303694 h 1569555"/>
                <a:gd name="connsiteX6" fmla="*/ 672587 w 1359319"/>
                <a:gd name="connsiteY6" fmla="*/ 1083373 h 1569555"/>
                <a:gd name="connsiteX7" fmla="*/ 699998 w 1359319"/>
                <a:gd name="connsiteY7" fmla="*/ 938140 h 1569555"/>
                <a:gd name="connsiteX8" fmla="*/ 1085683 w 1359319"/>
                <a:gd name="connsiteY8" fmla="*/ 1150126 h 1569555"/>
                <a:gd name="connsiteX9" fmla="*/ 1089089 w 1359319"/>
                <a:gd name="connsiteY9" fmla="*/ 1248320 h 1569555"/>
                <a:gd name="connsiteX10" fmla="*/ 1359319 w 1359319"/>
                <a:gd name="connsiteY10" fmla="*/ 1079657 h 1569555"/>
                <a:gd name="connsiteX11" fmla="*/ 1335327 w 1359319"/>
                <a:gd name="connsiteY11" fmla="*/ 970032 h 1569555"/>
                <a:gd name="connsiteX12" fmla="*/ 976765 w 1359319"/>
                <a:gd name="connsiteY12" fmla="*/ 539543 h 1569555"/>
                <a:gd name="connsiteX13" fmla="*/ 731476 w 1359319"/>
                <a:gd name="connsiteY13" fmla="*/ 360477 h 1569555"/>
                <a:gd name="connsiteX14" fmla="*/ 481712 w 1359319"/>
                <a:gd name="connsiteY14" fmla="*/ 0 h 1569555"/>
                <a:gd name="connsiteX0" fmla="*/ 481712 w 1359319"/>
                <a:gd name="connsiteY0" fmla="*/ 0 h 1569555"/>
                <a:gd name="connsiteX1" fmla="*/ 0 w 1359319"/>
                <a:gd name="connsiteY1" fmla="*/ 173746 h 1569555"/>
                <a:gd name="connsiteX2" fmla="*/ 275513 w 1359319"/>
                <a:gd name="connsiteY2" fmla="*/ 524010 h 1569555"/>
                <a:gd name="connsiteX3" fmla="*/ 354887 w 1359319"/>
                <a:gd name="connsiteY3" fmla="*/ 1111376 h 1569555"/>
                <a:gd name="connsiteX4" fmla="*/ 858547 w 1359319"/>
                <a:gd name="connsiteY4" fmla="*/ 1558951 h 1569555"/>
                <a:gd name="connsiteX5" fmla="*/ 831671 w 1359319"/>
                <a:gd name="connsiteY5" fmla="*/ 1303694 h 1569555"/>
                <a:gd name="connsiteX6" fmla="*/ 672587 w 1359319"/>
                <a:gd name="connsiteY6" fmla="*/ 1083373 h 1569555"/>
                <a:gd name="connsiteX7" fmla="*/ 699998 w 1359319"/>
                <a:gd name="connsiteY7" fmla="*/ 938140 h 1569555"/>
                <a:gd name="connsiteX8" fmla="*/ 1085683 w 1359319"/>
                <a:gd name="connsiteY8" fmla="*/ 1150126 h 1569555"/>
                <a:gd name="connsiteX9" fmla="*/ 1359319 w 1359319"/>
                <a:gd name="connsiteY9" fmla="*/ 1079657 h 1569555"/>
                <a:gd name="connsiteX10" fmla="*/ 1335327 w 1359319"/>
                <a:gd name="connsiteY10" fmla="*/ 970032 h 1569555"/>
                <a:gd name="connsiteX11" fmla="*/ 976765 w 1359319"/>
                <a:gd name="connsiteY11" fmla="*/ 539543 h 1569555"/>
                <a:gd name="connsiteX12" fmla="*/ 731476 w 1359319"/>
                <a:gd name="connsiteY12" fmla="*/ 360477 h 1569555"/>
                <a:gd name="connsiteX13" fmla="*/ 481712 w 1359319"/>
                <a:gd name="connsiteY13" fmla="*/ 0 h 1569555"/>
                <a:gd name="connsiteX0" fmla="*/ 481712 w 1359319"/>
                <a:gd name="connsiteY0" fmla="*/ 0 h 1569555"/>
                <a:gd name="connsiteX1" fmla="*/ 0 w 1359319"/>
                <a:gd name="connsiteY1" fmla="*/ 173746 h 1569555"/>
                <a:gd name="connsiteX2" fmla="*/ 275513 w 1359319"/>
                <a:gd name="connsiteY2" fmla="*/ 524010 h 1569555"/>
                <a:gd name="connsiteX3" fmla="*/ 354887 w 1359319"/>
                <a:gd name="connsiteY3" fmla="*/ 1111376 h 1569555"/>
                <a:gd name="connsiteX4" fmla="*/ 858547 w 1359319"/>
                <a:gd name="connsiteY4" fmla="*/ 1558951 h 1569555"/>
                <a:gd name="connsiteX5" fmla="*/ 831671 w 1359319"/>
                <a:gd name="connsiteY5" fmla="*/ 1303694 h 1569555"/>
                <a:gd name="connsiteX6" fmla="*/ 672587 w 1359319"/>
                <a:gd name="connsiteY6" fmla="*/ 1083373 h 1569555"/>
                <a:gd name="connsiteX7" fmla="*/ 699998 w 1359319"/>
                <a:gd name="connsiteY7" fmla="*/ 938140 h 1569555"/>
                <a:gd name="connsiteX8" fmla="*/ 1071742 w 1359319"/>
                <a:gd name="connsiteY8" fmla="*/ 1108558 h 1569555"/>
                <a:gd name="connsiteX9" fmla="*/ 1359319 w 1359319"/>
                <a:gd name="connsiteY9" fmla="*/ 1079657 h 1569555"/>
                <a:gd name="connsiteX10" fmla="*/ 1335327 w 1359319"/>
                <a:gd name="connsiteY10" fmla="*/ 970032 h 1569555"/>
                <a:gd name="connsiteX11" fmla="*/ 976765 w 1359319"/>
                <a:gd name="connsiteY11" fmla="*/ 539543 h 1569555"/>
                <a:gd name="connsiteX12" fmla="*/ 731476 w 1359319"/>
                <a:gd name="connsiteY12" fmla="*/ 360477 h 1569555"/>
                <a:gd name="connsiteX13" fmla="*/ 481712 w 1359319"/>
                <a:gd name="connsiteY13" fmla="*/ 0 h 1569555"/>
                <a:gd name="connsiteX0" fmla="*/ 481712 w 1359319"/>
                <a:gd name="connsiteY0" fmla="*/ 0 h 1569555"/>
                <a:gd name="connsiteX1" fmla="*/ 0 w 1359319"/>
                <a:gd name="connsiteY1" fmla="*/ 173746 h 1569555"/>
                <a:gd name="connsiteX2" fmla="*/ 275513 w 1359319"/>
                <a:gd name="connsiteY2" fmla="*/ 524010 h 1569555"/>
                <a:gd name="connsiteX3" fmla="*/ 354887 w 1359319"/>
                <a:gd name="connsiteY3" fmla="*/ 1111376 h 1569555"/>
                <a:gd name="connsiteX4" fmla="*/ 858547 w 1359319"/>
                <a:gd name="connsiteY4" fmla="*/ 1558951 h 1569555"/>
                <a:gd name="connsiteX5" fmla="*/ 831671 w 1359319"/>
                <a:gd name="connsiteY5" fmla="*/ 1303694 h 1569555"/>
                <a:gd name="connsiteX6" fmla="*/ 672587 w 1359319"/>
                <a:gd name="connsiteY6" fmla="*/ 1083373 h 1569555"/>
                <a:gd name="connsiteX7" fmla="*/ 699998 w 1359319"/>
                <a:gd name="connsiteY7" fmla="*/ 938140 h 1569555"/>
                <a:gd name="connsiteX8" fmla="*/ 1071742 w 1359319"/>
                <a:gd name="connsiteY8" fmla="*/ 1108558 h 1569555"/>
                <a:gd name="connsiteX9" fmla="*/ 1359319 w 1359319"/>
                <a:gd name="connsiteY9" fmla="*/ 1079657 h 1569555"/>
                <a:gd name="connsiteX10" fmla="*/ 1335327 w 1359319"/>
                <a:gd name="connsiteY10" fmla="*/ 970032 h 1569555"/>
                <a:gd name="connsiteX11" fmla="*/ 976765 w 1359319"/>
                <a:gd name="connsiteY11" fmla="*/ 539543 h 1569555"/>
                <a:gd name="connsiteX12" fmla="*/ 731476 w 1359319"/>
                <a:gd name="connsiteY12" fmla="*/ 360477 h 1569555"/>
                <a:gd name="connsiteX13" fmla="*/ 481712 w 1359319"/>
                <a:gd name="connsiteY13" fmla="*/ 0 h 1569555"/>
                <a:gd name="connsiteX0" fmla="*/ 481712 w 1359319"/>
                <a:gd name="connsiteY0" fmla="*/ 0 h 1569555"/>
                <a:gd name="connsiteX1" fmla="*/ 0 w 1359319"/>
                <a:gd name="connsiteY1" fmla="*/ 173746 h 1569555"/>
                <a:gd name="connsiteX2" fmla="*/ 275513 w 1359319"/>
                <a:gd name="connsiteY2" fmla="*/ 524010 h 1569555"/>
                <a:gd name="connsiteX3" fmla="*/ 354887 w 1359319"/>
                <a:gd name="connsiteY3" fmla="*/ 1111376 h 1569555"/>
                <a:gd name="connsiteX4" fmla="*/ 858547 w 1359319"/>
                <a:gd name="connsiteY4" fmla="*/ 1558951 h 1569555"/>
                <a:gd name="connsiteX5" fmla="*/ 831671 w 1359319"/>
                <a:gd name="connsiteY5" fmla="*/ 1303694 h 1569555"/>
                <a:gd name="connsiteX6" fmla="*/ 672587 w 1359319"/>
                <a:gd name="connsiteY6" fmla="*/ 1083373 h 1569555"/>
                <a:gd name="connsiteX7" fmla="*/ 699998 w 1359319"/>
                <a:gd name="connsiteY7" fmla="*/ 938140 h 1569555"/>
                <a:gd name="connsiteX8" fmla="*/ 1071742 w 1359319"/>
                <a:gd name="connsiteY8" fmla="*/ 1108558 h 1569555"/>
                <a:gd name="connsiteX9" fmla="*/ 1359319 w 1359319"/>
                <a:gd name="connsiteY9" fmla="*/ 1079657 h 1569555"/>
                <a:gd name="connsiteX10" fmla="*/ 1335327 w 1359319"/>
                <a:gd name="connsiteY10" fmla="*/ 970032 h 1569555"/>
                <a:gd name="connsiteX11" fmla="*/ 976765 w 1359319"/>
                <a:gd name="connsiteY11" fmla="*/ 539543 h 1569555"/>
                <a:gd name="connsiteX12" fmla="*/ 731476 w 1359319"/>
                <a:gd name="connsiteY12" fmla="*/ 360477 h 1569555"/>
                <a:gd name="connsiteX13" fmla="*/ 481712 w 1359319"/>
                <a:gd name="connsiteY13" fmla="*/ 0 h 1569555"/>
                <a:gd name="connsiteX0" fmla="*/ 481712 w 1359319"/>
                <a:gd name="connsiteY0" fmla="*/ 0 h 1569555"/>
                <a:gd name="connsiteX1" fmla="*/ 0 w 1359319"/>
                <a:gd name="connsiteY1" fmla="*/ 173746 h 1569555"/>
                <a:gd name="connsiteX2" fmla="*/ 275513 w 1359319"/>
                <a:gd name="connsiteY2" fmla="*/ 524010 h 1569555"/>
                <a:gd name="connsiteX3" fmla="*/ 354887 w 1359319"/>
                <a:gd name="connsiteY3" fmla="*/ 1111376 h 1569555"/>
                <a:gd name="connsiteX4" fmla="*/ 858547 w 1359319"/>
                <a:gd name="connsiteY4" fmla="*/ 1558951 h 1569555"/>
                <a:gd name="connsiteX5" fmla="*/ 831671 w 1359319"/>
                <a:gd name="connsiteY5" fmla="*/ 1303694 h 1569555"/>
                <a:gd name="connsiteX6" fmla="*/ 672587 w 1359319"/>
                <a:gd name="connsiteY6" fmla="*/ 1083373 h 1569555"/>
                <a:gd name="connsiteX7" fmla="*/ 699998 w 1359319"/>
                <a:gd name="connsiteY7" fmla="*/ 938140 h 1569555"/>
                <a:gd name="connsiteX8" fmla="*/ 1071742 w 1359319"/>
                <a:gd name="connsiteY8" fmla="*/ 1108558 h 1569555"/>
                <a:gd name="connsiteX9" fmla="*/ 1359319 w 1359319"/>
                <a:gd name="connsiteY9" fmla="*/ 1079657 h 1569555"/>
                <a:gd name="connsiteX10" fmla="*/ 1335327 w 1359319"/>
                <a:gd name="connsiteY10" fmla="*/ 970032 h 1569555"/>
                <a:gd name="connsiteX11" fmla="*/ 976765 w 1359319"/>
                <a:gd name="connsiteY11" fmla="*/ 539543 h 1569555"/>
                <a:gd name="connsiteX12" fmla="*/ 731476 w 1359319"/>
                <a:gd name="connsiteY12" fmla="*/ 360477 h 1569555"/>
                <a:gd name="connsiteX13" fmla="*/ 481712 w 1359319"/>
                <a:gd name="connsiteY13" fmla="*/ 0 h 1569555"/>
                <a:gd name="connsiteX0" fmla="*/ 481712 w 1355827"/>
                <a:gd name="connsiteY0" fmla="*/ 0 h 1569555"/>
                <a:gd name="connsiteX1" fmla="*/ 0 w 1355827"/>
                <a:gd name="connsiteY1" fmla="*/ 173746 h 1569555"/>
                <a:gd name="connsiteX2" fmla="*/ 275513 w 1355827"/>
                <a:gd name="connsiteY2" fmla="*/ 524010 h 1569555"/>
                <a:gd name="connsiteX3" fmla="*/ 354887 w 1355827"/>
                <a:gd name="connsiteY3" fmla="*/ 1111376 h 1569555"/>
                <a:gd name="connsiteX4" fmla="*/ 858547 w 1355827"/>
                <a:gd name="connsiteY4" fmla="*/ 1558951 h 1569555"/>
                <a:gd name="connsiteX5" fmla="*/ 831671 w 1355827"/>
                <a:gd name="connsiteY5" fmla="*/ 1303694 h 1569555"/>
                <a:gd name="connsiteX6" fmla="*/ 672587 w 1355827"/>
                <a:gd name="connsiteY6" fmla="*/ 1083373 h 1569555"/>
                <a:gd name="connsiteX7" fmla="*/ 699998 w 1355827"/>
                <a:gd name="connsiteY7" fmla="*/ 938140 h 1569555"/>
                <a:gd name="connsiteX8" fmla="*/ 1071742 w 1355827"/>
                <a:gd name="connsiteY8" fmla="*/ 1108558 h 1569555"/>
                <a:gd name="connsiteX9" fmla="*/ 1355827 w 1355827"/>
                <a:gd name="connsiteY9" fmla="*/ 1093292 h 1569555"/>
                <a:gd name="connsiteX10" fmla="*/ 1335327 w 1355827"/>
                <a:gd name="connsiteY10" fmla="*/ 970032 h 1569555"/>
                <a:gd name="connsiteX11" fmla="*/ 976765 w 1355827"/>
                <a:gd name="connsiteY11" fmla="*/ 539543 h 1569555"/>
                <a:gd name="connsiteX12" fmla="*/ 731476 w 1355827"/>
                <a:gd name="connsiteY12" fmla="*/ 360477 h 1569555"/>
                <a:gd name="connsiteX13" fmla="*/ 481712 w 1355827"/>
                <a:gd name="connsiteY13" fmla="*/ 0 h 1569555"/>
                <a:gd name="connsiteX0" fmla="*/ 481712 w 1355827"/>
                <a:gd name="connsiteY0" fmla="*/ 0 h 1569555"/>
                <a:gd name="connsiteX1" fmla="*/ 0 w 1355827"/>
                <a:gd name="connsiteY1" fmla="*/ 173746 h 1569555"/>
                <a:gd name="connsiteX2" fmla="*/ 275513 w 1355827"/>
                <a:gd name="connsiteY2" fmla="*/ 524010 h 1569555"/>
                <a:gd name="connsiteX3" fmla="*/ 354887 w 1355827"/>
                <a:gd name="connsiteY3" fmla="*/ 1111376 h 1569555"/>
                <a:gd name="connsiteX4" fmla="*/ 858547 w 1355827"/>
                <a:gd name="connsiteY4" fmla="*/ 1558951 h 1569555"/>
                <a:gd name="connsiteX5" fmla="*/ 831671 w 1355827"/>
                <a:gd name="connsiteY5" fmla="*/ 1303694 h 1569555"/>
                <a:gd name="connsiteX6" fmla="*/ 672587 w 1355827"/>
                <a:gd name="connsiteY6" fmla="*/ 1083373 h 1569555"/>
                <a:gd name="connsiteX7" fmla="*/ 699998 w 1355827"/>
                <a:gd name="connsiteY7" fmla="*/ 938140 h 1569555"/>
                <a:gd name="connsiteX8" fmla="*/ 1063469 w 1355827"/>
                <a:gd name="connsiteY8" fmla="*/ 1092637 h 1569555"/>
                <a:gd name="connsiteX9" fmla="*/ 1355827 w 1355827"/>
                <a:gd name="connsiteY9" fmla="*/ 1093292 h 1569555"/>
                <a:gd name="connsiteX10" fmla="*/ 1335327 w 1355827"/>
                <a:gd name="connsiteY10" fmla="*/ 970032 h 1569555"/>
                <a:gd name="connsiteX11" fmla="*/ 976765 w 1355827"/>
                <a:gd name="connsiteY11" fmla="*/ 539543 h 1569555"/>
                <a:gd name="connsiteX12" fmla="*/ 731476 w 1355827"/>
                <a:gd name="connsiteY12" fmla="*/ 360477 h 1569555"/>
                <a:gd name="connsiteX13" fmla="*/ 481712 w 1355827"/>
                <a:gd name="connsiteY13" fmla="*/ 0 h 1569555"/>
                <a:gd name="connsiteX0" fmla="*/ 481712 w 1355827"/>
                <a:gd name="connsiteY0" fmla="*/ 0 h 1569555"/>
                <a:gd name="connsiteX1" fmla="*/ 0 w 1355827"/>
                <a:gd name="connsiteY1" fmla="*/ 173746 h 1569555"/>
                <a:gd name="connsiteX2" fmla="*/ 275513 w 1355827"/>
                <a:gd name="connsiteY2" fmla="*/ 524010 h 1569555"/>
                <a:gd name="connsiteX3" fmla="*/ 354887 w 1355827"/>
                <a:gd name="connsiteY3" fmla="*/ 1111376 h 1569555"/>
                <a:gd name="connsiteX4" fmla="*/ 858547 w 1355827"/>
                <a:gd name="connsiteY4" fmla="*/ 1558951 h 1569555"/>
                <a:gd name="connsiteX5" fmla="*/ 831671 w 1355827"/>
                <a:gd name="connsiteY5" fmla="*/ 1303694 h 1569555"/>
                <a:gd name="connsiteX6" fmla="*/ 672587 w 1355827"/>
                <a:gd name="connsiteY6" fmla="*/ 1083373 h 1569555"/>
                <a:gd name="connsiteX7" fmla="*/ 699998 w 1355827"/>
                <a:gd name="connsiteY7" fmla="*/ 938140 h 1569555"/>
                <a:gd name="connsiteX8" fmla="*/ 1063469 w 1355827"/>
                <a:gd name="connsiteY8" fmla="*/ 1092637 h 1569555"/>
                <a:gd name="connsiteX9" fmla="*/ 1355827 w 1355827"/>
                <a:gd name="connsiteY9" fmla="*/ 1093292 h 1569555"/>
                <a:gd name="connsiteX10" fmla="*/ 1335327 w 1355827"/>
                <a:gd name="connsiteY10" fmla="*/ 970032 h 1569555"/>
                <a:gd name="connsiteX11" fmla="*/ 976765 w 1355827"/>
                <a:gd name="connsiteY11" fmla="*/ 539543 h 1569555"/>
                <a:gd name="connsiteX12" fmla="*/ 731476 w 1355827"/>
                <a:gd name="connsiteY12" fmla="*/ 360477 h 1569555"/>
                <a:gd name="connsiteX13" fmla="*/ 481712 w 1355827"/>
                <a:gd name="connsiteY13" fmla="*/ 0 h 1569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55827" h="1569555">
                  <a:moveTo>
                    <a:pt x="481712" y="0"/>
                  </a:moveTo>
                  <a:lnTo>
                    <a:pt x="0" y="173746"/>
                  </a:lnTo>
                  <a:cubicBezTo>
                    <a:pt x="156408" y="327895"/>
                    <a:pt x="235460" y="366520"/>
                    <a:pt x="275513" y="524010"/>
                  </a:cubicBezTo>
                  <a:cubicBezTo>
                    <a:pt x="305214" y="688403"/>
                    <a:pt x="276554" y="939924"/>
                    <a:pt x="354887" y="1111376"/>
                  </a:cubicBezTo>
                  <a:cubicBezTo>
                    <a:pt x="514114" y="1391429"/>
                    <a:pt x="819538" y="1558054"/>
                    <a:pt x="858547" y="1558951"/>
                  </a:cubicBezTo>
                  <a:cubicBezTo>
                    <a:pt x="918941" y="1614168"/>
                    <a:pt x="990000" y="1442526"/>
                    <a:pt x="831671" y="1303694"/>
                  </a:cubicBezTo>
                  <a:cubicBezTo>
                    <a:pt x="783217" y="1229194"/>
                    <a:pt x="691562" y="1180029"/>
                    <a:pt x="672587" y="1083373"/>
                  </a:cubicBezTo>
                  <a:cubicBezTo>
                    <a:pt x="664534" y="998822"/>
                    <a:pt x="629286" y="951447"/>
                    <a:pt x="699998" y="938140"/>
                  </a:cubicBezTo>
                  <a:cubicBezTo>
                    <a:pt x="772331" y="938959"/>
                    <a:pt x="977732" y="924796"/>
                    <a:pt x="1063469" y="1092637"/>
                  </a:cubicBezTo>
                  <a:lnTo>
                    <a:pt x="1355827" y="1093292"/>
                  </a:lnTo>
                  <a:cubicBezTo>
                    <a:pt x="1346784" y="1054688"/>
                    <a:pt x="1353241" y="1011071"/>
                    <a:pt x="1335327" y="970032"/>
                  </a:cubicBezTo>
                  <a:cubicBezTo>
                    <a:pt x="1258828" y="807882"/>
                    <a:pt x="1077407" y="641135"/>
                    <a:pt x="976765" y="539543"/>
                  </a:cubicBezTo>
                  <a:cubicBezTo>
                    <a:pt x="844384" y="437291"/>
                    <a:pt x="815539" y="414413"/>
                    <a:pt x="731476" y="360477"/>
                  </a:cubicBezTo>
                  <a:lnTo>
                    <a:pt x="481712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88A70947-FD90-47F0-8027-D63FC4A1C31F}"/>
                </a:ext>
              </a:extLst>
            </p:cNvPr>
            <p:cNvSpPr/>
            <p:nvPr/>
          </p:nvSpPr>
          <p:spPr>
            <a:xfrm rot="2072551">
              <a:off x="9359267" y="578459"/>
              <a:ext cx="869183" cy="342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95" name="Rectangle 42">
              <a:extLst>
                <a:ext uri="{FF2B5EF4-FFF2-40B4-BE49-F238E27FC236}">
                  <a16:creationId xmlns:a16="http://schemas.microsoft.com/office/drawing/2014/main" id="{420E3955-12EF-428A-A40D-7372BB1CBD0F}"/>
                </a:ext>
              </a:extLst>
            </p:cNvPr>
            <p:cNvSpPr/>
            <p:nvPr/>
          </p:nvSpPr>
          <p:spPr>
            <a:xfrm rot="2072551">
              <a:off x="9995696" y="-1379687"/>
              <a:ext cx="1073495" cy="2216391"/>
            </a:xfrm>
            <a:custGeom>
              <a:avLst/>
              <a:gdLst>
                <a:gd name="connsiteX0" fmla="*/ 0 w 777759"/>
                <a:gd name="connsiteY0" fmla="*/ 0 h 968130"/>
                <a:gd name="connsiteX1" fmla="*/ 777759 w 777759"/>
                <a:gd name="connsiteY1" fmla="*/ 0 h 968130"/>
                <a:gd name="connsiteX2" fmla="*/ 777759 w 777759"/>
                <a:gd name="connsiteY2" fmla="*/ 968130 h 968130"/>
                <a:gd name="connsiteX3" fmla="*/ 0 w 777759"/>
                <a:gd name="connsiteY3" fmla="*/ 968130 h 968130"/>
                <a:gd name="connsiteX4" fmla="*/ 0 w 777759"/>
                <a:gd name="connsiteY4" fmla="*/ 0 h 968130"/>
                <a:gd name="connsiteX0" fmla="*/ 0 w 789458"/>
                <a:gd name="connsiteY0" fmla="*/ 500269 h 968130"/>
                <a:gd name="connsiteX1" fmla="*/ 789458 w 789458"/>
                <a:gd name="connsiteY1" fmla="*/ 0 h 968130"/>
                <a:gd name="connsiteX2" fmla="*/ 789458 w 789458"/>
                <a:gd name="connsiteY2" fmla="*/ 968130 h 968130"/>
                <a:gd name="connsiteX3" fmla="*/ 11699 w 789458"/>
                <a:gd name="connsiteY3" fmla="*/ 968130 h 968130"/>
                <a:gd name="connsiteX4" fmla="*/ 0 w 789458"/>
                <a:gd name="connsiteY4" fmla="*/ 500269 h 968130"/>
                <a:gd name="connsiteX0" fmla="*/ 0 w 788533"/>
                <a:gd name="connsiteY0" fmla="*/ 562468 h 968130"/>
                <a:gd name="connsiteX1" fmla="*/ 788533 w 788533"/>
                <a:gd name="connsiteY1" fmla="*/ 0 h 968130"/>
                <a:gd name="connsiteX2" fmla="*/ 788533 w 788533"/>
                <a:gd name="connsiteY2" fmla="*/ 968130 h 968130"/>
                <a:gd name="connsiteX3" fmla="*/ 10774 w 788533"/>
                <a:gd name="connsiteY3" fmla="*/ 968130 h 968130"/>
                <a:gd name="connsiteX4" fmla="*/ 0 w 788533"/>
                <a:gd name="connsiteY4" fmla="*/ 562468 h 968130"/>
                <a:gd name="connsiteX0" fmla="*/ 0 w 788995"/>
                <a:gd name="connsiteY0" fmla="*/ 531368 h 968130"/>
                <a:gd name="connsiteX1" fmla="*/ 788995 w 788995"/>
                <a:gd name="connsiteY1" fmla="*/ 0 h 968130"/>
                <a:gd name="connsiteX2" fmla="*/ 788995 w 788995"/>
                <a:gd name="connsiteY2" fmla="*/ 968130 h 968130"/>
                <a:gd name="connsiteX3" fmla="*/ 11236 w 788995"/>
                <a:gd name="connsiteY3" fmla="*/ 968130 h 968130"/>
                <a:gd name="connsiteX4" fmla="*/ 0 w 788995"/>
                <a:gd name="connsiteY4" fmla="*/ 531368 h 968130"/>
                <a:gd name="connsiteX0" fmla="*/ 0 w 791382"/>
                <a:gd name="connsiteY0" fmla="*/ 370911 h 968130"/>
                <a:gd name="connsiteX1" fmla="*/ 791382 w 791382"/>
                <a:gd name="connsiteY1" fmla="*/ 0 h 968130"/>
                <a:gd name="connsiteX2" fmla="*/ 791382 w 791382"/>
                <a:gd name="connsiteY2" fmla="*/ 968130 h 968130"/>
                <a:gd name="connsiteX3" fmla="*/ 13623 w 791382"/>
                <a:gd name="connsiteY3" fmla="*/ 968130 h 968130"/>
                <a:gd name="connsiteX4" fmla="*/ 0 w 791382"/>
                <a:gd name="connsiteY4" fmla="*/ 370911 h 968130"/>
                <a:gd name="connsiteX0" fmla="*/ 0 w 797009"/>
                <a:gd name="connsiteY0" fmla="*/ 545890 h 1143109"/>
                <a:gd name="connsiteX1" fmla="*/ 797009 w 797009"/>
                <a:gd name="connsiteY1" fmla="*/ 0 h 1143109"/>
                <a:gd name="connsiteX2" fmla="*/ 791382 w 797009"/>
                <a:gd name="connsiteY2" fmla="*/ 1143109 h 1143109"/>
                <a:gd name="connsiteX3" fmla="*/ 13623 w 797009"/>
                <a:gd name="connsiteY3" fmla="*/ 1143109 h 1143109"/>
                <a:gd name="connsiteX4" fmla="*/ 0 w 797009"/>
                <a:gd name="connsiteY4" fmla="*/ 545890 h 1143109"/>
                <a:gd name="connsiteX0" fmla="*/ 0 w 789665"/>
                <a:gd name="connsiteY0" fmla="*/ 805888 h 1143109"/>
                <a:gd name="connsiteX1" fmla="*/ 789665 w 789665"/>
                <a:gd name="connsiteY1" fmla="*/ 0 h 1143109"/>
                <a:gd name="connsiteX2" fmla="*/ 784038 w 789665"/>
                <a:gd name="connsiteY2" fmla="*/ 1143109 h 1143109"/>
                <a:gd name="connsiteX3" fmla="*/ 6279 w 789665"/>
                <a:gd name="connsiteY3" fmla="*/ 1143109 h 1143109"/>
                <a:gd name="connsiteX4" fmla="*/ 0 w 789665"/>
                <a:gd name="connsiteY4" fmla="*/ 805888 h 1143109"/>
                <a:gd name="connsiteX0" fmla="*/ 0 w 786044"/>
                <a:gd name="connsiteY0" fmla="*/ 537896 h 875117"/>
                <a:gd name="connsiteX1" fmla="*/ 786044 w 786044"/>
                <a:gd name="connsiteY1" fmla="*/ 0 h 875117"/>
                <a:gd name="connsiteX2" fmla="*/ 784038 w 786044"/>
                <a:gd name="connsiteY2" fmla="*/ 875117 h 875117"/>
                <a:gd name="connsiteX3" fmla="*/ 6279 w 786044"/>
                <a:gd name="connsiteY3" fmla="*/ 875117 h 875117"/>
                <a:gd name="connsiteX4" fmla="*/ 0 w 786044"/>
                <a:gd name="connsiteY4" fmla="*/ 537896 h 875117"/>
                <a:gd name="connsiteX0" fmla="*/ 0 w 784222"/>
                <a:gd name="connsiteY0" fmla="*/ 555319 h 892540"/>
                <a:gd name="connsiteX1" fmla="*/ 774722 w 784222"/>
                <a:gd name="connsiteY1" fmla="*/ 0 h 892540"/>
                <a:gd name="connsiteX2" fmla="*/ 784038 w 784222"/>
                <a:gd name="connsiteY2" fmla="*/ 892540 h 892540"/>
                <a:gd name="connsiteX3" fmla="*/ 6279 w 784222"/>
                <a:gd name="connsiteY3" fmla="*/ 892540 h 892540"/>
                <a:gd name="connsiteX4" fmla="*/ 0 w 784222"/>
                <a:gd name="connsiteY4" fmla="*/ 555319 h 892540"/>
                <a:gd name="connsiteX0" fmla="*/ 0 w 784249"/>
                <a:gd name="connsiteY0" fmla="*/ 248835 h 586056"/>
                <a:gd name="connsiteX1" fmla="*/ 776513 w 784249"/>
                <a:gd name="connsiteY1" fmla="*/ 0 h 586056"/>
                <a:gd name="connsiteX2" fmla="*/ 784038 w 784249"/>
                <a:gd name="connsiteY2" fmla="*/ 586056 h 586056"/>
                <a:gd name="connsiteX3" fmla="*/ 6279 w 784249"/>
                <a:gd name="connsiteY3" fmla="*/ 586056 h 586056"/>
                <a:gd name="connsiteX4" fmla="*/ 0 w 784249"/>
                <a:gd name="connsiteY4" fmla="*/ 248835 h 586056"/>
                <a:gd name="connsiteX0" fmla="*/ 0 w 784249"/>
                <a:gd name="connsiteY0" fmla="*/ 276687 h 613908"/>
                <a:gd name="connsiteX1" fmla="*/ 776513 w 784249"/>
                <a:gd name="connsiteY1" fmla="*/ 27852 h 613908"/>
                <a:gd name="connsiteX2" fmla="*/ 784038 w 784249"/>
                <a:gd name="connsiteY2" fmla="*/ 613908 h 613908"/>
                <a:gd name="connsiteX3" fmla="*/ 6279 w 784249"/>
                <a:gd name="connsiteY3" fmla="*/ 613908 h 613908"/>
                <a:gd name="connsiteX4" fmla="*/ 0 w 784249"/>
                <a:gd name="connsiteY4" fmla="*/ 276687 h 613908"/>
                <a:gd name="connsiteX0" fmla="*/ 0 w 784198"/>
                <a:gd name="connsiteY0" fmla="*/ 128066 h 465287"/>
                <a:gd name="connsiteX1" fmla="*/ 772581 w 784198"/>
                <a:gd name="connsiteY1" fmla="*/ 80973 h 465287"/>
                <a:gd name="connsiteX2" fmla="*/ 784038 w 784198"/>
                <a:gd name="connsiteY2" fmla="*/ 465287 h 465287"/>
                <a:gd name="connsiteX3" fmla="*/ 6279 w 784198"/>
                <a:gd name="connsiteY3" fmla="*/ 465287 h 465287"/>
                <a:gd name="connsiteX4" fmla="*/ 0 w 784198"/>
                <a:gd name="connsiteY4" fmla="*/ 128066 h 465287"/>
                <a:gd name="connsiteX0" fmla="*/ 0 w 806852"/>
                <a:gd name="connsiteY0" fmla="*/ 157682 h 494903"/>
                <a:gd name="connsiteX1" fmla="*/ 806852 w 806852"/>
                <a:gd name="connsiteY1" fmla="*/ 59020 h 494903"/>
                <a:gd name="connsiteX2" fmla="*/ 784038 w 806852"/>
                <a:gd name="connsiteY2" fmla="*/ 494903 h 494903"/>
                <a:gd name="connsiteX3" fmla="*/ 6279 w 806852"/>
                <a:gd name="connsiteY3" fmla="*/ 494903 h 494903"/>
                <a:gd name="connsiteX4" fmla="*/ 0 w 806852"/>
                <a:gd name="connsiteY4" fmla="*/ 157682 h 494903"/>
                <a:gd name="connsiteX0" fmla="*/ 0 w 806852"/>
                <a:gd name="connsiteY0" fmla="*/ 157682 h 494903"/>
                <a:gd name="connsiteX1" fmla="*/ 806852 w 806852"/>
                <a:gd name="connsiteY1" fmla="*/ 59020 h 494903"/>
                <a:gd name="connsiteX2" fmla="*/ 784038 w 806852"/>
                <a:gd name="connsiteY2" fmla="*/ 494903 h 494903"/>
                <a:gd name="connsiteX3" fmla="*/ 6279 w 806852"/>
                <a:gd name="connsiteY3" fmla="*/ 494903 h 494903"/>
                <a:gd name="connsiteX4" fmla="*/ 0 w 806852"/>
                <a:gd name="connsiteY4" fmla="*/ 157682 h 494903"/>
                <a:gd name="connsiteX0" fmla="*/ 0 w 806852"/>
                <a:gd name="connsiteY0" fmla="*/ 157682 h 494903"/>
                <a:gd name="connsiteX1" fmla="*/ 806852 w 806852"/>
                <a:gd name="connsiteY1" fmla="*/ 59020 h 494903"/>
                <a:gd name="connsiteX2" fmla="*/ 784038 w 806852"/>
                <a:gd name="connsiteY2" fmla="*/ 494903 h 494903"/>
                <a:gd name="connsiteX3" fmla="*/ 6279 w 806852"/>
                <a:gd name="connsiteY3" fmla="*/ 494903 h 494903"/>
                <a:gd name="connsiteX4" fmla="*/ 0 w 806852"/>
                <a:gd name="connsiteY4" fmla="*/ 157682 h 494903"/>
                <a:gd name="connsiteX0" fmla="*/ 0 w 791444"/>
                <a:gd name="connsiteY0" fmla="*/ 82883 h 420104"/>
                <a:gd name="connsiteX1" fmla="*/ 791444 w 791444"/>
                <a:gd name="connsiteY1" fmla="*/ 160914 h 420104"/>
                <a:gd name="connsiteX2" fmla="*/ 784038 w 791444"/>
                <a:gd name="connsiteY2" fmla="*/ 420104 h 420104"/>
                <a:gd name="connsiteX3" fmla="*/ 6279 w 791444"/>
                <a:gd name="connsiteY3" fmla="*/ 420104 h 420104"/>
                <a:gd name="connsiteX4" fmla="*/ 0 w 791444"/>
                <a:gd name="connsiteY4" fmla="*/ 82883 h 420104"/>
                <a:gd name="connsiteX0" fmla="*/ 0 w 802464"/>
                <a:gd name="connsiteY0" fmla="*/ 84260 h 421481"/>
                <a:gd name="connsiteX1" fmla="*/ 802464 w 802464"/>
                <a:gd name="connsiteY1" fmla="*/ 156828 h 421481"/>
                <a:gd name="connsiteX2" fmla="*/ 784038 w 802464"/>
                <a:gd name="connsiteY2" fmla="*/ 421481 h 421481"/>
                <a:gd name="connsiteX3" fmla="*/ 6279 w 802464"/>
                <a:gd name="connsiteY3" fmla="*/ 421481 h 421481"/>
                <a:gd name="connsiteX4" fmla="*/ 0 w 802464"/>
                <a:gd name="connsiteY4" fmla="*/ 84260 h 421481"/>
                <a:gd name="connsiteX0" fmla="*/ 0 w 802464"/>
                <a:gd name="connsiteY0" fmla="*/ 69955 h 407176"/>
                <a:gd name="connsiteX1" fmla="*/ 802464 w 802464"/>
                <a:gd name="connsiteY1" fmla="*/ 142523 h 407176"/>
                <a:gd name="connsiteX2" fmla="*/ 784038 w 802464"/>
                <a:gd name="connsiteY2" fmla="*/ 407176 h 407176"/>
                <a:gd name="connsiteX3" fmla="*/ 6279 w 802464"/>
                <a:gd name="connsiteY3" fmla="*/ 407176 h 407176"/>
                <a:gd name="connsiteX4" fmla="*/ 0 w 802464"/>
                <a:gd name="connsiteY4" fmla="*/ 69955 h 407176"/>
                <a:gd name="connsiteX0" fmla="*/ 0 w 802464"/>
                <a:gd name="connsiteY0" fmla="*/ 0 h 337221"/>
                <a:gd name="connsiteX1" fmla="*/ 802464 w 802464"/>
                <a:gd name="connsiteY1" fmla="*/ 72568 h 337221"/>
                <a:gd name="connsiteX2" fmla="*/ 784038 w 802464"/>
                <a:gd name="connsiteY2" fmla="*/ 337221 h 337221"/>
                <a:gd name="connsiteX3" fmla="*/ 6279 w 802464"/>
                <a:gd name="connsiteY3" fmla="*/ 337221 h 337221"/>
                <a:gd name="connsiteX4" fmla="*/ 0 w 802464"/>
                <a:gd name="connsiteY4" fmla="*/ 0 h 337221"/>
                <a:gd name="connsiteX0" fmla="*/ 0 w 789264"/>
                <a:gd name="connsiteY0" fmla="*/ 0 h 337221"/>
                <a:gd name="connsiteX1" fmla="*/ 789264 w 789264"/>
                <a:gd name="connsiteY1" fmla="*/ 71428 h 337221"/>
                <a:gd name="connsiteX2" fmla="*/ 784038 w 789264"/>
                <a:gd name="connsiteY2" fmla="*/ 337221 h 337221"/>
                <a:gd name="connsiteX3" fmla="*/ 6279 w 789264"/>
                <a:gd name="connsiteY3" fmla="*/ 337221 h 337221"/>
                <a:gd name="connsiteX4" fmla="*/ 0 w 789264"/>
                <a:gd name="connsiteY4" fmla="*/ 0 h 337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9264" h="337221">
                  <a:moveTo>
                    <a:pt x="0" y="0"/>
                  </a:moveTo>
                  <a:cubicBezTo>
                    <a:pt x="522159" y="41377"/>
                    <a:pt x="563020" y="52405"/>
                    <a:pt x="789264" y="71428"/>
                  </a:cubicBezTo>
                  <a:cubicBezTo>
                    <a:pt x="785475" y="184461"/>
                    <a:pt x="785914" y="-43815"/>
                    <a:pt x="784038" y="337221"/>
                  </a:cubicBezTo>
                  <a:lnTo>
                    <a:pt x="6279" y="337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130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2019-01-04T07:16:33Z</dcterms:modified>
</cp:coreProperties>
</file>