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>
            <a:extLst>
              <a:ext uri="{FF2B5EF4-FFF2-40B4-BE49-F238E27FC236}">
                <a16:creationId xmlns:a16="http://schemas.microsoft.com/office/drawing/2014/main" id="{403136ED-93CE-4374-956F-E6E2A4700C2A}"/>
              </a:ext>
            </a:extLst>
          </p:cNvPr>
          <p:cNvSpPr/>
          <p:nvPr/>
        </p:nvSpPr>
        <p:spPr>
          <a:xfrm>
            <a:off x="0" y="4904709"/>
            <a:ext cx="12192000" cy="16859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55B48BCB-4D52-4FE1-AAA1-9920E8B3A5ED}"/>
              </a:ext>
            </a:extLst>
          </p:cNvPr>
          <p:cNvSpPr/>
          <p:nvPr/>
        </p:nvSpPr>
        <p:spPr>
          <a:xfrm>
            <a:off x="3633019" y="2215977"/>
            <a:ext cx="576064" cy="5124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A9AE358B-2EB8-416E-BB38-99F1AF42E350}"/>
              </a:ext>
            </a:extLst>
          </p:cNvPr>
          <p:cNvSpPr txBox="1"/>
          <p:nvPr/>
        </p:nvSpPr>
        <p:spPr>
          <a:xfrm>
            <a:off x="3711702" y="2272147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98FEFE2F-205E-4CBA-8651-5E6225105499}"/>
              </a:ext>
            </a:extLst>
          </p:cNvPr>
          <p:cNvGrpSpPr/>
          <p:nvPr/>
        </p:nvGrpSpPr>
        <p:grpSpPr>
          <a:xfrm>
            <a:off x="708886" y="2132855"/>
            <a:ext cx="2880010" cy="678692"/>
            <a:chOff x="803637" y="3362835"/>
            <a:chExt cx="2272809" cy="678692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10BBE7BA-36F4-41E2-A63C-48B9BBF15121}"/>
                </a:ext>
              </a:extLst>
            </p:cNvPr>
            <p:cNvSpPr txBox="1"/>
            <p:nvPr/>
          </p:nvSpPr>
          <p:spPr>
            <a:xfrm>
              <a:off x="803644" y="3579862"/>
              <a:ext cx="2272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559E3FFA-4BA0-4560-8F37-182BCD5214EA}"/>
                </a:ext>
              </a:extLst>
            </p:cNvPr>
            <p:cNvSpPr txBox="1"/>
            <p:nvPr/>
          </p:nvSpPr>
          <p:spPr>
            <a:xfrm>
              <a:off x="803637" y="3362835"/>
              <a:ext cx="22728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0" name="Rectangle 229">
            <a:extLst>
              <a:ext uri="{FF2B5EF4-FFF2-40B4-BE49-F238E27FC236}">
                <a16:creationId xmlns:a16="http://schemas.microsoft.com/office/drawing/2014/main" id="{F6F7AC59-0E3C-4417-AE08-E0A38B07F52C}"/>
              </a:ext>
            </a:extLst>
          </p:cNvPr>
          <p:cNvSpPr/>
          <p:nvPr/>
        </p:nvSpPr>
        <p:spPr>
          <a:xfrm>
            <a:off x="3633019" y="3110849"/>
            <a:ext cx="576064" cy="5124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07D35502-5C1F-4527-B90E-AF6392BFDFE5}"/>
              </a:ext>
            </a:extLst>
          </p:cNvPr>
          <p:cNvSpPr txBox="1"/>
          <p:nvPr/>
        </p:nvSpPr>
        <p:spPr>
          <a:xfrm>
            <a:off x="3711702" y="316701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1C0AAEA3-F0C0-44C7-96B2-0CD55D5E1B63}"/>
              </a:ext>
            </a:extLst>
          </p:cNvPr>
          <p:cNvGrpSpPr/>
          <p:nvPr/>
        </p:nvGrpSpPr>
        <p:grpSpPr>
          <a:xfrm>
            <a:off x="708882" y="3009727"/>
            <a:ext cx="2880000" cy="678692"/>
            <a:chOff x="803638" y="3362835"/>
            <a:chExt cx="2272817" cy="678692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213D031B-4C3D-4A2A-9B60-1D1FCFFAAF94}"/>
                </a:ext>
              </a:extLst>
            </p:cNvPr>
            <p:cNvSpPr txBox="1"/>
            <p:nvPr/>
          </p:nvSpPr>
          <p:spPr>
            <a:xfrm>
              <a:off x="803638" y="3579862"/>
              <a:ext cx="2272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940FC5FC-7466-4C4B-BE0D-914CAC631CA9}"/>
                </a:ext>
              </a:extLst>
            </p:cNvPr>
            <p:cNvSpPr txBox="1"/>
            <p:nvPr/>
          </p:nvSpPr>
          <p:spPr>
            <a:xfrm>
              <a:off x="803638" y="3362835"/>
              <a:ext cx="22728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5" name="Rectangle 234">
            <a:extLst>
              <a:ext uri="{FF2B5EF4-FFF2-40B4-BE49-F238E27FC236}">
                <a16:creationId xmlns:a16="http://schemas.microsoft.com/office/drawing/2014/main" id="{AFA0ABA4-0457-47D9-B840-BC1063E5B783}"/>
              </a:ext>
            </a:extLst>
          </p:cNvPr>
          <p:cNvSpPr/>
          <p:nvPr/>
        </p:nvSpPr>
        <p:spPr>
          <a:xfrm>
            <a:off x="3633019" y="3969719"/>
            <a:ext cx="576064" cy="5124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306C454-C4A2-4CDA-99FE-87B1E15F8351}"/>
              </a:ext>
            </a:extLst>
          </p:cNvPr>
          <p:cNvSpPr txBox="1"/>
          <p:nvPr/>
        </p:nvSpPr>
        <p:spPr>
          <a:xfrm>
            <a:off x="3711702" y="402588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E0CF2453-BF6C-4654-B331-099549EA458D}"/>
              </a:ext>
            </a:extLst>
          </p:cNvPr>
          <p:cNvGrpSpPr/>
          <p:nvPr/>
        </p:nvGrpSpPr>
        <p:grpSpPr>
          <a:xfrm>
            <a:off x="708872" y="3886598"/>
            <a:ext cx="2880000" cy="678692"/>
            <a:chOff x="803639" y="3362835"/>
            <a:chExt cx="2272839" cy="678692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576D8C2A-D30E-4357-8F10-8796542AD1FA}"/>
                </a:ext>
              </a:extLst>
            </p:cNvPr>
            <p:cNvSpPr txBox="1"/>
            <p:nvPr/>
          </p:nvSpPr>
          <p:spPr>
            <a:xfrm>
              <a:off x="803639" y="3579862"/>
              <a:ext cx="22728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8C4F4F44-ACA8-48FE-9C5C-1FA9B0EE61BB}"/>
                </a:ext>
              </a:extLst>
            </p:cNvPr>
            <p:cNvSpPr txBox="1"/>
            <p:nvPr/>
          </p:nvSpPr>
          <p:spPr>
            <a:xfrm>
              <a:off x="803639" y="3362835"/>
              <a:ext cx="22728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0" name="Rectangle 239">
            <a:extLst>
              <a:ext uri="{FF2B5EF4-FFF2-40B4-BE49-F238E27FC236}">
                <a16:creationId xmlns:a16="http://schemas.microsoft.com/office/drawing/2014/main" id="{2B1C4A69-C5C1-4830-A3EB-2409AE11AB2E}"/>
              </a:ext>
            </a:extLst>
          </p:cNvPr>
          <p:cNvSpPr/>
          <p:nvPr/>
        </p:nvSpPr>
        <p:spPr>
          <a:xfrm>
            <a:off x="7971430" y="2215977"/>
            <a:ext cx="576064" cy="5124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909D6B68-A80C-49A3-A026-213EA873CEB6}"/>
              </a:ext>
            </a:extLst>
          </p:cNvPr>
          <p:cNvSpPr txBox="1"/>
          <p:nvPr/>
        </p:nvSpPr>
        <p:spPr>
          <a:xfrm>
            <a:off x="8050113" y="2272147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7B01FD2E-173C-47DA-A0BE-5FB483C38981}"/>
              </a:ext>
            </a:extLst>
          </p:cNvPr>
          <p:cNvGrpSpPr/>
          <p:nvPr/>
        </p:nvGrpSpPr>
        <p:grpSpPr>
          <a:xfrm>
            <a:off x="8587179" y="2132855"/>
            <a:ext cx="2880000" cy="678692"/>
            <a:chOff x="803640" y="3362835"/>
            <a:chExt cx="2063592" cy="678692"/>
          </a:xfrm>
        </p:grpSpPr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A446AC29-D200-4B5C-9EC9-27854BEF9A50}"/>
                </a:ext>
              </a:extLst>
            </p:cNvPr>
            <p:cNvSpPr txBox="1"/>
            <p:nvPr/>
          </p:nvSpPr>
          <p:spPr>
            <a:xfrm>
              <a:off x="803640" y="3579862"/>
              <a:ext cx="2063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9F56F45A-9440-4A80-BFCC-E356E0433B26}"/>
                </a:ext>
              </a:extLst>
            </p:cNvPr>
            <p:cNvSpPr txBox="1"/>
            <p:nvPr/>
          </p:nvSpPr>
          <p:spPr>
            <a:xfrm>
              <a:off x="803640" y="3362835"/>
              <a:ext cx="2063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5" name="Rectangle 244">
            <a:extLst>
              <a:ext uri="{FF2B5EF4-FFF2-40B4-BE49-F238E27FC236}">
                <a16:creationId xmlns:a16="http://schemas.microsoft.com/office/drawing/2014/main" id="{A584EBD7-13CE-45EC-858A-030A74DD4131}"/>
              </a:ext>
            </a:extLst>
          </p:cNvPr>
          <p:cNvSpPr/>
          <p:nvPr/>
        </p:nvSpPr>
        <p:spPr>
          <a:xfrm>
            <a:off x="7971430" y="3110849"/>
            <a:ext cx="576064" cy="5124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5ACA71B5-899E-41CC-8AF7-B424C70D2DA7}"/>
              </a:ext>
            </a:extLst>
          </p:cNvPr>
          <p:cNvSpPr txBox="1"/>
          <p:nvPr/>
        </p:nvSpPr>
        <p:spPr>
          <a:xfrm>
            <a:off x="8050113" y="316701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F080F60D-C8C8-48B3-90AA-021DF2ABA76C}"/>
              </a:ext>
            </a:extLst>
          </p:cNvPr>
          <p:cNvGrpSpPr/>
          <p:nvPr/>
        </p:nvGrpSpPr>
        <p:grpSpPr>
          <a:xfrm>
            <a:off x="8587179" y="3009727"/>
            <a:ext cx="2880000" cy="678692"/>
            <a:chOff x="803640" y="3362835"/>
            <a:chExt cx="2063592" cy="678692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F1B0ABEB-0495-4CF8-AABC-D8CBB9004476}"/>
                </a:ext>
              </a:extLst>
            </p:cNvPr>
            <p:cNvSpPr txBox="1"/>
            <p:nvPr/>
          </p:nvSpPr>
          <p:spPr>
            <a:xfrm>
              <a:off x="803640" y="3579862"/>
              <a:ext cx="2063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28B6213C-B8FE-446C-8D2F-B64F491204D0}"/>
                </a:ext>
              </a:extLst>
            </p:cNvPr>
            <p:cNvSpPr txBox="1"/>
            <p:nvPr/>
          </p:nvSpPr>
          <p:spPr>
            <a:xfrm>
              <a:off x="803640" y="3362835"/>
              <a:ext cx="2063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0" name="Rectangle 249">
            <a:extLst>
              <a:ext uri="{FF2B5EF4-FFF2-40B4-BE49-F238E27FC236}">
                <a16:creationId xmlns:a16="http://schemas.microsoft.com/office/drawing/2014/main" id="{4252E081-6226-4424-81F0-E2175DFA9CEA}"/>
              </a:ext>
            </a:extLst>
          </p:cNvPr>
          <p:cNvSpPr/>
          <p:nvPr/>
        </p:nvSpPr>
        <p:spPr>
          <a:xfrm>
            <a:off x="7971430" y="3969719"/>
            <a:ext cx="576064" cy="5124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05572285-50EF-4751-97E1-4B6C102602A4}"/>
              </a:ext>
            </a:extLst>
          </p:cNvPr>
          <p:cNvSpPr txBox="1"/>
          <p:nvPr/>
        </p:nvSpPr>
        <p:spPr>
          <a:xfrm>
            <a:off x="8050113" y="402588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2151DCBD-95B4-4BCF-971D-3B8B59FB864F}"/>
              </a:ext>
            </a:extLst>
          </p:cNvPr>
          <p:cNvGrpSpPr/>
          <p:nvPr/>
        </p:nvGrpSpPr>
        <p:grpSpPr>
          <a:xfrm>
            <a:off x="8587179" y="3886598"/>
            <a:ext cx="2880000" cy="678692"/>
            <a:chOff x="803640" y="3362835"/>
            <a:chExt cx="2063592" cy="678692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F183D611-1914-4B06-A089-0DEF72A4EF1A}"/>
                </a:ext>
              </a:extLst>
            </p:cNvPr>
            <p:cNvSpPr txBox="1"/>
            <p:nvPr/>
          </p:nvSpPr>
          <p:spPr>
            <a:xfrm>
              <a:off x="803640" y="3579862"/>
              <a:ext cx="2063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14F29F9B-642E-4B4C-8535-03ACEA996A87}"/>
                </a:ext>
              </a:extLst>
            </p:cNvPr>
            <p:cNvSpPr txBox="1"/>
            <p:nvPr/>
          </p:nvSpPr>
          <p:spPr>
            <a:xfrm>
              <a:off x="803640" y="3362835"/>
              <a:ext cx="2063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5" name="TextBox 254">
            <a:extLst>
              <a:ext uri="{FF2B5EF4-FFF2-40B4-BE49-F238E27FC236}">
                <a16:creationId xmlns:a16="http://schemas.microsoft.com/office/drawing/2014/main" id="{688EB5E9-70C9-496C-A6D5-534448C6B42F}"/>
              </a:ext>
            </a:extLst>
          </p:cNvPr>
          <p:cNvSpPr txBox="1"/>
          <p:nvPr/>
        </p:nvSpPr>
        <p:spPr>
          <a:xfrm>
            <a:off x="855463" y="5373523"/>
            <a:ext cx="3973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Easy to change colors, photos and Text.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81947EA-4460-4833-9243-D12D975513CE}"/>
              </a:ext>
            </a:extLst>
          </p:cNvPr>
          <p:cNvSpPr txBox="1"/>
          <p:nvPr/>
        </p:nvSpPr>
        <p:spPr>
          <a:xfrm>
            <a:off x="7655370" y="5373523"/>
            <a:ext cx="37248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Easy to change colors, photos and Text.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ECEC5956-B517-4750-BC68-8D5879446700}"/>
              </a:ext>
            </a:extLst>
          </p:cNvPr>
          <p:cNvGrpSpPr/>
          <p:nvPr/>
        </p:nvGrpSpPr>
        <p:grpSpPr>
          <a:xfrm>
            <a:off x="5011204" y="4959484"/>
            <a:ext cx="2050634" cy="1568039"/>
            <a:chOff x="3432883" y="4959482"/>
            <a:chExt cx="2050634" cy="1568039"/>
          </a:xfrm>
        </p:grpSpPr>
        <p:sp>
          <p:nvSpPr>
            <p:cNvPr id="258" name="Freeform 8">
              <a:extLst>
                <a:ext uri="{FF2B5EF4-FFF2-40B4-BE49-F238E27FC236}">
                  <a16:creationId xmlns:a16="http://schemas.microsoft.com/office/drawing/2014/main" id="{828ADE3C-5918-46F7-B2B2-AE7524D80EF4}"/>
                </a:ext>
              </a:extLst>
            </p:cNvPr>
            <p:cNvSpPr/>
            <p:nvPr/>
          </p:nvSpPr>
          <p:spPr>
            <a:xfrm>
              <a:off x="3768393" y="5031845"/>
              <a:ext cx="1617554" cy="1495676"/>
            </a:xfrm>
            <a:custGeom>
              <a:avLst/>
              <a:gdLst>
                <a:gd name="connsiteX0" fmla="*/ 922351 w 1836751"/>
                <a:gd name="connsiteY0" fmla="*/ 0 h 1001864"/>
                <a:gd name="connsiteX1" fmla="*/ 0 w 1836751"/>
                <a:gd name="connsiteY1" fmla="*/ 405516 h 1001864"/>
                <a:gd name="connsiteX2" fmla="*/ 842838 w 1836751"/>
                <a:gd name="connsiteY2" fmla="*/ 143123 h 1001864"/>
                <a:gd name="connsiteX3" fmla="*/ 652007 w 1836751"/>
                <a:gd name="connsiteY3" fmla="*/ 787179 h 1001864"/>
                <a:gd name="connsiteX4" fmla="*/ 962108 w 1836751"/>
                <a:gd name="connsiteY4" fmla="*/ 159026 h 1001864"/>
                <a:gd name="connsiteX5" fmla="*/ 930303 w 1836751"/>
                <a:gd name="connsiteY5" fmla="*/ 1001864 h 1001864"/>
                <a:gd name="connsiteX6" fmla="*/ 1033670 w 1836751"/>
                <a:gd name="connsiteY6" fmla="*/ 95416 h 1001864"/>
                <a:gd name="connsiteX7" fmla="*/ 1272209 w 1836751"/>
                <a:gd name="connsiteY7" fmla="*/ 985962 h 1001864"/>
                <a:gd name="connsiteX8" fmla="*/ 1160891 w 1836751"/>
                <a:gd name="connsiteY8" fmla="*/ 95416 h 1001864"/>
                <a:gd name="connsiteX9" fmla="*/ 1733385 w 1836751"/>
                <a:gd name="connsiteY9" fmla="*/ 763325 h 1001864"/>
                <a:gd name="connsiteX10" fmla="*/ 1264258 w 1836751"/>
                <a:gd name="connsiteY10" fmla="*/ 79513 h 1001864"/>
                <a:gd name="connsiteX11" fmla="*/ 1836751 w 1836751"/>
                <a:gd name="connsiteY11" fmla="*/ 214685 h 1001864"/>
                <a:gd name="connsiteX12" fmla="*/ 922351 w 1836751"/>
                <a:gd name="connsiteY12" fmla="*/ 0 h 1001864"/>
                <a:gd name="connsiteX0" fmla="*/ 943782 w 1836751"/>
                <a:gd name="connsiteY0" fmla="*/ 0 h 989958"/>
                <a:gd name="connsiteX1" fmla="*/ 0 w 1836751"/>
                <a:gd name="connsiteY1" fmla="*/ 393610 h 989958"/>
                <a:gd name="connsiteX2" fmla="*/ 842838 w 1836751"/>
                <a:gd name="connsiteY2" fmla="*/ 131217 h 989958"/>
                <a:gd name="connsiteX3" fmla="*/ 652007 w 1836751"/>
                <a:gd name="connsiteY3" fmla="*/ 775273 h 989958"/>
                <a:gd name="connsiteX4" fmla="*/ 962108 w 1836751"/>
                <a:gd name="connsiteY4" fmla="*/ 147120 h 989958"/>
                <a:gd name="connsiteX5" fmla="*/ 930303 w 1836751"/>
                <a:gd name="connsiteY5" fmla="*/ 989958 h 989958"/>
                <a:gd name="connsiteX6" fmla="*/ 1033670 w 1836751"/>
                <a:gd name="connsiteY6" fmla="*/ 83510 h 989958"/>
                <a:gd name="connsiteX7" fmla="*/ 1272209 w 1836751"/>
                <a:gd name="connsiteY7" fmla="*/ 974056 h 989958"/>
                <a:gd name="connsiteX8" fmla="*/ 1160891 w 1836751"/>
                <a:gd name="connsiteY8" fmla="*/ 83510 h 989958"/>
                <a:gd name="connsiteX9" fmla="*/ 1733385 w 1836751"/>
                <a:gd name="connsiteY9" fmla="*/ 751419 h 989958"/>
                <a:gd name="connsiteX10" fmla="*/ 1264258 w 1836751"/>
                <a:gd name="connsiteY10" fmla="*/ 67607 h 989958"/>
                <a:gd name="connsiteX11" fmla="*/ 1836751 w 1836751"/>
                <a:gd name="connsiteY11" fmla="*/ 202779 h 989958"/>
                <a:gd name="connsiteX12" fmla="*/ 943782 w 1836751"/>
                <a:gd name="connsiteY12" fmla="*/ 0 h 989958"/>
                <a:gd name="connsiteX0" fmla="*/ 943782 w 1836751"/>
                <a:gd name="connsiteY0" fmla="*/ 0 h 989958"/>
                <a:gd name="connsiteX1" fmla="*/ 0 w 1836751"/>
                <a:gd name="connsiteY1" fmla="*/ 393610 h 989958"/>
                <a:gd name="connsiteX2" fmla="*/ 885701 w 1836751"/>
                <a:gd name="connsiteY2" fmla="*/ 78829 h 989958"/>
                <a:gd name="connsiteX3" fmla="*/ 652007 w 1836751"/>
                <a:gd name="connsiteY3" fmla="*/ 775273 h 989958"/>
                <a:gd name="connsiteX4" fmla="*/ 962108 w 1836751"/>
                <a:gd name="connsiteY4" fmla="*/ 147120 h 989958"/>
                <a:gd name="connsiteX5" fmla="*/ 930303 w 1836751"/>
                <a:gd name="connsiteY5" fmla="*/ 989958 h 989958"/>
                <a:gd name="connsiteX6" fmla="*/ 1033670 w 1836751"/>
                <a:gd name="connsiteY6" fmla="*/ 83510 h 989958"/>
                <a:gd name="connsiteX7" fmla="*/ 1272209 w 1836751"/>
                <a:gd name="connsiteY7" fmla="*/ 974056 h 989958"/>
                <a:gd name="connsiteX8" fmla="*/ 1160891 w 1836751"/>
                <a:gd name="connsiteY8" fmla="*/ 83510 h 989958"/>
                <a:gd name="connsiteX9" fmla="*/ 1733385 w 1836751"/>
                <a:gd name="connsiteY9" fmla="*/ 751419 h 989958"/>
                <a:gd name="connsiteX10" fmla="*/ 1264258 w 1836751"/>
                <a:gd name="connsiteY10" fmla="*/ 67607 h 989958"/>
                <a:gd name="connsiteX11" fmla="*/ 1836751 w 1836751"/>
                <a:gd name="connsiteY11" fmla="*/ 202779 h 989958"/>
                <a:gd name="connsiteX12" fmla="*/ 943782 w 1836751"/>
                <a:gd name="connsiteY12" fmla="*/ 0 h 989958"/>
                <a:gd name="connsiteX0" fmla="*/ 929495 w 1822464"/>
                <a:gd name="connsiteY0" fmla="*/ 0 h 989958"/>
                <a:gd name="connsiteX1" fmla="*/ 0 w 1822464"/>
                <a:gd name="connsiteY1" fmla="*/ 476953 h 989958"/>
                <a:gd name="connsiteX2" fmla="*/ 871414 w 1822464"/>
                <a:gd name="connsiteY2" fmla="*/ 78829 h 989958"/>
                <a:gd name="connsiteX3" fmla="*/ 637720 w 1822464"/>
                <a:gd name="connsiteY3" fmla="*/ 775273 h 989958"/>
                <a:gd name="connsiteX4" fmla="*/ 947821 w 1822464"/>
                <a:gd name="connsiteY4" fmla="*/ 147120 h 989958"/>
                <a:gd name="connsiteX5" fmla="*/ 916016 w 1822464"/>
                <a:gd name="connsiteY5" fmla="*/ 989958 h 989958"/>
                <a:gd name="connsiteX6" fmla="*/ 1019383 w 1822464"/>
                <a:gd name="connsiteY6" fmla="*/ 83510 h 989958"/>
                <a:gd name="connsiteX7" fmla="*/ 1257922 w 1822464"/>
                <a:gd name="connsiteY7" fmla="*/ 974056 h 989958"/>
                <a:gd name="connsiteX8" fmla="*/ 1146604 w 1822464"/>
                <a:gd name="connsiteY8" fmla="*/ 83510 h 989958"/>
                <a:gd name="connsiteX9" fmla="*/ 1719098 w 1822464"/>
                <a:gd name="connsiteY9" fmla="*/ 751419 h 989958"/>
                <a:gd name="connsiteX10" fmla="*/ 1249971 w 1822464"/>
                <a:gd name="connsiteY10" fmla="*/ 67607 h 989958"/>
                <a:gd name="connsiteX11" fmla="*/ 1822464 w 1822464"/>
                <a:gd name="connsiteY11" fmla="*/ 202779 h 989958"/>
                <a:gd name="connsiteX12" fmla="*/ 929495 w 1822464"/>
                <a:gd name="connsiteY12" fmla="*/ 0 h 989958"/>
                <a:gd name="connsiteX0" fmla="*/ 867583 w 1760552"/>
                <a:gd name="connsiteY0" fmla="*/ 0 h 989958"/>
                <a:gd name="connsiteX1" fmla="*/ 0 w 1760552"/>
                <a:gd name="connsiteY1" fmla="*/ 619828 h 989958"/>
                <a:gd name="connsiteX2" fmla="*/ 809502 w 1760552"/>
                <a:gd name="connsiteY2" fmla="*/ 78829 h 989958"/>
                <a:gd name="connsiteX3" fmla="*/ 575808 w 1760552"/>
                <a:gd name="connsiteY3" fmla="*/ 775273 h 989958"/>
                <a:gd name="connsiteX4" fmla="*/ 885909 w 1760552"/>
                <a:gd name="connsiteY4" fmla="*/ 147120 h 989958"/>
                <a:gd name="connsiteX5" fmla="*/ 854104 w 1760552"/>
                <a:gd name="connsiteY5" fmla="*/ 989958 h 989958"/>
                <a:gd name="connsiteX6" fmla="*/ 957471 w 1760552"/>
                <a:gd name="connsiteY6" fmla="*/ 83510 h 989958"/>
                <a:gd name="connsiteX7" fmla="*/ 1196010 w 1760552"/>
                <a:gd name="connsiteY7" fmla="*/ 974056 h 989958"/>
                <a:gd name="connsiteX8" fmla="*/ 1084692 w 1760552"/>
                <a:gd name="connsiteY8" fmla="*/ 83510 h 989958"/>
                <a:gd name="connsiteX9" fmla="*/ 1657186 w 1760552"/>
                <a:gd name="connsiteY9" fmla="*/ 751419 h 989958"/>
                <a:gd name="connsiteX10" fmla="*/ 1188059 w 1760552"/>
                <a:gd name="connsiteY10" fmla="*/ 67607 h 989958"/>
                <a:gd name="connsiteX11" fmla="*/ 1760552 w 1760552"/>
                <a:gd name="connsiteY11" fmla="*/ 202779 h 989958"/>
                <a:gd name="connsiteX12" fmla="*/ 867583 w 1760552"/>
                <a:gd name="connsiteY12" fmla="*/ 0 h 989958"/>
                <a:gd name="connsiteX0" fmla="*/ 867583 w 1760552"/>
                <a:gd name="connsiteY0" fmla="*/ 0 h 989958"/>
                <a:gd name="connsiteX1" fmla="*/ 0 w 1760552"/>
                <a:gd name="connsiteY1" fmla="*/ 619828 h 989958"/>
                <a:gd name="connsiteX2" fmla="*/ 809502 w 1760552"/>
                <a:gd name="connsiteY2" fmla="*/ 78829 h 989958"/>
                <a:gd name="connsiteX3" fmla="*/ 480558 w 1760552"/>
                <a:gd name="connsiteY3" fmla="*/ 784798 h 989958"/>
                <a:gd name="connsiteX4" fmla="*/ 885909 w 1760552"/>
                <a:gd name="connsiteY4" fmla="*/ 147120 h 989958"/>
                <a:gd name="connsiteX5" fmla="*/ 854104 w 1760552"/>
                <a:gd name="connsiteY5" fmla="*/ 989958 h 989958"/>
                <a:gd name="connsiteX6" fmla="*/ 957471 w 1760552"/>
                <a:gd name="connsiteY6" fmla="*/ 83510 h 989958"/>
                <a:gd name="connsiteX7" fmla="*/ 1196010 w 1760552"/>
                <a:gd name="connsiteY7" fmla="*/ 974056 h 989958"/>
                <a:gd name="connsiteX8" fmla="*/ 1084692 w 1760552"/>
                <a:gd name="connsiteY8" fmla="*/ 83510 h 989958"/>
                <a:gd name="connsiteX9" fmla="*/ 1657186 w 1760552"/>
                <a:gd name="connsiteY9" fmla="*/ 751419 h 989958"/>
                <a:gd name="connsiteX10" fmla="*/ 1188059 w 1760552"/>
                <a:gd name="connsiteY10" fmla="*/ 67607 h 989958"/>
                <a:gd name="connsiteX11" fmla="*/ 1760552 w 1760552"/>
                <a:gd name="connsiteY11" fmla="*/ 202779 h 989958"/>
                <a:gd name="connsiteX12" fmla="*/ 867583 w 1760552"/>
                <a:gd name="connsiteY12" fmla="*/ 0 h 989958"/>
                <a:gd name="connsiteX0" fmla="*/ 867583 w 1760552"/>
                <a:gd name="connsiteY0" fmla="*/ 0 h 989958"/>
                <a:gd name="connsiteX1" fmla="*/ 0 w 1760552"/>
                <a:gd name="connsiteY1" fmla="*/ 619828 h 989958"/>
                <a:gd name="connsiteX2" fmla="*/ 809502 w 1760552"/>
                <a:gd name="connsiteY2" fmla="*/ 78829 h 989958"/>
                <a:gd name="connsiteX3" fmla="*/ 480558 w 1760552"/>
                <a:gd name="connsiteY3" fmla="*/ 784798 h 989958"/>
                <a:gd name="connsiteX4" fmla="*/ 871622 w 1760552"/>
                <a:gd name="connsiteY4" fmla="*/ 85208 h 989958"/>
                <a:gd name="connsiteX5" fmla="*/ 854104 w 1760552"/>
                <a:gd name="connsiteY5" fmla="*/ 989958 h 989958"/>
                <a:gd name="connsiteX6" fmla="*/ 957471 w 1760552"/>
                <a:gd name="connsiteY6" fmla="*/ 83510 h 989958"/>
                <a:gd name="connsiteX7" fmla="*/ 1196010 w 1760552"/>
                <a:gd name="connsiteY7" fmla="*/ 974056 h 989958"/>
                <a:gd name="connsiteX8" fmla="*/ 1084692 w 1760552"/>
                <a:gd name="connsiteY8" fmla="*/ 83510 h 989958"/>
                <a:gd name="connsiteX9" fmla="*/ 1657186 w 1760552"/>
                <a:gd name="connsiteY9" fmla="*/ 751419 h 989958"/>
                <a:gd name="connsiteX10" fmla="*/ 1188059 w 1760552"/>
                <a:gd name="connsiteY10" fmla="*/ 67607 h 989958"/>
                <a:gd name="connsiteX11" fmla="*/ 1760552 w 1760552"/>
                <a:gd name="connsiteY11" fmla="*/ 202779 h 989958"/>
                <a:gd name="connsiteX12" fmla="*/ 867583 w 1760552"/>
                <a:gd name="connsiteY12" fmla="*/ 0 h 989958"/>
                <a:gd name="connsiteX0" fmla="*/ 867583 w 1760552"/>
                <a:gd name="connsiteY0" fmla="*/ 0 h 989958"/>
                <a:gd name="connsiteX1" fmla="*/ 0 w 1760552"/>
                <a:gd name="connsiteY1" fmla="*/ 619828 h 989958"/>
                <a:gd name="connsiteX2" fmla="*/ 809502 w 1760552"/>
                <a:gd name="connsiteY2" fmla="*/ 78829 h 989958"/>
                <a:gd name="connsiteX3" fmla="*/ 480558 w 1760552"/>
                <a:gd name="connsiteY3" fmla="*/ 784798 h 989958"/>
                <a:gd name="connsiteX4" fmla="*/ 871622 w 1760552"/>
                <a:gd name="connsiteY4" fmla="*/ 85208 h 989958"/>
                <a:gd name="connsiteX5" fmla="*/ 854104 w 1760552"/>
                <a:gd name="connsiteY5" fmla="*/ 989958 h 989958"/>
                <a:gd name="connsiteX6" fmla="*/ 912227 w 1760552"/>
                <a:gd name="connsiteY6" fmla="*/ 57316 h 989958"/>
                <a:gd name="connsiteX7" fmla="*/ 1196010 w 1760552"/>
                <a:gd name="connsiteY7" fmla="*/ 974056 h 989958"/>
                <a:gd name="connsiteX8" fmla="*/ 1084692 w 1760552"/>
                <a:gd name="connsiteY8" fmla="*/ 83510 h 989958"/>
                <a:gd name="connsiteX9" fmla="*/ 1657186 w 1760552"/>
                <a:gd name="connsiteY9" fmla="*/ 751419 h 989958"/>
                <a:gd name="connsiteX10" fmla="*/ 1188059 w 1760552"/>
                <a:gd name="connsiteY10" fmla="*/ 67607 h 989958"/>
                <a:gd name="connsiteX11" fmla="*/ 1760552 w 1760552"/>
                <a:gd name="connsiteY11" fmla="*/ 202779 h 989958"/>
                <a:gd name="connsiteX12" fmla="*/ 867583 w 1760552"/>
                <a:gd name="connsiteY12" fmla="*/ 0 h 989958"/>
                <a:gd name="connsiteX0" fmla="*/ 867583 w 1760552"/>
                <a:gd name="connsiteY0" fmla="*/ 0 h 989958"/>
                <a:gd name="connsiteX1" fmla="*/ 0 w 1760552"/>
                <a:gd name="connsiteY1" fmla="*/ 619828 h 989958"/>
                <a:gd name="connsiteX2" fmla="*/ 809502 w 1760552"/>
                <a:gd name="connsiteY2" fmla="*/ 78829 h 989958"/>
                <a:gd name="connsiteX3" fmla="*/ 480558 w 1760552"/>
                <a:gd name="connsiteY3" fmla="*/ 784798 h 989958"/>
                <a:gd name="connsiteX4" fmla="*/ 871622 w 1760552"/>
                <a:gd name="connsiteY4" fmla="*/ 85208 h 989958"/>
                <a:gd name="connsiteX5" fmla="*/ 854104 w 1760552"/>
                <a:gd name="connsiteY5" fmla="*/ 989958 h 989958"/>
                <a:gd name="connsiteX6" fmla="*/ 912227 w 1760552"/>
                <a:gd name="connsiteY6" fmla="*/ 57316 h 989958"/>
                <a:gd name="connsiteX7" fmla="*/ 1079329 w 1760552"/>
                <a:gd name="connsiteY7" fmla="*/ 971675 h 989958"/>
                <a:gd name="connsiteX8" fmla="*/ 1084692 w 1760552"/>
                <a:gd name="connsiteY8" fmla="*/ 83510 h 989958"/>
                <a:gd name="connsiteX9" fmla="*/ 1657186 w 1760552"/>
                <a:gd name="connsiteY9" fmla="*/ 751419 h 989958"/>
                <a:gd name="connsiteX10" fmla="*/ 1188059 w 1760552"/>
                <a:gd name="connsiteY10" fmla="*/ 67607 h 989958"/>
                <a:gd name="connsiteX11" fmla="*/ 1760552 w 1760552"/>
                <a:gd name="connsiteY11" fmla="*/ 202779 h 989958"/>
                <a:gd name="connsiteX12" fmla="*/ 867583 w 1760552"/>
                <a:gd name="connsiteY12" fmla="*/ 0 h 989958"/>
                <a:gd name="connsiteX0" fmla="*/ 867583 w 1760552"/>
                <a:gd name="connsiteY0" fmla="*/ 0 h 989958"/>
                <a:gd name="connsiteX1" fmla="*/ 0 w 1760552"/>
                <a:gd name="connsiteY1" fmla="*/ 619828 h 989958"/>
                <a:gd name="connsiteX2" fmla="*/ 809502 w 1760552"/>
                <a:gd name="connsiteY2" fmla="*/ 78829 h 989958"/>
                <a:gd name="connsiteX3" fmla="*/ 480558 w 1760552"/>
                <a:gd name="connsiteY3" fmla="*/ 784798 h 989958"/>
                <a:gd name="connsiteX4" fmla="*/ 871622 w 1760552"/>
                <a:gd name="connsiteY4" fmla="*/ 85208 h 989958"/>
                <a:gd name="connsiteX5" fmla="*/ 854104 w 1760552"/>
                <a:gd name="connsiteY5" fmla="*/ 989958 h 989958"/>
                <a:gd name="connsiteX6" fmla="*/ 912227 w 1760552"/>
                <a:gd name="connsiteY6" fmla="*/ 57316 h 989958"/>
                <a:gd name="connsiteX7" fmla="*/ 1079329 w 1760552"/>
                <a:gd name="connsiteY7" fmla="*/ 971675 h 989958"/>
                <a:gd name="connsiteX8" fmla="*/ 958485 w 1760552"/>
                <a:gd name="connsiteY8" fmla="*/ 66841 h 989958"/>
                <a:gd name="connsiteX9" fmla="*/ 1657186 w 1760552"/>
                <a:gd name="connsiteY9" fmla="*/ 751419 h 989958"/>
                <a:gd name="connsiteX10" fmla="*/ 1188059 w 1760552"/>
                <a:gd name="connsiteY10" fmla="*/ 67607 h 989958"/>
                <a:gd name="connsiteX11" fmla="*/ 1760552 w 1760552"/>
                <a:gd name="connsiteY11" fmla="*/ 202779 h 989958"/>
                <a:gd name="connsiteX12" fmla="*/ 867583 w 1760552"/>
                <a:gd name="connsiteY12" fmla="*/ 0 h 989958"/>
                <a:gd name="connsiteX0" fmla="*/ 867583 w 1760552"/>
                <a:gd name="connsiteY0" fmla="*/ 0 h 989958"/>
                <a:gd name="connsiteX1" fmla="*/ 0 w 1760552"/>
                <a:gd name="connsiteY1" fmla="*/ 619828 h 989958"/>
                <a:gd name="connsiteX2" fmla="*/ 809502 w 1760552"/>
                <a:gd name="connsiteY2" fmla="*/ 78829 h 989958"/>
                <a:gd name="connsiteX3" fmla="*/ 480558 w 1760552"/>
                <a:gd name="connsiteY3" fmla="*/ 784798 h 989958"/>
                <a:gd name="connsiteX4" fmla="*/ 871622 w 1760552"/>
                <a:gd name="connsiteY4" fmla="*/ 85208 h 989958"/>
                <a:gd name="connsiteX5" fmla="*/ 854104 w 1760552"/>
                <a:gd name="connsiteY5" fmla="*/ 989958 h 989958"/>
                <a:gd name="connsiteX6" fmla="*/ 912227 w 1760552"/>
                <a:gd name="connsiteY6" fmla="*/ 57316 h 989958"/>
                <a:gd name="connsiteX7" fmla="*/ 1079329 w 1760552"/>
                <a:gd name="connsiteY7" fmla="*/ 971675 h 989958"/>
                <a:gd name="connsiteX8" fmla="*/ 958485 w 1760552"/>
                <a:gd name="connsiteY8" fmla="*/ 66841 h 989958"/>
                <a:gd name="connsiteX9" fmla="*/ 1657186 w 1760552"/>
                <a:gd name="connsiteY9" fmla="*/ 751419 h 989958"/>
                <a:gd name="connsiteX10" fmla="*/ 1188059 w 1760552"/>
                <a:gd name="connsiteY10" fmla="*/ 67607 h 989958"/>
                <a:gd name="connsiteX11" fmla="*/ 1760552 w 1760552"/>
                <a:gd name="connsiteY11" fmla="*/ 202779 h 989958"/>
                <a:gd name="connsiteX12" fmla="*/ 867583 w 1760552"/>
                <a:gd name="connsiteY12" fmla="*/ 0 h 989958"/>
                <a:gd name="connsiteX0" fmla="*/ 867583 w 1760552"/>
                <a:gd name="connsiteY0" fmla="*/ 0 h 989958"/>
                <a:gd name="connsiteX1" fmla="*/ 0 w 1760552"/>
                <a:gd name="connsiteY1" fmla="*/ 619828 h 989958"/>
                <a:gd name="connsiteX2" fmla="*/ 809502 w 1760552"/>
                <a:gd name="connsiteY2" fmla="*/ 78829 h 989958"/>
                <a:gd name="connsiteX3" fmla="*/ 480558 w 1760552"/>
                <a:gd name="connsiteY3" fmla="*/ 784798 h 989958"/>
                <a:gd name="connsiteX4" fmla="*/ 871622 w 1760552"/>
                <a:gd name="connsiteY4" fmla="*/ 85208 h 989958"/>
                <a:gd name="connsiteX5" fmla="*/ 854104 w 1760552"/>
                <a:gd name="connsiteY5" fmla="*/ 989958 h 989958"/>
                <a:gd name="connsiteX6" fmla="*/ 912227 w 1760552"/>
                <a:gd name="connsiteY6" fmla="*/ 57316 h 989958"/>
                <a:gd name="connsiteX7" fmla="*/ 1079329 w 1760552"/>
                <a:gd name="connsiteY7" fmla="*/ 971675 h 989958"/>
                <a:gd name="connsiteX8" fmla="*/ 958485 w 1760552"/>
                <a:gd name="connsiteY8" fmla="*/ 66841 h 989958"/>
                <a:gd name="connsiteX9" fmla="*/ 1657186 w 1760552"/>
                <a:gd name="connsiteY9" fmla="*/ 751419 h 989958"/>
                <a:gd name="connsiteX10" fmla="*/ 1188059 w 1760552"/>
                <a:gd name="connsiteY10" fmla="*/ 67607 h 989958"/>
                <a:gd name="connsiteX11" fmla="*/ 1760552 w 1760552"/>
                <a:gd name="connsiteY11" fmla="*/ 202779 h 989958"/>
                <a:gd name="connsiteX12" fmla="*/ 867583 w 1760552"/>
                <a:gd name="connsiteY12" fmla="*/ 0 h 989958"/>
                <a:gd name="connsiteX0" fmla="*/ 867583 w 1760552"/>
                <a:gd name="connsiteY0" fmla="*/ 0 h 989958"/>
                <a:gd name="connsiteX1" fmla="*/ 0 w 1760552"/>
                <a:gd name="connsiteY1" fmla="*/ 619828 h 989958"/>
                <a:gd name="connsiteX2" fmla="*/ 809502 w 1760552"/>
                <a:gd name="connsiteY2" fmla="*/ 78829 h 989958"/>
                <a:gd name="connsiteX3" fmla="*/ 480558 w 1760552"/>
                <a:gd name="connsiteY3" fmla="*/ 784798 h 989958"/>
                <a:gd name="connsiteX4" fmla="*/ 871622 w 1760552"/>
                <a:gd name="connsiteY4" fmla="*/ 85208 h 989958"/>
                <a:gd name="connsiteX5" fmla="*/ 854104 w 1760552"/>
                <a:gd name="connsiteY5" fmla="*/ 989958 h 989958"/>
                <a:gd name="connsiteX6" fmla="*/ 912227 w 1760552"/>
                <a:gd name="connsiteY6" fmla="*/ 57316 h 989958"/>
                <a:gd name="connsiteX7" fmla="*/ 1079329 w 1760552"/>
                <a:gd name="connsiteY7" fmla="*/ 971675 h 989958"/>
                <a:gd name="connsiteX8" fmla="*/ 958485 w 1760552"/>
                <a:gd name="connsiteY8" fmla="*/ 66841 h 989958"/>
                <a:gd name="connsiteX9" fmla="*/ 1657186 w 1760552"/>
                <a:gd name="connsiteY9" fmla="*/ 751419 h 989958"/>
                <a:gd name="connsiteX10" fmla="*/ 983272 w 1760552"/>
                <a:gd name="connsiteY10" fmla="*/ 53320 h 989958"/>
                <a:gd name="connsiteX11" fmla="*/ 1760552 w 1760552"/>
                <a:gd name="connsiteY11" fmla="*/ 202779 h 989958"/>
                <a:gd name="connsiteX12" fmla="*/ 867583 w 1760552"/>
                <a:gd name="connsiteY12" fmla="*/ 0 h 989958"/>
                <a:gd name="connsiteX0" fmla="*/ 867583 w 1760552"/>
                <a:gd name="connsiteY0" fmla="*/ 4327 h 994285"/>
                <a:gd name="connsiteX1" fmla="*/ 0 w 1760552"/>
                <a:gd name="connsiteY1" fmla="*/ 624155 h 994285"/>
                <a:gd name="connsiteX2" fmla="*/ 809502 w 1760552"/>
                <a:gd name="connsiteY2" fmla="*/ 83156 h 994285"/>
                <a:gd name="connsiteX3" fmla="*/ 480558 w 1760552"/>
                <a:gd name="connsiteY3" fmla="*/ 789125 h 994285"/>
                <a:gd name="connsiteX4" fmla="*/ 871622 w 1760552"/>
                <a:gd name="connsiteY4" fmla="*/ 89535 h 994285"/>
                <a:gd name="connsiteX5" fmla="*/ 854104 w 1760552"/>
                <a:gd name="connsiteY5" fmla="*/ 994285 h 994285"/>
                <a:gd name="connsiteX6" fmla="*/ 912227 w 1760552"/>
                <a:gd name="connsiteY6" fmla="*/ 61643 h 994285"/>
                <a:gd name="connsiteX7" fmla="*/ 1079329 w 1760552"/>
                <a:gd name="connsiteY7" fmla="*/ 976002 h 994285"/>
                <a:gd name="connsiteX8" fmla="*/ 958485 w 1760552"/>
                <a:gd name="connsiteY8" fmla="*/ 71168 h 994285"/>
                <a:gd name="connsiteX9" fmla="*/ 1657186 w 1760552"/>
                <a:gd name="connsiteY9" fmla="*/ 755746 h 994285"/>
                <a:gd name="connsiteX10" fmla="*/ 983272 w 1760552"/>
                <a:gd name="connsiteY10" fmla="*/ 57647 h 994285"/>
                <a:gd name="connsiteX11" fmla="*/ 1760552 w 1760552"/>
                <a:gd name="connsiteY11" fmla="*/ 207106 h 994285"/>
                <a:gd name="connsiteX12" fmla="*/ 907339 w 1760552"/>
                <a:gd name="connsiteY12" fmla="*/ 0 h 994285"/>
                <a:gd name="connsiteX13" fmla="*/ 867583 w 1760552"/>
                <a:gd name="connsiteY13" fmla="*/ 4327 h 994285"/>
                <a:gd name="connsiteX0" fmla="*/ 867583 w 1769068"/>
                <a:gd name="connsiteY0" fmla="*/ 4327 h 994285"/>
                <a:gd name="connsiteX1" fmla="*/ 0 w 1769068"/>
                <a:gd name="connsiteY1" fmla="*/ 624155 h 994285"/>
                <a:gd name="connsiteX2" fmla="*/ 809502 w 1769068"/>
                <a:gd name="connsiteY2" fmla="*/ 83156 h 994285"/>
                <a:gd name="connsiteX3" fmla="*/ 480558 w 1769068"/>
                <a:gd name="connsiteY3" fmla="*/ 789125 h 994285"/>
                <a:gd name="connsiteX4" fmla="*/ 871622 w 1769068"/>
                <a:gd name="connsiteY4" fmla="*/ 89535 h 994285"/>
                <a:gd name="connsiteX5" fmla="*/ 854104 w 1769068"/>
                <a:gd name="connsiteY5" fmla="*/ 994285 h 994285"/>
                <a:gd name="connsiteX6" fmla="*/ 912227 w 1769068"/>
                <a:gd name="connsiteY6" fmla="*/ 61643 h 994285"/>
                <a:gd name="connsiteX7" fmla="*/ 1079329 w 1769068"/>
                <a:gd name="connsiteY7" fmla="*/ 976002 h 994285"/>
                <a:gd name="connsiteX8" fmla="*/ 958485 w 1769068"/>
                <a:gd name="connsiteY8" fmla="*/ 71168 h 994285"/>
                <a:gd name="connsiteX9" fmla="*/ 1657186 w 1769068"/>
                <a:gd name="connsiteY9" fmla="*/ 755746 h 994285"/>
                <a:gd name="connsiteX10" fmla="*/ 983272 w 1769068"/>
                <a:gd name="connsiteY10" fmla="*/ 57647 h 994285"/>
                <a:gd name="connsiteX11" fmla="*/ 1760552 w 1769068"/>
                <a:gd name="connsiteY11" fmla="*/ 207106 h 994285"/>
                <a:gd name="connsiteX12" fmla="*/ 1381208 w 1769068"/>
                <a:gd name="connsiteY12" fmla="*/ 97632 h 994285"/>
                <a:gd name="connsiteX13" fmla="*/ 907339 w 1769068"/>
                <a:gd name="connsiteY13" fmla="*/ 0 h 994285"/>
                <a:gd name="connsiteX14" fmla="*/ 867583 w 1769068"/>
                <a:gd name="connsiteY14" fmla="*/ 4327 h 994285"/>
                <a:gd name="connsiteX0" fmla="*/ 867583 w 1731999"/>
                <a:gd name="connsiteY0" fmla="*/ 4327 h 994285"/>
                <a:gd name="connsiteX1" fmla="*/ 0 w 1731999"/>
                <a:gd name="connsiteY1" fmla="*/ 624155 h 994285"/>
                <a:gd name="connsiteX2" fmla="*/ 809502 w 1731999"/>
                <a:gd name="connsiteY2" fmla="*/ 83156 h 994285"/>
                <a:gd name="connsiteX3" fmla="*/ 480558 w 1731999"/>
                <a:gd name="connsiteY3" fmla="*/ 789125 h 994285"/>
                <a:gd name="connsiteX4" fmla="*/ 871622 w 1731999"/>
                <a:gd name="connsiteY4" fmla="*/ 89535 h 994285"/>
                <a:gd name="connsiteX5" fmla="*/ 854104 w 1731999"/>
                <a:gd name="connsiteY5" fmla="*/ 994285 h 994285"/>
                <a:gd name="connsiteX6" fmla="*/ 912227 w 1731999"/>
                <a:gd name="connsiteY6" fmla="*/ 61643 h 994285"/>
                <a:gd name="connsiteX7" fmla="*/ 1079329 w 1731999"/>
                <a:gd name="connsiteY7" fmla="*/ 976002 h 994285"/>
                <a:gd name="connsiteX8" fmla="*/ 958485 w 1731999"/>
                <a:gd name="connsiteY8" fmla="*/ 71168 h 994285"/>
                <a:gd name="connsiteX9" fmla="*/ 1657186 w 1731999"/>
                <a:gd name="connsiteY9" fmla="*/ 755746 h 994285"/>
                <a:gd name="connsiteX10" fmla="*/ 983272 w 1731999"/>
                <a:gd name="connsiteY10" fmla="*/ 57647 h 994285"/>
                <a:gd name="connsiteX11" fmla="*/ 1722452 w 1731999"/>
                <a:gd name="connsiteY11" fmla="*/ 388081 h 994285"/>
                <a:gd name="connsiteX12" fmla="*/ 1381208 w 1731999"/>
                <a:gd name="connsiteY12" fmla="*/ 97632 h 994285"/>
                <a:gd name="connsiteX13" fmla="*/ 907339 w 1731999"/>
                <a:gd name="connsiteY13" fmla="*/ 0 h 994285"/>
                <a:gd name="connsiteX14" fmla="*/ 867583 w 1731999"/>
                <a:gd name="connsiteY14" fmla="*/ 4327 h 994285"/>
                <a:gd name="connsiteX0" fmla="*/ 867583 w 1731999"/>
                <a:gd name="connsiteY0" fmla="*/ 4327 h 994285"/>
                <a:gd name="connsiteX1" fmla="*/ 0 w 1731999"/>
                <a:gd name="connsiteY1" fmla="*/ 624155 h 994285"/>
                <a:gd name="connsiteX2" fmla="*/ 809502 w 1731999"/>
                <a:gd name="connsiteY2" fmla="*/ 83156 h 994285"/>
                <a:gd name="connsiteX3" fmla="*/ 480558 w 1731999"/>
                <a:gd name="connsiteY3" fmla="*/ 789125 h 994285"/>
                <a:gd name="connsiteX4" fmla="*/ 871622 w 1731999"/>
                <a:gd name="connsiteY4" fmla="*/ 89535 h 994285"/>
                <a:gd name="connsiteX5" fmla="*/ 854104 w 1731999"/>
                <a:gd name="connsiteY5" fmla="*/ 994285 h 994285"/>
                <a:gd name="connsiteX6" fmla="*/ 912227 w 1731999"/>
                <a:gd name="connsiteY6" fmla="*/ 61643 h 994285"/>
                <a:gd name="connsiteX7" fmla="*/ 1079329 w 1731999"/>
                <a:gd name="connsiteY7" fmla="*/ 976002 h 994285"/>
                <a:gd name="connsiteX8" fmla="*/ 958485 w 1731999"/>
                <a:gd name="connsiteY8" fmla="*/ 71168 h 994285"/>
                <a:gd name="connsiteX9" fmla="*/ 1657186 w 1731999"/>
                <a:gd name="connsiteY9" fmla="*/ 755746 h 994285"/>
                <a:gd name="connsiteX10" fmla="*/ 983272 w 1731999"/>
                <a:gd name="connsiteY10" fmla="*/ 57647 h 994285"/>
                <a:gd name="connsiteX11" fmla="*/ 1722452 w 1731999"/>
                <a:gd name="connsiteY11" fmla="*/ 388081 h 994285"/>
                <a:gd name="connsiteX12" fmla="*/ 1381208 w 1731999"/>
                <a:gd name="connsiteY12" fmla="*/ 97632 h 994285"/>
                <a:gd name="connsiteX13" fmla="*/ 907339 w 1731999"/>
                <a:gd name="connsiteY13" fmla="*/ 0 h 994285"/>
                <a:gd name="connsiteX14" fmla="*/ 867583 w 1731999"/>
                <a:gd name="connsiteY14" fmla="*/ 4327 h 994285"/>
                <a:gd name="connsiteX0" fmla="*/ 867583 w 1722452"/>
                <a:gd name="connsiteY0" fmla="*/ 4327 h 994285"/>
                <a:gd name="connsiteX1" fmla="*/ 0 w 1722452"/>
                <a:gd name="connsiteY1" fmla="*/ 624155 h 994285"/>
                <a:gd name="connsiteX2" fmla="*/ 809502 w 1722452"/>
                <a:gd name="connsiteY2" fmla="*/ 83156 h 994285"/>
                <a:gd name="connsiteX3" fmla="*/ 480558 w 1722452"/>
                <a:gd name="connsiteY3" fmla="*/ 789125 h 994285"/>
                <a:gd name="connsiteX4" fmla="*/ 871622 w 1722452"/>
                <a:gd name="connsiteY4" fmla="*/ 89535 h 994285"/>
                <a:gd name="connsiteX5" fmla="*/ 854104 w 1722452"/>
                <a:gd name="connsiteY5" fmla="*/ 994285 h 994285"/>
                <a:gd name="connsiteX6" fmla="*/ 912227 w 1722452"/>
                <a:gd name="connsiteY6" fmla="*/ 61643 h 994285"/>
                <a:gd name="connsiteX7" fmla="*/ 1079329 w 1722452"/>
                <a:gd name="connsiteY7" fmla="*/ 976002 h 994285"/>
                <a:gd name="connsiteX8" fmla="*/ 958485 w 1722452"/>
                <a:gd name="connsiteY8" fmla="*/ 71168 h 994285"/>
                <a:gd name="connsiteX9" fmla="*/ 1657186 w 1722452"/>
                <a:gd name="connsiteY9" fmla="*/ 755746 h 994285"/>
                <a:gd name="connsiteX10" fmla="*/ 983272 w 1722452"/>
                <a:gd name="connsiteY10" fmla="*/ 57647 h 994285"/>
                <a:gd name="connsiteX11" fmla="*/ 1722452 w 1722452"/>
                <a:gd name="connsiteY11" fmla="*/ 388081 h 994285"/>
                <a:gd name="connsiteX12" fmla="*/ 1381208 w 1722452"/>
                <a:gd name="connsiteY12" fmla="*/ 97632 h 994285"/>
                <a:gd name="connsiteX13" fmla="*/ 907339 w 1722452"/>
                <a:gd name="connsiteY13" fmla="*/ 0 h 994285"/>
                <a:gd name="connsiteX14" fmla="*/ 867583 w 1722452"/>
                <a:gd name="connsiteY14" fmla="*/ 4327 h 994285"/>
                <a:gd name="connsiteX0" fmla="*/ 867583 w 1722452"/>
                <a:gd name="connsiteY0" fmla="*/ 4327 h 994285"/>
                <a:gd name="connsiteX1" fmla="*/ 0 w 1722452"/>
                <a:gd name="connsiteY1" fmla="*/ 624155 h 994285"/>
                <a:gd name="connsiteX2" fmla="*/ 809502 w 1722452"/>
                <a:gd name="connsiteY2" fmla="*/ 83156 h 994285"/>
                <a:gd name="connsiteX3" fmla="*/ 480558 w 1722452"/>
                <a:gd name="connsiteY3" fmla="*/ 789125 h 994285"/>
                <a:gd name="connsiteX4" fmla="*/ 871622 w 1722452"/>
                <a:gd name="connsiteY4" fmla="*/ 89535 h 994285"/>
                <a:gd name="connsiteX5" fmla="*/ 854104 w 1722452"/>
                <a:gd name="connsiteY5" fmla="*/ 994285 h 994285"/>
                <a:gd name="connsiteX6" fmla="*/ 912227 w 1722452"/>
                <a:gd name="connsiteY6" fmla="*/ 61643 h 994285"/>
                <a:gd name="connsiteX7" fmla="*/ 1079329 w 1722452"/>
                <a:gd name="connsiteY7" fmla="*/ 976002 h 994285"/>
                <a:gd name="connsiteX8" fmla="*/ 958485 w 1722452"/>
                <a:gd name="connsiteY8" fmla="*/ 71168 h 994285"/>
                <a:gd name="connsiteX9" fmla="*/ 1657186 w 1722452"/>
                <a:gd name="connsiteY9" fmla="*/ 755746 h 994285"/>
                <a:gd name="connsiteX10" fmla="*/ 983272 w 1722452"/>
                <a:gd name="connsiteY10" fmla="*/ 57647 h 994285"/>
                <a:gd name="connsiteX11" fmla="*/ 1722452 w 1722452"/>
                <a:gd name="connsiteY11" fmla="*/ 388081 h 994285"/>
                <a:gd name="connsiteX12" fmla="*/ 1381208 w 1722452"/>
                <a:gd name="connsiteY12" fmla="*/ 97632 h 994285"/>
                <a:gd name="connsiteX13" fmla="*/ 907339 w 1722452"/>
                <a:gd name="connsiteY13" fmla="*/ 0 h 994285"/>
                <a:gd name="connsiteX14" fmla="*/ 867583 w 1722452"/>
                <a:gd name="connsiteY14" fmla="*/ 4327 h 994285"/>
                <a:gd name="connsiteX0" fmla="*/ 867583 w 1722452"/>
                <a:gd name="connsiteY0" fmla="*/ 4327 h 994285"/>
                <a:gd name="connsiteX1" fmla="*/ 0 w 1722452"/>
                <a:gd name="connsiteY1" fmla="*/ 624155 h 994285"/>
                <a:gd name="connsiteX2" fmla="*/ 809502 w 1722452"/>
                <a:gd name="connsiteY2" fmla="*/ 83156 h 994285"/>
                <a:gd name="connsiteX3" fmla="*/ 480558 w 1722452"/>
                <a:gd name="connsiteY3" fmla="*/ 789125 h 994285"/>
                <a:gd name="connsiteX4" fmla="*/ 871622 w 1722452"/>
                <a:gd name="connsiteY4" fmla="*/ 89535 h 994285"/>
                <a:gd name="connsiteX5" fmla="*/ 854104 w 1722452"/>
                <a:gd name="connsiteY5" fmla="*/ 994285 h 994285"/>
                <a:gd name="connsiteX6" fmla="*/ 912227 w 1722452"/>
                <a:gd name="connsiteY6" fmla="*/ 61643 h 994285"/>
                <a:gd name="connsiteX7" fmla="*/ 1079329 w 1722452"/>
                <a:gd name="connsiteY7" fmla="*/ 976002 h 994285"/>
                <a:gd name="connsiteX8" fmla="*/ 958485 w 1722452"/>
                <a:gd name="connsiteY8" fmla="*/ 71168 h 994285"/>
                <a:gd name="connsiteX9" fmla="*/ 1657186 w 1722452"/>
                <a:gd name="connsiteY9" fmla="*/ 755746 h 994285"/>
                <a:gd name="connsiteX10" fmla="*/ 983272 w 1722452"/>
                <a:gd name="connsiteY10" fmla="*/ 57647 h 994285"/>
                <a:gd name="connsiteX11" fmla="*/ 1722452 w 1722452"/>
                <a:gd name="connsiteY11" fmla="*/ 388081 h 994285"/>
                <a:gd name="connsiteX12" fmla="*/ 1381208 w 1722452"/>
                <a:gd name="connsiteY12" fmla="*/ 97632 h 994285"/>
                <a:gd name="connsiteX13" fmla="*/ 907339 w 1722452"/>
                <a:gd name="connsiteY13" fmla="*/ 0 h 994285"/>
                <a:gd name="connsiteX14" fmla="*/ 867583 w 1722452"/>
                <a:gd name="connsiteY14" fmla="*/ 4327 h 994285"/>
                <a:gd name="connsiteX0" fmla="*/ 867583 w 1722452"/>
                <a:gd name="connsiteY0" fmla="*/ 4327 h 994285"/>
                <a:gd name="connsiteX1" fmla="*/ 0 w 1722452"/>
                <a:gd name="connsiteY1" fmla="*/ 624155 h 994285"/>
                <a:gd name="connsiteX2" fmla="*/ 809502 w 1722452"/>
                <a:gd name="connsiteY2" fmla="*/ 83156 h 994285"/>
                <a:gd name="connsiteX3" fmla="*/ 480558 w 1722452"/>
                <a:gd name="connsiteY3" fmla="*/ 789125 h 994285"/>
                <a:gd name="connsiteX4" fmla="*/ 871622 w 1722452"/>
                <a:gd name="connsiteY4" fmla="*/ 89535 h 994285"/>
                <a:gd name="connsiteX5" fmla="*/ 854104 w 1722452"/>
                <a:gd name="connsiteY5" fmla="*/ 994285 h 994285"/>
                <a:gd name="connsiteX6" fmla="*/ 912227 w 1722452"/>
                <a:gd name="connsiteY6" fmla="*/ 61643 h 994285"/>
                <a:gd name="connsiteX7" fmla="*/ 1079329 w 1722452"/>
                <a:gd name="connsiteY7" fmla="*/ 976002 h 994285"/>
                <a:gd name="connsiteX8" fmla="*/ 958485 w 1722452"/>
                <a:gd name="connsiteY8" fmla="*/ 71168 h 994285"/>
                <a:gd name="connsiteX9" fmla="*/ 1657186 w 1722452"/>
                <a:gd name="connsiteY9" fmla="*/ 755746 h 994285"/>
                <a:gd name="connsiteX10" fmla="*/ 983272 w 1722452"/>
                <a:gd name="connsiteY10" fmla="*/ 57647 h 994285"/>
                <a:gd name="connsiteX11" fmla="*/ 1722452 w 1722452"/>
                <a:gd name="connsiteY11" fmla="*/ 388081 h 994285"/>
                <a:gd name="connsiteX12" fmla="*/ 1381208 w 1722452"/>
                <a:gd name="connsiteY12" fmla="*/ 97632 h 994285"/>
                <a:gd name="connsiteX13" fmla="*/ 907339 w 1722452"/>
                <a:gd name="connsiteY13" fmla="*/ 0 h 994285"/>
                <a:gd name="connsiteX14" fmla="*/ 867583 w 1722452"/>
                <a:gd name="connsiteY14" fmla="*/ 4327 h 994285"/>
                <a:gd name="connsiteX0" fmla="*/ 867583 w 1722452"/>
                <a:gd name="connsiteY0" fmla="*/ 4327 h 994285"/>
                <a:gd name="connsiteX1" fmla="*/ 0 w 1722452"/>
                <a:gd name="connsiteY1" fmla="*/ 624155 h 994285"/>
                <a:gd name="connsiteX2" fmla="*/ 809502 w 1722452"/>
                <a:gd name="connsiteY2" fmla="*/ 83156 h 994285"/>
                <a:gd name="connsiteX3" fmla="*/ 480558 w 1722452"/>
                <a:gd name="connsiteY3" fmla="*/ 789125 h 994285"/>
                <a:gd name="connsiteX4" fmla="*/ 871622 w 1722452"/>
                <a:gd name="connsiteY4" fmla="*/ 89535 h 994285"/>
                <a:gd name="connsiteX5" fmla="*/ 854104 w 1722452"/>
                <a:gd name="connsiteY5" fmla="*/ 994285 h 994285"/>
                <a:gd name="connsiteX6" fmla="*/ 912227 w 1722452"/>
                <a:gd name="connsiteY6" fmla="*/ 61643 h 994285"/>
                <a:gd name="connsiteX7" fmla="*/ 1079329 w 1722452"/>
                <a:gd name="connsiteY7" fmla="*/ 976002 h 994285"/>
                <a:gd name="connsiteX8" fmla="*/ 958485 w 1722452"/>
                <a:gd name="connsiteY8" fmla="*/ 71168 h 994285"/>
                <a:gd name="connsiteX9" fmla="*/ 1657186 w 1722452"/>
                <a:gd name="connsiteY9" fmla="*/ 755746 h 994285"/>
                <a:gd name="connsiteX10" fmla="*/ 983272 w 1722452"/>
                <a:gd name="connsiteY10" fmla="*/ 57647 h 994285"/>
                <a:gd name="connsiteX11" fmla="*/ 1722452 w 1722452"/>
                <a:gd name="connsiteY11" fmla="*/ 388081 h 994285"/>
                <a:gd name="connsiteX12" fmla="*/ 1233570 w 1722452"/>
                <a:gd name="connsiteY12" fmla="*/ 61914 h 994285"/>
                <a:gd name="connsiteX13" fmla="*/ 907339 w 1722452"/>
                <a:gd name="connsiteY13" fmla="*/ 0 h 994285"/>
                <a:gd name="connsiteX14" fmla="*/ 867583 w 1722452"/>
                <a:gd name="connsiteY14" fmla="*/ 4327 h 994285"/>
                <a:gd name="connsiteX0" fmla="*/ 867583 w 1722452"/>
                <a:gd name="connsiteY0" fmla="*/ 4327 h 994285"/>
                <a:gd name="connsiteX1" fmla="*/ 0 w 1722452"/>
                <a:gd name="connsiteY1" fmla="*/ 624155 h 994285"/>
                <a:gd name="connsiteX2" fmla="*/ 809502 w 1722452"/>
                <a:gd name="connsiteY2" fmla="*/ 83156 h 994285"/>
                <a:gd name="connsiteX3" fmla="*/ 480558 w 1722452"/>
                <a:gd name="connsiteY3" fmla="*/ 789125 h 994285"/>
                <a:gd name="connsiteX4" fmla="*/ 871622 w 1722452"/>
                <a:gd name="connsiteY4" fmla="*/ 89535 h 994285"/>
                <a:gd name="connsiteX5" fmla="*/ 854104 w 1722452"/>
                <a:gd name="connsiteY5" fmla="*/ 994285 h 994285"/>
                <a:gd name="connsiteX6" fmla="*/ 912227 w 1722452"/>
                <a:gd name="connsiteY6" fmla="*/ 61643 h 994285"/>
                <a:gd name="connsiteX7" fmla="*/ 1079329 w 1722452"/>
                <a:gd name="connsiteY7" fmla="*/ 976002 h 994285"/>
                <a:gd name="connsiteX8" fmla="*/ 958485 w 1722452"/>
                <a:gd name="connsiteY8" fmla="*/ 71168 h 994285"/>
                <a:gd name="connsiteX9" fmla="*/ 1657186 w 1722452"/>
                <a:gd name="connsiteY9" fmla="*/ 755746 h 994285"/>
                <a:gd name="connsiteX10" fmla="*/ 983272 w 1722452"/>
                <a:gd name="connsiteY10" fmla="*/ 57647 h 994285"/>
                <a:gd name="connsiteX11" fmla="*/ 1722452 w 1722452"/>
                <a:gd name="connsiteY11" fmla="*/ 388081 h 994285"/>
                <a:gd name="connsiteX12" fmla="*/ 1271670 w 1722452"/>
                <a:gd name="connsiteY12" fmla="*/ 64295 h 994285"/>
                <a:gd name="connsiteX13" fmla="*/ 907339 w 1722452"/>
                <a:gd name="connsiteY13" fmla="*/ 0 h 994285"/>
                <a:gd name="connsiteX14" fmla="*/ 867583 w 1722452"/>
                <a:gd name="connsiteY14" fmla="*/ 4327 h 994285"/>
                <a:gd name="connsiteX0" fmla="*/ 867583 w 1722452"/>
                <a:gd name="connsiteY0" fmla="*/ 4327 h 994285"/>
                <a:gd name="connsiteX1" fmla="*/ 0 w 1722452"/>
                <a:gd name="connsiteY1" fmla="*/ 624155 h 994285"/>
                <a:gd name="connsiteX2" fmla="*/ 809502 w 1722452"/>
                <a:gd name="connsiteY2" fmla="*/ 83156 h 994285"/>
                <a:gd name="connsiteX3" fmla="*/ 480558 w 1722452"/>
                <a:gd name="connsiteY3" fmla="*/ 789125 h 994285"/>
                <a:gd name="connsiteX4" fmla="*/ 871622 w 1722452"/>
                <a:gd name="connsiteY4" fmla="*/ 89535 h 994285"/>
                <a:gd name="connsiteX5" fmla="*/ 854104 w 1722452"/>
                <a:gd name="connsiteY5" fmla="*/ 994285 h 994285"/>
                <a:gd name="connsiteX6" fmla="*/ 912227 w 1722452"/>
                <a:gd name="connsiteY6" fmla="*/ 61643 h 994285"/>
                <a:gd name="connsiteX7" fmla="*/ 1079329 w 1722452"/>
                <a:gd name="connsiteY7" fmla="*/ 976002 h 994285"/>
                <a:gd name="connsiteX8" fmla="*/ 958485 w 1722452"/>
                <a:gd name="connsiteY8" fmla="*/ 71168 h 994285"/>
                <a:gd name="connsiteX9" fmla="*/ 1657186 w 1722452"/>
                <a:gd name="connsiteY9" fmla="*/ 755746 h 994285"/>
                <a:gd name="connsiteX10" fmla="*/ 983272 w 1722452"/>
                <a:gd name="connsiteY10" fmla="*/ 57647 h 994285"/>
                <a:gd name="connsiteX11" fmla="*/ 1722452 w 1722452"/>
                <a:gd name="connsiteY11" fmla="*/ 388081 h 994285"/>
                <a:gd name="connsiteX12" fmla="*/ 1271670 w 1722452"/>
                <a:gd name="connsiteY12" fmla="*/ 64295 h 994285"/>
                <a:gd name="connsiteX13" fmla="*/ 907339 w 1722452"/>
                <a:gd name="connsiteY13" fmla="*/ 0 h 994285"/>
                <a:gd name="connsiteX14" fmla="*/ 867583 w 1722452"/>
                <a:gd name="connsiteY14" fmla="*/ 4327 h 994285"/>
                <a:gd name="connsiteX0" fmla="*/ 867583 w 1722452"/>
                <a:gd name="connsiteY0" fmla="*/ 4327 h 994285"/>
                <a:gd name="connsiteX1" fmla="*/ 0 w 1722452"/>
                <a:gd name="connsiteY1" fmla="*/ 624155 h 994285"/>
                <a:gd name="connsiteX2" fmla="*/ 809502 w 1722452"/>
                <a:gd name="connsiteY2" fmla="*/ 83156 h 994285"/>
                <a:gd name="connsiteX3" fmla="*/ 480558 w 1722452"/>
                <a:gd name="connsiteY3" fmla="*/ 789125 h 994285"/>
                <a:gd name="connsiteX4" fmla="*/ 871622 w 1722452"/>
                <a:gd name="connsiteY4" fmla="*/ 89535 h 994285"/>
                <a:gd name="connsiteX5" fmla="*/ 854104 w 1722452"/>
                <a:gd name="connsiteY5" fmla="*/ 994285 h 994285"/>
                <a:gd name="connsiteX6" fmla="*/ 912227 w 1722452"/>
                <a:gd name="connsiteY6" fmla="*/ 61643 h 994285"/>
                <a:gd name="connsiteX7" fmla="*/ 1079329 w 1722452"/>
                <a:gd name="connsiteY7" fmla="*/ 976002 h 994285"/>
                <a:gd name="connsiteX8" fmla="*/ 958485 w 1722452"/>
                <a:gd name="connsiteY8" fmla="*/ 71168 h 994285"/>
                <a:gd name="connsiteX9" fmla="*/ 1657186 w 1722452"/>
                <a:gd name="connsiteY9" fmla="*/ 755746 h 994285"/>
                <a:gd name="connsiteX10" fmla="*/ 983272 w 1722452"/>
                <a:gd name="connsiteY10" fmla="*/ 57647 h 994285"/>
                <a:gd name="connsiteX11" fmla="*/ 1722452 w 1722452"/>
                <a:gd name="connsiteY11" fmla="*/ 388081 h 994285"/>
                <a:gd name="connsiteX12" fmla="*/ 1271670 w 1722452"/>
                <a:gd name="connsiteY12" fmla="*/ 64295 h 994285"/>
                <a:gd name="connsiteX13" fmla="*/ 907339 w 1722452"/>
                <a:gd name="connsiteY13" fmla="*/ 0 h 994285"/>
                <a:gd name="connsiteX14" fmla="*/ 867583 w 1722452"/>
                <a:gd name="connsiteY14" fmla="*/ 4327 h 994285"/>
                <a:gd name="connsiteX0" fmla="*/ 867583 w 1722452"/>
                <a:gd name="connsiteY0" fmla="*/ 4327 h 994285"/>
                <a:gd name="connsiteX1" fmla="*/ 528722 w 1722452"/>
                <a:gd name="connsiteY1" fmla="*/ 200026 h 994285"/>
                <a:gd name="connsiteX2" fmla="*/ 0 w 1722452"/>
                <a:gd name="connsiteY2" fmla="*/ 624155 h 994285"/>
                <a:gd name="connsiteX3" fmla="*/ 809502 w 1722452"/>
                <a:gd name="connsiteY3" fmla="*/ 83156 h 994285"/>
                <a:gd name="connsiteX4" fmla="*/ 480558 w 1722452"/>
                <a:gd name="connsiteY4" fmla="*/ 789125 h 994285"/>
                <a:gd name="connsiteX5" fmla="*/ 871622 w 1722452"/>
                <a:gd name="connsiteY5" fmla="*/ 89535 h 994285"/>
                <a:gd name="connsiteX6" fmla="*/ 854104 w 1722452"/>
                <a:gd name="connsiteY6" fmla="*/ 994285 h 994285"/>
                <a:gd name="connsiteX7" fmla="*/ 912227 w 1722452"/>
                <a:gd name="connsiteY7" fmla="*/ 61643 h 994285"/>
                <a:gd name="connsiteX8" fmla="*/ 1079329 w 1722452"/>
                <a:gd name="connsiteY8" fmla="*/ 976002 h 994285"/>
                <a:gd name="connsiteX9" fmla="*/ 958485 w 1722452"/>
                <a:gd name="connsiteY9" fmla="*/ 71168 h 994285"/>
                <a:gd name="connsiteX10" fmla="*/ 1657186 w 1722452"/>
                <a:gd name="connsiteY10" fmla="*/ 755746 h 994285"/>
                <a:gd name="connsiteX11" fmla="*/ 983272 w 1722452"/>
                <a:gd name="connsiteY11" fmla="*/ 57647 h 994285"/>
                <a:gd name="connsiteX12" fmla="*/ 1722452 w 1722452"/>
                <a:gd name="connsiteY12" fmla="*/ 388081 h 994285"/>
                <a:gd name="connsiteX13" fmla="*/ 1271670 w 1722452"/>
                <a:gd name="connsiteY13" fmla="*/ 64295 h 994285"/>
                <a:gd name="connsiteX14" fmla="*/ 907339 w 1722452"/>
                <a:gd name="connsiteY14" fmla="*/ 0 h 994285"/>
                <a:gd name="connsiteX15" fmla="*/ 867583 w 1722452"/>
                <a:gd name="connsiteY15" fmla="*/ 4327 h 994285"/>
                <a:gd name="connsiteX0" fmla="*/ 636601 w 1491470"/>
                <a:gd name="connsiteY0" fmla="*/ 4327 h 994285"/>
                <a:gd name="connsiteX1" fmla="*/ 297740 w 1491470"/>
                <a:gd name="connsiteY1" fmla="*/ 200026 h 994285"/>
                <a:gd name="connsiteX2" fmla="*/ 0 w 1491470"/>
                <a:gd name="connsiteY2" fmla="*/ 607487 h 994285"/>
                <a:gd name="connsiteX3" fmla="*/ 578520 w 1491470"/>
                <a:gd name="connsiteY3" fmla="*/ 83156 h 994285"/>
                <a:gd name="connsiteX4" fmla="*/ 249576 w 1491470"/>
                <a:gd name="connsiteY4" fmla="*/ 789125 h 994285"/>
                <a:gd name="connsiteX5" fmla="*/ 640640 w 1491470"/>
                <a:gd name="connsiteY5" fmla="*/ 89535 h 994285"/>
                <a:gd name="connsiteX6" fmla="*/ 623122 w 1491470"/>
                <a:gd name="connsiteY6" fmla="*/ 994285 h 994285"/>
                <a:gd name="connsiteX7" fmla="*/ 681245 w 1491470"/>
                <a:gd name="connsiteY7" fmla="*/ 61643 h 994285"/>
                <a:gd name="connsiteX8" fmla="*/ 848347 w 1491470"/>
                <a:gd name="connsiteY8" fmla="*/ 976002 h 994285"/>
                <a:gd name="connsiteX9" fmla="*/ 727503 w 1491470"/>
                <a:gd name="connsiteY9" fmla="*/ 71168 h 994285"/>
                <a:gd name="connsiteX10" fmla="*/ 1426204 w 1491470"/>
                <a:gd name="connsiteY10" fmla="*/ 755746 h 994285"/>
                <a:gd name="connsiteX11" fmla="*/ 752290 w 1491470"/>
                <a:gd name="connsiteY11" fmla="*/ 57647 h 994285"/>
                <a:gd name="connsiteX12" fmla="*/ 1491470 w 1491470"/>
                <a:gd name="connsiteY12" fmla="*/ 388081 h 994285"/>
                <a:gd name="connsiteX13" fmla="*/ 1040688 w 1491470"/>
                <a:gd name="connsiteY13" fmla="*/ 64295 h 994285"/>
                <a:gd name="connsiteX14" fmla="*/ 676357 w 1491470"/>
                <a:gd name="connsiteY14" fmla="*/ 0 h 994285"/>
                <a:gd name="connsiteX15" fmla="*/ 636601 w 1491470"/>
                <a:gd name="connsiteY15" fmla="*/ 4327 h 994285"/>
                <a:gd name="connsiteX0" fmla="*/ 636601 w 1491470"/>
                <a:gd name="connsiteY0" fmla="*/ 4327 h 994285"/>
                <a:gd name="connsiteX1" fmla="*/ 297740 w 1491470"/>
                <a:gd name="connsiteY1" fmla="*/ 200026 h 994285"/>
                <a:gd name="connsiteX2" fmla="*/ 0 w 1491470"/>
                <a:gd name="connsiteY2" fmla="*/ 607487 h 994285"/>
                <a:gd name="connsiteX3" fmla="*/ 578520 w 1491470"/>
                <a:gd name="connsiteY3" fmla="*/ 83156 h 994285"/>
                <a:gd name="connsiteX4" fmla="*/ 249576 w 1491470"/>
                <a:gd name="connsiteY4" fmla="*/ 789125 h 994285"/>
                <a:gd name="connsiteX5" fmla="*/ 640640 w 1491470"/>
                <a:gd name="connsiteY5" fmla="*/ 89535 h 994285"/>
                <a:gd name="connsiteX6" fmla="*/ 623122 w 1491470"/>
                <a:gd name="connsiteY6" fmla="*/ 994285 h 994285"/>
                <a:gd name="connsiteX7" fmla="*/ 681245 w 1491470"/>
                <a:gd name="connsiteY7" fmla="*/ 61643 h 994285"/>
                <a:gd name="connsiteX8" fmla="*/ 848347 w 1491470"/>
                <a:gd name="connsiteY8" fmla="*/ 976002 h 994285"/>
                <a:gd name="connsiteX9" fmla="*/ 727503 w 1491470"/>
                <a:gd name="connsiteY9" fmla="*/ 71168 h 994285"/>
                <a:gd name="connsiteX10" fmla="*/ 1426204 w 1491470"/>
                <a:gd name="connsiteY10" fmla="*/ 755746 h 994285"/>
                <a:gd name="connsiteX11" fmla="*/ 752290 w 1491470"/>
                <a:gd name="connsiteY11" fmla="*/ 57647 h 994285"/>
                <a:gd name="connsiteX12" fmla="*/ 1491470 w 1491470"/>
                <a:gd name="connsiteY12" fmla="*/ 388081 h 994285"/>
                <a:gd name="connsiteX13" fmla="*/ 1040688 w 1491470"/>
                <a:gd name="connsiteY13" fmla="*/ 64295 h 994285"/>
                <a:gd name="connsiteX14" fmla="*/ 676357 w 1491470"/>
                <a:gd name="connsiteY14" fmla="*/ 0 h 994285"/>
                <a:gd name="connsiteX15" fmla="*/ 636601 w 1491470"/>
                <a:gd name="connsiteY15" fmla="*/ 4327 h 994285"/>
                <a:gd name="connsiteX0" fmla="*/ 636601 w 1491470"/>
                <a:gd name="connsiteY0" fmla="*/ 4327 h 994285"/>
                <a:gd name="connsiteX1" fmla="*/ 297740 w 1491470"/>
                <a:gd name="connsiteY1" fmla="*/ 200026 h 994285"/>
                <a:gd name="connsiteX2" fmla="*/ 0 w 1491470"/>
                <a:gd name="connsiteY2" fmla="*/ 607487 h 994285"/>
                <a:gd name="connsiteX3" fmla="*/ 578520 w 1491470"/>
                <a:gd name="connsiteY3" fmla="*/ 83156 h 994285"/>
                <a:gd name="connsiteX4" fmla="*/ 249576 w 1491470"/>
                <a:gd name="connsiteY4" fmla="*/ 789125 h 994285"/>
                <a:gd name="connsiteX5" fmla="*/ 640640 w 1491470"/>
                <a:gd name="connsiteY5" fmla="*/ 89535 h 994285"/>
                <a:gd name="connsiteX6" fmla="*/ 623122 w 1491470"/>
                <a:gd name="connsiteY6" fmla="*/ 994285 h 994285"/>
                <a:gd name="connsiteX7" fmla="*/ 681245 w 1491470"/>
                <a:gd name="connsiteY7" fmla="*/ 61643 h 994285"/>
                <a:gd name="connsiteX8" fmla="*/ 848347 w 1491470"/>
                <a:gd name="connsiteY8" fmla="*/ 976002 h 994285"/>
                <a:gd name="connsiteX9" fmla="*/ 727503 w 1491470"/>
                <a:gd name="connsiteY9" fmla="*/ 71168 h 994285"/>
                <a:gd name="connsiteX10" fmla="*/ 1426204 w 1491470"/>
                <a:gd name="connsiteY10" fmla="*/ 755746 h 994285"/>
                <a:gd name="connsiteX11" fmla="*/ 752290 w 1491470"/>
                <a:gd name="connsiteY11" fmla="*/ 57647 h 994285"/>
                <a:gd name="connsiteX12" fmla="*/ 1491470 w 1491470"/>
                <a:gd name="connsiteY12" fmla="*/ 388081 h 994285"/>
                <a:gd name="connsiteX13" fmla="*/ 1040688 w 1491470"/>
                <a:gd name="connsiteY13" fmla="*/ 64295 h 994285"/>
                <a:gd name="connsiteX14" fmla="*/ 676357 w 1491470"/>
                <a:gd name="connsiteY14" fmla="*/ 0 h 994285"/>
                <a:gd name="connsiteX15" fmla="*/ 636601 w 1491470"/>
                <a:gd name="connsiteY15" fmla="*/ 4327 h 994285"/>
                <a:gd name="connsiteX0" fmla="*/ 636601 w 1491470"/>
                <a:gd name="connsiteY0" fmla="*/ 4327 h 994285"/>
                <a:gd name="connsiteX1" fmla="*/ 297740 w 1491470"/>
                <a:gd name="connsiteY1" fmla="*/ 200026 h 994285"/>
                <a:gd name="connsiteX2" fmla="*/ 0 w 1491470"/>
                <a:gd name="connsiteY2" fmla="*/ 607487 h 994285"/>
                <a:gd name="connsiteX3" fmla="*/ 578520 w 1491470"/>
                <a:gd name="connsiteY3" fmla="*/ 83156 h 994285"/>
                <a:gd name="connsiteX4" fmla="*/ 249576 w 1491470"/>
                <a:gd name="connsiteY4" fmla="*/ 789125 h 994285"/>
                <a:gd name="connsiteX5" fmla="*/ 640640 w 1491470"/>
                <a:gd name="connsiteY5" fmla="*/ 89535 h 994285"/>
                <a:gd name="connsiteX6" fmla="*/ 623122 w 1491470"/>
                <a:gd name="connsiteY6" fmla="*/ 994285 h 994285"/>
                <a:gd name="connsiteX7" fmla="*/ 681245 w 1491470"/>
                <a:gd name="connsiteY7" fmla="*/ 61643 h 994285"/>
                <a:gd name="connsiteX8" fmla="*/ 848347 w 1491470"/>
                <a:gd name="connsiteY8" fmla="*/ 976002 h 994285"/>
                <a:gd name="connsiteX9" fmla="*/ 727503 w 1491470"/>
                <a:gd name="connsiteY9" fmla="*/ 71168 h 994285"/>
                <a:gd name="connsiteX10" fmla="*/ 1426204 w 1491470"/>
                <a:gd name="connsiteY10" fmla="*/ 755746 h 994285"/>
                <a:gd name="connsiteX11" fmla="*/ 752290 w 1491470"/>
                <a:gd name="connsiteY11" fmla="*/ 57647 h 994285"/>
                <a:gd name="connsiteX12" fmla="*/ 1491470 w 1491470"/>
                <a:gd name="connsiteY12" fmla="*/ 388081 h 994285"/>
                <a:gd name="connsiteX13" fmla="*/ 1040688 w 1491470"/>
                <a:gd name="connsiteY13" fmla="*/ 64295 h 994285"/>
                <a:gd name="connsiteX14" fmla="*/ 676357 w 1491470"/>
                <a:gd name="connsiteY14" fmla="*/ 0 h 994285"/>
                <a:gd name="connsiteX15" fmla="*/ 636601 w 1491470"/>
                <a:gd name="connsiteY15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223383 w 1465277"/>
                <a:gd name="connsiteY4" fmla="*/ 789125 h 994285"/>
                <a:gd name="connsiteX5" fmla="*/ 614447 w 1465277"/>
                <a:gd name="connsiteY5" fmla="*/ 89535 h 994285"/>
                <a:gd name="connsiteX6" fmla="*/ 596929 w 1465277"/>
                <a:gd name="connsiteY6" fmla="*/ 994285 h 994285"/>
                <a:gd name="connsiteX7" fmla="*/ 655052 w 1465277"/>
                <a:gd name="connsiteY7" fmla="*/ 61643 h 994285"/>
                <a:gd name="connsiteX8" fmla="*/ 822154 w 1465277"/>
                <a:gd name="connsiteY8" fmla="*/ 976002 h 994285"/>
                <a:gd name="connsiteX9" fmla="*/ 701310 w 1465277"/>
                <a:gd name="connsiteY9" fmla="*/ 71168 h 994285"/>
                <a:gd name="connsiteX10" fmla="*/ 1400011 w 1465277"/>
                <a:gd name="connsiteY10" fmla="*/ 755746 h 994285"/>
                <a:gd name="connsiteX11" fmla="*/ 726097 w 1465277"/>
                <a:gd name="connsiteY11" fmla="*/ 57647 h 994285"/>
                <a:gd name="connsiteX12" fmla="*/ 1465277 w 1465277"/>
                <a:gd name="connsiteY12" fmla="*/ 388081 h 994285"/>
                <a:gd name="connsiteX13" fmla="*/ 1014495 w 1465277"/>
                <a:gd name="connsiteY13" fmla="*/ 64295 h 994285"/>
                <a:gd name="connsiteX14" fmla="*/ 650164 w 1465277"/>
                <a:gd name="connsiteY14" fmla="*/ 0 h 994285"/>
                <a:gd name="connsiteX15" fmla="*/ 610408 w 1465277"/>
                <a:gd name="connsiteY15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223383 w 1465277"/>
                <a:gd name="connsiteY4" fmla="*/ 789125 h 994285"/>
                <a:gd name="connsiteX5" fmla="*/ 614447 w 1465277"/>
                <a:gd name="connsiteY5" fmla="*/ 89535 h 994285"/>
                <a:gd name="connsiteX6" fmla="*/ 596929 w 1465277"/>
                <a:gd name="connsiteY6" fmla="*/ 994285 h 994285"/>
                <a:gd name="connsiteX7" fmla="*/ 655052 w 1465277"/>
                <a:gd name="connsiteY7" fmla="*/ 61643 h 994285"/>
                <a:gd name="connsiteX8" fmla="*/ 822154 w 1465277"/>
                <a:gd name="connsiteY8" fmla="*/ 976002 h 994285"/>
                <a:gd name="connsiteX9" fmla="*/ 701310 w 1465277"/>
                <a:gd name="connsiteY9" fmla="*/ 71168 h 994285"/>
                <a:gd name="connsiteX10" fmla="*/ 1400011 w 1465277"/>
                <a:gd name="connsiteY10" fmla="*/ 755746 h 994285"/>
                <a:gd name="connsiteX11" fmla="*/ 726097 w 1465277"/>
                <a:gd name="connsiteY11" fmla="*/ 57647 h 994285"/>
                <a:gd name="connsiteX12" fmla="*/ 1465277 w 1465277"/>
                <a:gd name="connsiteY12" fmla="*/ 388081 h 994285"/>
                <a:gd name="connsiteX13" fmla="*/ 1014495 w 1465277"/>
                <a:gd name="connsiteY13" fmla="*/ 64295 h 994285"/>
                <a:gd name="connsiteX14" fmla="*/ 650164 w 1465277"/>
                <a:gd name="connsiteY14" fmla="*/ 0 h 994285"/>
                <a:gd name="connsiteX15" fmla="*/ 610408 w 1465277"/>
                <a:gd name="connsiteY15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223383 w 1465277"/>
                <a:gd name="connsiteY4" fmla="*/ 789125 h 994285"/>
                <a:gd name="connsiteX5" fmla="*/ 614447 w 1465277"/>
                <a:gd name="connsiteY5" fmla="*/ 89535 h 994285"/>
                <a:gd name="connsiteX6" fmla="*/ 596929 w 1465277"/>
                <a:gd name="connsiteY6" fmla="*/ 994285 h 994285"/>
                <a:gd name="connsiteX7" fmla="*/ 655052 w 1465277"/>
                <a:gd name="connsiteY7" fmla="*/ 61643 h 994285"/>
                <a:gd name="connsiteX8" fmla="*/ 822154 w 1465277"/>
                <a:gd name="connsiteY8" fmla="*/ 976002 h 994285"/>
                <a:gd name="connsiteX9" fmla="*/ 701310 w 1465277"/>
                <a:gd name="connsiteY9" fmla="*/ 71168 h 994285"/>
                <a:gd name="connsiteX10" fmla="*/ 1400011 w 1465277"/>
                <a:gd name="connsiteY10" fmla="*/ 755746 h 994285"/>
                <a:gd name="connsiteX11" fmla="*/ 726097 w 1465277"/>
                <a:gd name="connsiteY11" fmla="*/ 57647 h 994285"/>
                <a:gd name="connsiteX12" fmla="*/ 1465277 w 1465277"/>
                <a:gd name="connsiteY12" fmla="*/ 388081 h 994285"/>
                <a:gd name="connsiteX13" fmla="*/ 1014495 w 1465277"/>
                <a:gd name="connsiteY13" fmla="*/ 64295 h 994285"/>
                <a:gd name="connsiteX14" fmla="*/ 650164 w 1465277"/>
                <a:gd name="connsiteY14" fmla="*/ 0 h 994285"/>
                <a:gd name="connsiteX15" fmla="*/ 610408 w 1465277"/>
                <a:gd name="connsiteY15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223383 w 1465277"/>
                <a:gd name="connsiteY4" fmla="*/ 789125 h 994285"/>
                <a:gd name="connsiteX5" fmla="*/ 614447 w 1465277"/>
                <a:gd name="connsiteY5" fmla="*/ 89535 h 994285"/>
                <a:gd name="connsiteX6" fmla="*/ 596929 w 1465277"/>
                <a:gd name="connsiteY6" fmla="*/ 994285 h 994285"/>
                <a:gd name="connsiteX7" fmla="*/ 655052 w 1465277"/>
                <a:gd name="connsiteY7" fmla="*/ 61643 h 994285"/>
                <a:gd name="connsiteX8" fmla="*/ 822154 w 1465277"/>
                <a:gd name="connsiteY8" fmla="*/ 976002 h 994285"/>
                <a:gd name="connsiteX9" fmla="*/ 701310 w 1465277"/>
                <a:gd name="connsiteY9" fmla="*/ 71168 h 994285"/>
                <a:gd name="connsiteX10" fmla="*/ 1400011 w 1465277"/>
                <a:gd name="connsiteY10" fmla="*/ 755746 h 994285"/>
                <a:gd name="connsiteX11" fmla="*/ 726097 w 1465277"/>
                <a:gd name="connsiteY11" fmla="*/ 57647 h 994285"/>
                <a:gd name="connsiteX12" fmla="*/ 1465277 w 1465277"/>
                <a:gd name="connsiteY12" fmla="*/ 388081 h 994285"/>
                <a:gd name="connsiteX13" fmla="*/ 1014495 w 1465277"/>
                <a:gd name="connsiteY13" fmla="*/ 64295 h 994285"/>
                <a:gd name="connsiteX14" fmla="*/ 650164 w 1465277"/>
                <a:gd name="connsiteY14" fmla="*/ 0 h 994285"/>
                <a:gd name="connsiteX15" fmla="*/ 610408 w 1465277"/>
                <a:gd name="connsiteY15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64415 w 1465277"/>
                <a:gd name="connsiteY4" fmla="*/ 411957 h 994285"/>
                <a:gd name="connsiteX5" fmla="*/ 223383 w 1465277"/>
                <a:gd name="connsiteY5" fmla="*/ 789125 h 994285"/>
                <a:gd name="connsiteX6" fmla="*/ 614447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400011 w 1465277"/>
                <a:gd name="connsiteY11" fmla="*/ 755746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64415 w 1465277"/>
                <a:gd name="connsiteY4" fmla="*/ 411957 h 994285"/>
                <a:gd name="connsiteX5" fmla="*/ 309108 w 1465277"/>
                <a:gd name="connsiteY5" fmla="*/ 862944 h 994285"/>
                <a:gd name="connsiteX6" fmla="*/ 614447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400011 w 1465277"/>
                <a:gd name="connsiteY11" fmla="*/ 755746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14447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400011 w 1465277"/>
                <a:gd name="connsiteY11" fmla="*/ 755746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14447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400011 w 1465277"/>
                <a:gd name="connsiteY11" fmla="*/ 755746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14447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400011 w 1465277"/>
                <a:gd name="connsiteY11" fmla="*/ 755746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14447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400011 w 1465277"/>
                <a:gd name="connsiteY11" fmla="*/ 755746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400011 w 1465277"/>
                <a:gd name="connsiteY11" fmla="*/ 755746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400011 w 1465277"/>
                <a:gd name="connsiteY11" fmla="*/ 755746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400011 w 1465277"/>
                <a:gd name="connsiteY11" fmla="*/ 755746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171411 w 1465277"/>
                <a:gd name="connsiteY11" fmla="*/ 784321 h 994285"/>
                <a:gd name="connsiteX12" fmla="*/ 726097 w 1465277"/>
                <a:gd name="connsiteY12" fmla="*/ 57647 h 994285"/>
                <a:gd name="connsiteX13" fmla="*/ 1465277 w 1465277"/>
                <a:gd name="connsiteY13" fmla="*/ 388081 h 994285"/>
                <a:gd name="connsiteX14" fmla="*/ 1014495 w 1465277"/>
                <a:gd name="connsiteY14" fmla="*/ 64295 h 994285"/>
                <a:gd name="connsiteX15" fmla="*/ 650164 w 1465277"/>
                <a:gd name="connsiteY15" fmla="*/ 0 h 994285"/>
                <a:gd name="connsiteX16" fmla="*/ 610408 w 1465277"/>
                <a:gd name="connsiteY16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171411 w 1465277"/>
                <a:gd name="connsiteY11" fmla="*/ 784321 h 994285"/>
                <a:gd name="connsiteX12" fmla="*/ 950203 w 1465277"/>
                <a:gd name="connsiteY12" fmla="*/ 302419 h 994285"/>
                <a:gd name="connsiteX13" fmla="*/ 726097 w 1465277"/>
                <a:gd name="connsiteY13" fmla="*/ 57647 h 994285"/>
                <a:gd name="connsiteX14" fmla="*/ 1465277 w 1465277"/>
                <a:gd name="connsiteY14" fmla="*/ 388081 h 994285"/>
                <a:gd name="connsiteX15" fmla="*/ 1014495 w 1465277"/>
                <a:gd name="connsiteY15" fmla="*/ 64295 h 994285"/>
                <a:gd name="connsiteX16" fmla="*/ 650164 w 1465277"/>
                <a:gd name="connsiteY16" fmla="*/ 0 h 994285"/>
                <a:gd name="connsiteX17" fmla="*/ 610408 w 1465277"/>
                <a:gd name="connsiteY17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171411 w 1465277"/>
                <a:gd name="connsiteY11" fmla="*/ 784321 h 994285"/>
                <a:gd name="connsiteX12" fmla="*/ 950203 w 1465277"/>
                <a:gd name="connsiteY12" fmla="*/ 302419 h 994285"/>
                <a:gd name="connsiteX13" fmla="*/ 726097 w 1465277"/>
                <a:gd name="connsiteY13" fmla="*/ 57647 h 994285"/>
                <a:gd name="connsiteX14" fmla="*/ 1465277 w 1465277"/>
                <a:gd name="connsiteY14" fmla="*/ 388081 h 994285"/>
                <a:gd name="connsiteX15" fmla="*/ 1014495 w 1465277"/>
                <a:gd name="connsiteY15" fmla="*/ 64295 h 994285"/>
                <a:gd name="connsiteX16" fmla="*/ 650164 w 1465277"/>
                <a:gd name="connsiteY16" fmla="*/ 0 h 994285"/>
                <a:gd name="connsiteX17" fmla="*/ 610408 w 1465277"/>
                <a:gd name="connsiteY17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701310 w 1465277"/>
                <a:gd name="connsiteY10" fmla="*/ 71168 h 994285"/>
                <a:gd name="connsiteX11" fmla="*/ 1171411 w 1465277"/>
                <a:gd name="connsiteY11" fmla="*/ 784321 h 994285"/>
                <a:gd name="connsiteX12" fmla="*/ 950203 w 1465277"/>
                <a:gd name="connsiteY12" fmla="*/ 302419 h 994285"/>
                <a:gd name="connsiteX13" fmla="*/ 726097 w 1465277"/>
                <a:gd name="connsiteY13" fmla="*/ 57647 h 994285"/>
                <a:gd name="connsiteX14" fmla="*/ 1465277 w 1465277"/>
                <a:gd name="connsiteY14" fmla="*/ 388081 h 994285"/>
                <a:gd name="connsiteX15" fmla="*/ 1014495 w 1465277"/>
                <a:gd name="connsiteY15" fmla="*/ 64295 h 994285"/>
                <a:gd name="connsiteX16" fmla="*/ 650164 w 1465277"/>
                <a:gd name="connsiteY16" fmla="*/ 0 h 994285"/>
                <a:gd name="connsiteX17" fmla="*/ 610408 w 1465277"/>
                <a:gd name="connsiteY17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694166 w 1465277"/>
                <a:gd name="connsiteY10" fmla="*/ 85456 h 994285"/>
                <a:gd name="connsiteX11" fmla="*/ 1171411 w 1465277"/>
                <a:gd name="connsiteY11" fmla="*/ 784321 h 994285"/>
                <a:gd name="connsiteX12" fmla="*/ 950203 w 1465277"/>
                <a:gd name="connsiteY12" fmla="*/ 302419 h 994285"/>
                <a:gd name="connsiteX13" fmla="*/ 726097 w 1465277"/>
                <a:gd name="connsiteY13" fmla="*/ 57647 h 994285"/>
                <a:gd name="connsiteX14" fmla="*/ 1465277 w 1465277"/>
                <a:gd name="connsiteY14" fmla="*/ 388081 h 994285"/>
                <a:gd name="connsiteX15" fmla="*/ 1014495 w 1465277"/>
                <a:gd name="connsiteY15" fmla="*/ 64295 h 994285"/>
                <a:gd name="connsiteX16" fmla="*/ 650164 w 1465277"/>
                <a:gd name="connsiteY16" fmla="*/ 0 h 994285"/>
                <a:gd name="connsiteX17" fmla="*/ 610408 w 1465277"/>
                <a:gd name="connsiteY17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694166 w 1465277"/>
                <a:gd name="connsiteY10" fmla="*/ 85456 h 994285"/>
                <a:gd name="connsiteX11" fmla="*/ 1171411 w 1465277"/>
                <a:gd name="connsiteY11" fmla="*/ 784321 h 994285"/>
                <a:gd name="connsiteX12" fmla="*/ 950203 w 1465277"/>
                <a:gd name="connsiteY12" fmla="*/ 302419 h 994285"/>
                <a:gd name="connsiteX13" fmla="*/ 726097 w 1465277"/>
                <a:gd name="connsiteY13" fmla="*/ 57647 h 994285"/>
                <a:gd name="connsiteX14" fmla="*/ 1465277 w 1465277"/>
                <a:gd name="connsiteY14" fmla="*/ 388081 h 994285"/>
                <a:gd name="connsiteX15" fmla="*/ 1014495 w 1465277"/>
                <a:gd name="connsiteY15" fmla="*/ 64295 h 994285"/>
                <a:gd name="connsiteX16" fmla="*/ 650164 w 1465277"/>
                <a:gd name="connsiteY16" fmla="*/ 0 h 994285"/>
                <a:gd name="connsiteX17" fmla="*/ 610408 w 1465277"/>
                <a:gd name="connsiteY17" fmla="*/ 4327 h 994285"/>
                <a:gd name="connsiteX0" fmla="*/ 610408 w 1465277"/>
                <a:gd name="connsiteY0" fmla="*/ 4327 h 994285"/>
                <a:gd name="connsiteX1" fmla="*/ 271547 w 1465277"/>
                <a:gd name="connsiteY1" fmla="*/ 200026 h 994285"/>
                <a:gd name="connsiteX2" fmla="*/ 0 w 1465277"/>
                <a:gd name="connsiteY2" fmla="*/ 612249 h 994285"/>
                <a:gd name="connsiteX3" fmla="*/ 552327 w 1465277"/>
                <a:gd name="connsiteY3" fmla="*/ 83156 h 994285"/>
                <a:gd name="connsiteX4" fmla="*/ 381084 w 1465277"/>
                <a:gd name="connsiteY4" fmla="*/ 359570 h 994285"/>
                <a:gd name="connsiteX5" fmla="*/ 309108 w 1465277"/>
                <a:gd name="connsiteY5" fmla="*/ 862944 h 994285"/>
                <a:gd name="connsiteX6" fmla="*/ 602540 w 1465277"/>
                <a:gd name="connsiteY6" fmla="*/ 89535 h 994285"/>
                <a:gd name="connsiteX7" fmla="*/ 596929 w 1465277"/>
                <a:gd name="connsiteY7" fmla="*/ 994285 h 994285"/>
                <a:gd name="connsiteX8" fmla="*/ 655052 w 1465277"/>
                <a:gd name="connsiteY8" fmla="*/ 61643 h 994285"/>
                <a:gd name="connsiteX9" fmla="*/ 822154 w 1465277"/>
                <a:gd name="connsiteY9" fmla="*/ 976002 h 994285"/>
                <a:gd name="connsiteX10" fmla="*/ 694166 w 1465277"/>
                <a:gd name="connsiteY10" fmla="*/ 85456 h 994285"/>
                <a:gd name="connsiteX11" fmla="*/ 1171411 w 1465277"/>
                <a:gd name="connsiteY11" fmla="*/ 784321 h 994285"/>
                <a:gd name="connsiteX12" fmla="*/ 950203 w 1465277"/>
                <a:gd name="connsiteY12" fmla="*/ 302419 h 994285"/>
                <a:gd name="connsiteX13" fmla="*/ 726097 w 1465277"/>
                <a:gd name="connsiteY13" fmla="*/ 57647 h 994285"/>
                <a:gd name="connsiteX14" fmla="*/ 1465277 w 1465277"/>
                <a:gd name="connsiteY14" fmla="*/ 388081 h 994285"/>
                <a:gd name="connsiteX15" fmla="*/ 1014495 w 1465277"/>
                <a:gd name="connsiteY15" fmla="*/ 64295 h 994285"/>
                <a:gd name="connsiteX16" fmla="*/ 650164 w 1465277"/>
                <a:gd name="connsiteY16" fmla="*/ 0 h 994285"/>
                <a:gd name="connsiteX17" fmla="*/ 610408 w 1465277"/>
                <a:gd name="connsiteY17" fmla="*/ 4327 h 994285"/>
                <a:gd name="connsiteX0" fmla="*/ 610408 w 1365264"/>
                <a:gd name="connsiteY0" fmla="*/ 4327 h 994285"/>
                <a:gd name="connsiteX1" fmla="*/ 271547 w 1365264"/>
                <a:gd name="connsiteY1" fmla="*/ 200026 h 994285"/>
                <a:gd name="connsiteX2" fmla="*/ 0 w 1365264"/>
                <a:gd name="connsiteY2" fmla="*/ 612249 h 994285"/>
                <a:gd name="connsiteX3" fmla="*/ 552327 w 1365264"/>
                <a:gd name="connsiteY3" fmla="*/ 83156 h 994285"/>
                <a:gd name="connsiteX4" fmla="*/ 381084 w 1365264"/>
                <a:gd name="connsiteY4" fmla="*/ 359570 h 994285"/>
                <a:gd name="connsiteX5" fmla="*/ 309108 w 1365264"/>
                <a:gd name="connsiteY5" fmla="*/ 862944 h 994285"/>
                <a:gd name="connsiteX6" fmla="*/ 602540 w 1365264"/>
                <a:gd name="connsiteY6" fmla="*/ 89535 h 994285"/>
                <a:gd name="connsiteX7" fmla="*/ 596929 w 1365264"/>
                <a:gd name="connsiteY7" fmla="*/ 994285 h 994285"/>
                <a:gd name="connsiteX8" fmla="*/ 655052 w 1365264"/>
                <a:gd name="connsiteY8" fmla="*/ 61643 h 994285"/>
                <a:gd name="connsiteX9" fmla="*/ 822154 w 1365264"/>
                <a:gd name="connsiteY9" fmla="*/ 976002 h 994285"/>
                <a:gd name="connsiteX10" fmla="*/ 694166 w 1365264"/>
                <a:gd name="connsiteY10" fmla="*/ 85456 h 994285"/>
                <a:gd name="connsiteX11" fmla="*/ 1171411 w 1365264"/>
                <a:gd name="connsiteY11" fmla="*/ 784321 h 994285"/>
                <a:gd name="connsiteX12" fmla="*/ 950203 w 1365264"/>
                <a:gd name="connsiteY12" fmla="*/ 302419 h 994285"/>
                <a:gd name="connsiteX13" fmla="*/ 726097 w 1365264"/>
                <a:gd name="connsiteY13" fmla="*/ 57647 h 994285"/>
                <a:gd name="connsiteX14" fmla="*/ 1365264 w 1365264"/>
                <a:gd name="connsiteY14" fmla="*/ 507144 h 994285"/>
                <a:gd name="connsiteX15" fmla="*/ 1014495 w 1365264"/>
                <a:gd name="connsiteY15" fmla="*/ 64295 h 994285"/>
                <a:gd name="connsiteX16" fmla="*/ 650164 w 1365264"/>
                <a:gd name="connsiteY16" fmla="*/ 0 h 994285"/>
                <a:gd name="connsiteX17" fmla="*/ 610408 w 1365264"/>
                <a:gd name="connsiteY17" fmla="*/ 4327 h 994285"/>
                <a:gd name="connsiteX0" fmla="*/ 610408 w 1365264"/>
                <a:gd name="connsiteY0" fmla="*/ 4327 h 994285"/>
                <a:gd name="connsiteX1" fmla="*/ 271547 w 1365264"/>
                <a:gd name="connsiteY1" fmla="*/ 200026 h 994285"/>
                <a:gd name="connsiteX2" fmla="*/ 0 w 1365264"/>
                <a:gd name="connsiteY2" fmla="*/ 612249 h 994285"/>
                <a:gd name="connsiteX3" fmla="*/ 552327 w 1365264"/>
                <a:gd name="connsiteY3" fmla="*/ 83156 h 994285"/>
                <a:gd name="connsiteX4" fmla="*/ 381084 w 1365264"/>
                <a:gd name="connsiteY4" fmla="*/ 359570 h 994285"/>
                <a:gd name="connsiteX5" fmla="*/ 309108 w 1365264"/>
                <a:gd name="connsiteY5" fmla="*/ 862944 h 994285"/>
                <a:gd name="connsiteX6" fmla="*/ 602540 w 1365264"/>
                <a:gd name="connsiteY6" fmla="*/ 89535 h 994285"/>
                <a:gd name="connsiteX7" fmla="*/ 596929 w 1365264"/>
                <a:gd name="connsiteY7" fmla="*/ 994285 h 994285"/>
                <a:gd name="connsiteX8" fmla="*/ 655052 w 1365264"/>
                <a:gd name="connsiteY8" fmla="*/ 61643 h 994285"/>
                <a:gd name="connsiteX9" fmla="*/ 822154 w 1365264"/>
                <a:gd name="connsiteY9" fmla="*/ 976002 h 994285"/>
                <a:gd name="connsiteX10" fmla="*/ 694166 w 1365264"/>
                <a:gd name="connsiteY10" fmla="*/ 85456 h 994285"/>
                <a:gd name="connsiteX11" fmla="*/ 1171411 w 1365264"/>
                <a:gd name="connsiteY11" fmla="*/ 784321 h 994285"/>
                <a:gd name="connsiteX12" fmla="*/ 950203 w 1365264"/>
                <a:gd name="connsiteY12" fmla="*/ 302419 h 994285"/>
                <a:gd name="connsiteX13" fmla="*/ 726097 w 1365264"/>
                <a:gd name="connsiteY13" fmla="*/ 57647 h 994285"/>
                <a:gd name="connsiteX14" fmla="*/ 1365264 w 1365264"/>
                <a:gd name="connsiteY14" fmla="*/ 507144 h 994285"/>
                <a:gd name="connsiteX15" fmla="*/ 1040689 w 1365264"/>
                <a:gd name="connsiteY15" fmla="*/ 154782 h 994285"/>
                <a:gd name="connsiteX16" fmla="*/ 650164 w 1365264"/>
                <a:gd name="connsiteY16" fmla="*/ 0 h 994285"/>
                <a:gd name="connsiteX17" fmla="*/ 610408 w 1365264"/>
                <a:gd name="connsiteY17" fmla="*/ 4327 h 994285"/>
                <a:gd name="connsiteX0" fmla="*/ 610408 w 1365264"/>
                <a:gd name="connsiteY0" fmla="*/ 4327 h 994285"/>
                <a:gd name="connsiteX1" fmla="*/ 271547 w 1365264"/>
                <a:gd name="connsiteY1" fmla="*/ 200026 h 994285"/>
                <a:gd name="connsiteX2" fmla="*/ 0 w 1365264"/>
                <a:gd name="connsiteY2" fmla="*/ 612249 h 994285"/>
                <a:gd name="connsiteX3" fmla="*/ 552327 w 1365264"/>
                <a:gd name="connsiteY3" fmla="*/ 83156 h 994285"/>
                <a:gd name="connsiteX4" fmla="*/ 381084 w 1365264"/>
                <a:gd name="connsiteY4" fmla="*/ 359570 h 994285"/>
                <a:gd name="connsiteX5" fmla="*/ 309108 w 1365264"/>
                <a:gd name="connsiteY5" fmla="*/ 862944 h 994285"/>
                <a:gd name="connsiteX6" fmla="*/ 602540 w 1365264"/>
                <a:gd name="connsiteY6" fmla="*/ 89535 h 994285"/>
                <a:gd name="connsiteX7" fmla="*/ 596929 w 1365264"/>
                <a:gd name="connsiteY7" fmla="*/ 994285 h 994285"/>
                <a:gd name="connsiteX8" fmla="*/ 655052 w 1365264"/>
                <a:gd name="connsiteY8" fmla="*/ 61643 h 994285"/>
                <a:gd name="connsiteX9" fmla="*/ 822154 w 1365264"/>
                <a:gd name="connsiteY9" fmla="*/ 976002 h 994285"/>
                <a:gd name="connsiteX10" fmla="*/ 694166 w 1365264"/>
                <a:gd name="connsiteY10" fmla="*/ 85456 h 994285"/>
                <a:gd name="connsiteX11" fmla="*/ 1171411 w 1365264"/>
                <a:gd name="connsiteY11" fmla="*/ 784321 h 994285"/>
                <a:gd name="connsiteX12" fmla="*/ 950203 w 1365264"/>
                <a:gd name="connsiteY12" fmla="*/ 302419 h 994285"/>
                <a:gd name="connsiteX13" fmla="*/ 726097 w 1365264"/>
                <a:gd name="connsiteY13" fmla="*/ 57647 h 994285"/>
                <a:gd name="connsiteX14" fmla="*/ 1365264 w 1365264"/>
                <a:gd name="connsiteY14" fmla="*/ 507144 h 994285"/>
                <a:gd name="connsiteX15" fmla="*/ 1040689 w 1365264"/>
                <a:gd name="connsiteY15" fmla="*/ 154782 h 994285"/>
                <a:gd name="connsiteX16" fmla="*/ 650164 w 1365264"/>
                <a:gd name="connsiteY16" fmla="*/ 0 h 994285"/>
                <a:gd name="connsiteX17" fmla="*/ 610408 w 1365264"/>
                <a:gd name="connsiteY17" fmla="*/ 4327 h 994285"/>
                <a:gd name="connsiteX0" fmla="*/ 610408 w 1365264"/>
                <a:gd name="connsiteY0" fmla="*/ 4327 h 994285"/>
                <a:gd name="connsiteX1" fmla="*/ 271547 w 1365264"/>
                <a:gd name="connsiteY1" fmla="*/ 200026 h 994285"/>
                <a:gd name="connsiteX2" fmla="*/ 0 w 1365264"/>
                <a:gd name="connsiteY2" fmla="*/ 612249 h 994285"/>
                <a:gd name="connsiteX3" fmla="*/ 552327 w 1365264"/>
                <a:gd name="connsiteY3" fmla="*/ 83156 h 994285"/>
                <a:gd name="connsiteX4" fmla="*/ 381084 w 1365264"/>
                <a:gd name="connsiteY4" fmla="*/ 359570 h 994285"/>
                <a:gd name="connsiteX5" fmla="*/ 309108 w 1365264"/>
                <a:gd name="connsiteY5" fmla="*/ 862944 h 994285"/>
                <a:gd name="connsiteX6" fmla="*/ 602540 w 1365264"/>
                <a:gd name="connsiteY6" fmla="*/ 89535 h 994285"/>
                <a:gd name="connsiteX7" fmla="*/ 596929 w 1365264"/>
                <a:gd name="connsiteY7" fmla="*/ 994285 h 994285"/>
                <a:gd name="connsiteX8" fmla="*/ 655052 w 1365264"/>
                <a:gd name="connsiteY8" fmla="*/ 61643 h 994285"/>
                <a:gd name="connsiteX9" fmla="*/ 822154 w 1365264"/>
                <a:gd name="connsiteY9" fmla="*/ 976002 h 994285"/>
                <a:gd name="connsiteX10" fmla="*/ 694166 w 1365264"/>
                <a:gd name="connsiteY10" fmla="*/ 85456 h 994285"/>
                <a:gd name="connsiteX11" fmla="*/ 1171411 w 1365264"/>
                <a:gd name="connsiteY11" fmla="*/ 784321 h 994285"/>
                <a:gd name="connsiteX12" fmla="*/ 950203 w 1365264"/>
                <a:gd name="connsiteY12" fmla="*/ 302419 h 994285"/>
                <a:gd name="connsiteX13" fmla="*/ 726097 w 1365264"/>
                <a:gd name="connsiteY13" fmla="*/ 57647 h 994285"/>
                <a:gd name="connsiteX14" fmla="*/ 1365264 w 1365264"/>
                <a:gd name="connsiteY14" fmla="*/ 507144 h 994285"/>
                <a:gd name="connsiteX15" fmla="*/ 1040689 w 1365264"/>
                <a:gd name="connsiteY15" fmla="*/ 154782 h 994285"/>
                <a:gd name="connsiteX16" fmla="*/ 650164 w 1365264"/>
                <a:gd name="connsiteY16" fmla="*/ 0 h 994285"/>
                <a:gd name="connsiteX17" fmla="*/ 610408 w 1365264"/>
                <a:gd name="connsiteY17" fmla="*/ 4327 h 994285"/>
                <a:gd name="connsiteX0" fmla="*/ 610408 w 1336689"/>
                <a:gd name="connsiteY0" fmla="*/ 4327 h 994285"/>
                <a:gd name="connsiteX1" fmla="*/ 271547 w 1336689"/>
                <a:gd name="connsiteY1" fmla="*/ 200026 h 994285"/>
                <a:gd name="connsiteX2" fmla="*/ 0 w 1336689"/>
                <a:gd name="connsiteY2" fmla="*/ 612249 h 994285"/>
                <a:gd name="connsiteX3" fmla="*/ 552327 w 1336689"/>
                <a:gd name="connsiteY3" fmla="*/ 83156 h 994285"/>
                <a:gd name="connsiteX4" fmla="*/ 381084 w 1336689"/>
                <a:gd name="connsiteY4" fmla="*/ 359570 h 994285"/>
                <a:gd name="connsiteX5" fmla="*/ 309108 w 1336689"/>
                <a:gd name="connsiteY5" fmla="*/ 862944 h 994285"/>
                <a:gd name="connsiteX6" fmla="*/ 602540 w 1336689"/>
                <a:gd name="connsiteY6" fmla="*/ 89535 h 994285"/>
                <a:gd name="connsiteX7" fmla="*/ 596929 w 1336689"/>
                <a:gd name="connsiteY7" fmla="*/ 994285 h 994285"/>
                <a:gd name="connsiteX8" fmla="*/ 655052 w 1336689"/>
                <a:gd name="connsiteY8" fmla="*/ 61643 h 994285"/>
                <a:gd name="connsiteX9" fmla="*/ 822154 w 1336689"/>
                <a:gd name="connsiteY9" fmla="*/ 976002 h 994285"/>
                <a:gd name="connsiteX10" fmla="*/ 694166 w 1336689"/>
                <a:gd name="connsiteY10" fmla="*/ 85456 h 994285"/>
                <a:gd name="connsiteX11" fmla="*/ 1171411 w 1336689"/>
                <a:gd name="connsiteY11" fmla="*/ 784321 h 994285"/>
                <a:gd name="connsiteX12" fmla="*/ 950203 w 1336689"/>
                <a:gd name="connsiteY12" fmla="*/ 302419 h 994285"/>
                <a:gd name="connsiteX13" fmla="*/ 726097 w 1336689"/>
                <a:gd name="connsiteY13" fmla="*/ 57647 h 994285"/>
                <a:gd name="connsiteX14" fmla="*/ 1336689 w 1336689"/>
                <a:gd name="connsiteY14" fmla="*/ 554769 h 994285"/>
                <a:gd name="connsiteX15" fmla="*/ 1040689 w 1336689"/>
                <a:gd name="connsiteY15" fmla="*/ 154782 h 994285"/>
                <a:gd name="connsiteX16" fmla="*/ 650164 w 1336689"/>
                <a:gd name="connsiteY16" fmla="*/ 0 h 994285"/>
                <a:gd name="connsiteX17" fmla="*/ 610408 w 1336689"/>
                <a:gd name="connsiteY17" fmla="*/ 4327 h 994285"/>
                <a:gd name="connsiteX0" fmla="*/ 610408 w 1336689"/>
                <a:gd name="connsiteY0" fmla="*/ 4327 h 994285"/>
                <a:gd name="connsiteX1" fmla="*/ 271547 w 1336689"/>
                <a:gd name="connsiteY1" fmla="*/ 200026 h 994285"/>
                <a:gd name="connsiteX2" fmla="*/ 0 w 1336689"/>
                <a:gd name="connsiteY2" fmla="*/ 612249 h 994285"/>
                <a:gd name="connsiteX3" fmla="*/ 552327 w 1336689"/>
                <a:gd name="connsiteY3" fmla="*/ 83156 h 994285"/>
                <a:gd name="connsiteX4" fmla="*/ 381084 w 1336689"/>
                <a:gd name="connsiteY4" fmla="*/ 359570 h 994285"/>
                <a:gd name="connsiteX5" fmla="*/ 309108 w 1336689"/>
                <a:gd name="connsiteY5" fmla="*/ 862944 h 994285"/>
                <a:gd name="connsiteX6" fmla="*/ 602540 w 1336689"/>
                <a:gd name="connsiteY6" fmla="*/ 89535 h 994285"/>
                <a:gd name="connsiteX7" fmla="*/ 596929 w 1336689"/>
                <a:gd name="connsiteY7" fmla="*/ 994285 h 994285"/>
                <a:gd name="connsiteX8" fmla="*/ 655052 w 1336689"/>
                <a:gd name="connsiteY8" fmla="*/ 61643 h 994285"/>
                <a:gd name="connsiteX9" fmla="*/ 822154 w 1336689"/>
                <a:gd name="connsiteY9" fmla="*/ 976002 h 994285"/>
                <a:gd name="connsiteX10" fmla="*/ 694166 w 1336689"/>
                <a:gd name="connsiteY10" fmla="*/ 85456 h 994285"/>
                <a:gd name="connsiteX11" fmla="*/ 1171411 w 1336689"/>
                <a:gd name="connsiteY11" fmla="*/ 784321 h 994285"/>
                <a:gd name="connsiteX12" fmla="*/ 950203 w 1336689"/>
                <a:gd name="connsiteY12" fmla="*/ 302419 h 994285"/>
                <a:gd name="connsiteX13" fmla="*/ 726097 w 1336689"/>
                <a:gd name="connsiteY13" fmla="*/ 57647 h 994285"/>
                <a:gd name="connsiteX14" fmla="*/ 1336689 w 1336689"/>
                <a:gd name="connsiteY14" fmla="*/ 554769 h 994285"/>
                <a:gd name="connsiteX15" fmla="*/ 1040689 w 1336689"/>
                <a:gd name="connsiteY15" fmla="*/ 154782 h 994285"/>
                <a:gd name="connsiteX16" fmla="*/ 650164 w 1336689"/>
                <a:gd name="connsiteY16" fmla="*/ 0 h 994285"/>
                <a:gd name="connsiteX17" fmla="*/ 610408 w 1336689"/>
                <a:gd name="connsiteY17" fmla="*/ 4327 h 994285"/>
                <a:gd name="connsiteX0" fmla="*/ 610408 w 1336689"/>
                <a:gd name="connsiteY0" fmla="*/ 4327 h 994285"/>
                <a:gd name="connsiteX1" fmla="*/ 271547 w 1336689"/>
                <a:gd name="connsiteY1" fmla="*/ 200026 h 994285"/>
                <a:gd name="connsiteX2" fmla="*/ 0 w 1336689"/>
                <a:gd name="connsiteY2" fmla="*/ 612249 h 994285"/>
                <a:gd name="connsiteX3" fmla="*/ 552327 w 1336689"/>
                <a:gd name="connsiteY3" fmla="*/ 83156 h 994285"/>
                <a:gd name="connsiteX4" fmla="*/ 381084 w 1336689"/>
                <a:gd name="connsiteY4" fmla="*/ 359570 h 994285"/>
                <a:gd name="connsiteX5" fmla="*/ 309108 w 1336689"/>
                <a:gd name="connsiteY5" fmla="*/ 862944 h 994285"/>
                <a:gd name="connsiteX6" fmla="*/ 602540 w 1336689"/>
                <a:gd name="connsiteY6" fmla="*/ 89535 h 994285"/>
                <a:gd name="connsiteX7" fmla="*/ 596929 w 1336689"/>
                <a:gd name="connsiteY7" fmla="*/ 994285 h 994285"/>
                <a:gd name="connsiteX8" fmla="*/ 655052 w 1336689"/>
                <a:gd name="connsiteY8" fmla="*/ 61643 h 994285"/>
                <a:gd name="connsiteX9" fmla="*/ 822154 w 1336689"/>
                <a:gd name="connsiteY9" fmla="*/ 976002 h 994285"/>
                <a:gd name="connsiteX10" fmla="*/ 694166 w 1336689"/>
                <a:gd name="connsiteY10" fmla="*/ 85456 h 994285"/>
                <a:gd name="connsiteX11" fmla="*/ 1171411 w 1336689"/>
                <a:gd name="connsiteY11" fmla="*/ 784321 h 994285"/>
                <a:gd name="connsiteX12" fmla="*/ 950203 w 1336689"/>
                <a:gd name="connsiteY12" fmla="*/ 302419 h 994285"/>
                <a:gd name="connsiteX13" fmla="*/ 726097 w 1336689"/>
                <a:gd name="connsiteY13" fmla="*/ 57647 h 994285"/>
                <a:gd name="connsiteX14" fmla="*/ 1336689 w 1336689"/>
                <a:gd name="connsiteY14" fmla="*/ 554769 h 994285"/>
                <a:gd name="connsiteX15" fmla="*/ 1040689 w 1336689"/>
                <a:gd name="connsiteY15" fmla="*/ 154782 h 994285"/>
                <a:gd name="connsiteX16" fmla="*/ 650164 w 1336689"/>
                <a:gd name="connsiteY16" fmla="*/ 0 h 994285"/>
                <a:gd name="connsiteX17" fmla="*/ 610408 w 1336689"/>
                <a:gd name="connsiteY17" fmla="*/ 4327 h 994285"/>
                <a:gd name="connsiteX0" fmla="*/ 610408 w 1336689"/>
                <a:gd name="connsiteY0" fmla="*/ 4327 h 994285"/>
                <a:gd name="connsiteX1" fmla="*/ 271547 w 1336689"/>
                <a:gd name="connsiteY1" fmla="*/ 200026 h 994285"/>
                <a:gd name="connsiteX2" fmla="*/ 0 w 1336689"/>
                <a:gd name="connsiteY2" fmla="*/ 612249 h 994285"/>
                <a:gd name="connsiteX3" fmla="*/ 552327 w 1336689"/>
                <a:gd name="connsiteY3" fmla="*/ 83156 h 994285"/>
                <a:gd name="connsiteX4" fmla="*/ 381084 w 1336689"/>
                <a:gd name="connsiteY4" fmla="*/ 359570 h 994285"/>
                <a:gd name="connsiteX5" fmla="*/ 309108 w 1336689"/>
                <a:gd name="connsiteY5" fmla="*/ 862944 h 994285"/>
                <a:gd name="connsiteX6" fmla="*/ 602540 w 1336689"/>
                <a:gd name="connsiteY6" fmla="*/ 89535 h 994285"/>
                <a:gd name="connsiteX7" fmla="*/ 596929 w 1336689"/>
                <a:gd name="connsiteY7" fmla="*/ 994285 h 994285"/>
                <a:gd name="connsiteX8" fmla="*/ 655052 w 1336689"/>
                <a:gd name="connsiteY8" fmla="*/ 61643 h 994285"/>
                <a:gd name="connsiteX9" fmla="*/ 822154 w 1336689"/>
                <a:gd name="connsiteY9" fmla="*/ 976002 h 994285"/>
                <a:gd name="connsiteX10" fmla="*/ 694166 w 1336689"/>
                <a:gd name="connsiteY10" fmla="*/ 85456 h 994285"/>
                <a:gd name="connsiteX11" fmla="*/ 1171411 w 1336689"/>
                <a:gd name="connsiteY11" fmla="*/ 784321 h 994285"/>
                <a:gd name="connsiteX12" fmla="*/ 950203 w 1336689"/>
                <a:gd name="connsiteY12" fmla="*/ 302419 h 994285"/>
                <a:gd name="connsiteX13" fmla="*/ 726097 w 1336689"/>
                <a:gd name="connsiteY13" fmla="*/ 57647 h 994285"/>
                <a:gd name="connsiteX14" fmla="*/ 1336689 w 1336689"/>
                <a:gd name="connsiteY14" fmla="*/ 554769 h 994285"/>
                <a:gd name="connsiteX15" fmla="*/ 1040689 w 1336689"/>
                <a:gd name="connsiteY15" fmla="*/ 154782 h 994285"/>
                <a:gd name="connsiteX16" fmla="*/ 650164 w 1336689"/>
                <a:gd name="connsiteY16" fmla="*/ 0 h 994285"/>
                <a:gd name="connsiteX17" fmla="*/ 610408 w 1336689"/>
                <a:gd name="connsiteY17" fmla="*/ 4327 h 994285"/>
                <a:gd name="connsiteX0" fmla="*/ 610408 w 1336689"/>
                <a:gd name="connsiteY0" fmla="*/ 4327 h 994285"/>
                <a:gd name="connsiteX1" fmla="*/ 271547 w 1336689"/>
                <a:gd name="connsiteY1" fmla="*/ 200026 h 994285"/>
                <a:gd name="connsiteX2" fmla="*/ 0 w 1336689"/>
                <a:gd name="connsiteY2" fmla="*/ 612249 h 994285"/>
                <a:gd name="connsiteX3" fmla="*/ 552327 w 1336689"/>
                <a:gd name="connsiteY3" fmla="*/ 83156 h 994285"/>
                <a:gd name="connsiteX4" fmla="*/ 381084 w 1336689"/>
                <a:gd name="connsiteY4" fmla="*/ 359570 h 994285"/>
                <a:gd name="connsiteX5" fmla="*/ 309108 w 1336689"/>
                <a:gd name="connsiteY5" fmla="*/ 862944 h 994285"/>
                <a:gd name="connsiteX6" fmla="*/ 602540 w 1336689"/>
                <a:gd name="connsiteY6" fmla="*/ 89535 h 994285"/>
                <a:gd name="connsiteX7" fmla="*/ 596929 w 1336689"/>
                <a:gd name="connsiteY7" fmla="*/ 994285 h 994285"/>
                <a:gd name="connsiteX8" fmla="*/ 655052 w 1336689"/>
                <a:gd name="connsiteY8" fmla="*/ 61643 h 994285"/>
                <a:gd name="connsiteX9" fmla="*/ 822154 w 1336689"/>
                <a:gd name="connsiteY9" fmla="*/ 976002 h 994285"/>
                <a:gd name="connsiteX10" fmla="*/ 694166 w 1336689"/>
                <a:gd name="connsiteY10" fmla="*/ 85456 h 994285"/>
                <a:gd name="connsiteX11" fmla="*/ 1171411 w 1336689"/>
                <a:gd name="connsiteY11" fmla="*/ 784321 h 994285"/>
                <a:gd name="connsiteX12" fmla="*/ 950203 w 1336689"/>
                <a:gd name="connsiteY12" fmla="*/ 302419 h 994285"/>
                <a:gd name="connsiteX13" fmla="*/ 726097 w 1336689"/>
                <a:gd name="connsiteY13" fmla="*/ 57647 h 994285"/>
                <a:gd name="connsiteX14" fmla="*/ 1336689 w 1336689"/>
                <a:gd name="connsiteY14" fmla="*/ 554769 h 994285"/>
                <a:gd name="connsiteX15" fmla="*/ 1040689 w 1336689"/>
                <a:gd name="connsiteY15" fmla="*/ 154782 h 994285"/>
                <a:gd name="connsiteX16" fmla="*/ 650164 w 1336689"/>
                <a:gd name="connsiteY16" fmla="*/ 0 h 994285"/>
                <a:gd name="connsiteX17" fmla="*/ 610408 w 1336689"/>
                <a:gd name="connsiteY17" fmla="*/ 4327 h 994285"/>
                <a:gd name="connsiteX0" fmla="*/ 610408 w 1336689"/>
                <a:gd name="connsiteY0" fmla="*/ 4327 h 994285"/>
                <a:gd name="connsiteX1" fmla="*/ 271547 w 1336689"/>
                <a:gd name="connsiteY1" fmla="*/ 200026 h 994285"/>
                <a:gd name="connsiteX2" fmla="*/ 0 w 1336689"/>
                <a:gd name="connsiteY2" fmla="*/ 612249 h 994285"/>
                <a:gd name="connsiteX3" fmla="*/ 552327 w 1336689"/>
                <a:gd name="connsiteY3" fmla="*/ 83156 h 994285"/>
                <a:gd name="connsiteX4" fmla="*/ 381084 w 1336689"/>
                <a:gd name="connsiteY4" fmla="*/ 359570 h 994285"/>
                <a:gd name="connsiteX5" fmla="*/ 309108 w 1336689"/>
                <a:gd name="connsiteY5" fmla="*/ 862944 h 994285"/>
                <a:gd name="connsiteX6" fmla="*/ 602540 w 1336689"/>
                <a:gd name="connsiteY6" fmla="*/ 89535 h 994285"/>
                <a:gd name="connsiteX7" fmla="*/ 596929 w 1336689"/>
                <a:gd name="connsiteY7" fmla="*/ 994285 h 994285"/>
                <a:gd name="connsiteX8" fmla="*/ 655052 w 1336689"/>
                <a:gd name="connsiteY8" fmla="*/ 61643 h 994285"/>
                <a:gd name="connsiteX9" fmla="*/ 822154 w 1336689"/>
                <a:gd name="connsiteY9" fmla="*/ 976002 h 994285"/>
                <a:gd name="connsiteX10" fmla="*/ 694166 w 1336689"/>
                <a:gd name="connsiteY10" fmla="*/ 85456 h 994285"/>
                <a:gd name="connsiteX11" fmla="*/ 1171411 w 1336689"/>
                <a:gd name="connsiteY11" fmla="*/ 784321 h 994285"/>
                <a:gd name="connsiteX12" fmla="*/ 950203 w 1336689"/>
                <a:gd name="connsiteY12" fmla="*/ 302419 h 994285"/>
                <a:gd name="connsiteX13" fmla="*/ 726097 w 1336689"/>
                <a:gd name="connsiteY13" fmla="*/ 57647 h 994285"/>
                <a:gd name="connsiteX14" fmla="*/ 1336689 w 1336689"/>
                <a:gd name="connsiteY14" fmla="*/ 554769 h 994285"/>
                <a:gd name="connsiteX15" fmla="*/ 1040689 w 1336689"/>
                <a:gd name="connsiteY15" fmla="*/ 154782 h 994285"/>
                <a:gd name="connsiteX16" fmla="*/ 650164 w 1336689"/>
                <a:gd name="connsiteY16" fmla="*/ 0 h 994285"/>
                <a:gd name="connsiteX17" fmla="*/ 610408 w 1336689"/>
                <a:gd name="connsiteY17" fmla="*/ 4327 h 99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36689" h="994285">
                  <a:moveTo>
                    <a:pt x="610408" y="4327"/>
                  </a:moveTo>
                  <a:cubicBezTo>
                    <a:pt x="472847" y="67178"/>
                    <a:pt x="366245" y="132412"/>
                    <a:pt x="271547" y="200026"/>
                  </a:cubicBezTo>
                  <a:cubicBezTo>
                    <a:pt x="122294" y="321559"/>
                    <a:pt x="56385" y="478810"/>
                    <a:pt x="0" y="612249"/>
                  </a:cubicBezTo>
                  <a:cubicBezTo>
                    <a:pt x="183315" y="292215"/>
                    <a:pt x="288049" y="219833"/>
                    <a:pt x="552327" y="83156"/>
                  </a:cubicBezTo>
                  <a:cubicBezTo>
                    <a:pt x="502390" y="190375"/>
                    <a:pt x="431021" y="252351"/>
                    <a:pt x="381084" y="359570"/>
                  </a:cubicBezTo>
                  <a:cubicBezTo>
                    <a:pt x="302324" y="527361"/>
                    <a:pt x="309287" y="695153"/>
                    <a:pt x="309108" y="862944"/>
                  </a:cubicBezTo>
                  <a:cubicBezTo>
                    <a:pt x="353738" y="421785"/>
                    <a:pt x="395985" y="387819"/>
                    <a:pt x="602540" y="89535"/>
                  </a:cubicBezTo>
                  <a:cubicBezTo>
                    <a:pt x="600670" y="391118"/>
                    <a:pt x="598799" y="692702"/>
                    <a:pt x="596929" y="994285"/>
                  </a:cubicBezTo>
                  <a:lnTo>
                    <a:pt x="655052" y="61643"/>
                  </a:lnTo>
                  <a:lnTo>
                    <a:pt x="822154" y="976002"/>
                  </a:lnTo>
                  <a:cubicBezTo>
                    <a:pt x="795367" y="677566"/>
                    <a:pt x="749528" y="386274"/>
                    <a:pt x="694166" y="85456"/>
                  </a:cubicBezTo>
                  <a:cubicBezTo>
                    <a:pt x="886585" y="246974"/>
                    <a:pt x="1079004" y="544222"/>
                    <a:pt x="1171411" y="784321"/>
                  </a:cubicBezTo>
                  <a:cubicBezTo>
                    <a:pt x="1123869" y="610193"/>
                    <a:pt x="1042989" y="450353"/>
                    <a:pt x="950203" y="302419"/>
                  </a:cubicBezTo>
                  <a:lnTo>
                    <a:pt x="726097" y="57647"/>
                  </a:lnTo>
                  <a:cubicBezTo>
                    <a:pt x="1017734" y="120167"/>
                    <a:pt x="1137920" y="249362"/>
                    <a:pt x="1336689" y="554769"/>
                  </a:cubicBezTo>
                  <a:cubicBezTo>
                    <a:pt x="1254183" y="407842"/>
                    <a:pt x="1180510" y="277406"/>
                    <a:pt x="1040689" y="154782"/>
                  </a:cubicBezTo>
                  <a:cubicBezTo>
                    <a:pt x="922299" y="84545"/>
                    <a:pt x="732196" y="16741"/>
                    <a:pt x="650164" y="0"/>
                  </a:cubicBezTo>
                  <a:lnTo>
                    <a:pt x="610408" y="43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9" name="Freeform 10">
              <a:extLst>
                <a:ext uri="{FF2B5EF4-FFF2-40B4-BE49-F238E27FC236}">
                  <a16:creationId xmlns:a16="http://schemas.microsoft.com/office/drawing/2014/main" id="{0DBAB013-49B9-4154-B86E-696D66390C81}"/>
                </a:ext>
              </a:extLst>
            </p:cNvPr>
            <p:cNvSpPr/>
            <p:nvPr/>
          </p:nvSpPr>
          <p:spPr>
            <a:xfrm rot="3110647" flipH="1">
              <a:off x="3717171" y="5218156"/>
              <a:ext cx="126697" cy="695274"/>
            </a:xfrm>
            <a:custGeom>
              <a:avLst/>
              <a:gdLst/>
              <a:ahLst/>
              <a:cxnLst/>
              <a:rect l="l" t="t" r="r" b="b"/>
              <a:pathLst>
                <a:path w="146824" h="805728">
                  <a:moveTo>
                    <a:pt x="28967" y="776"/>
                  </a:moveTo>
                  <a:lnTo>
                    <a:pt x="34704" y="0"/>
                  </a:lnTo>
                  <a:cubicBezTo>
                    <a:pt x="35278" y="146"/>
                    <a:pt x="35860" y="297"/>
                    <a:pt x="36429" y="581"/>
                  </a:cubicBezTo>
                  <a:lnTo>
                    <a:pt x="65109" y="82021"/>
                  </a:lnTo>
                  <a:cubicBezTo>
                    <a:pt x="100515" y="321247"/>
                    <a:pt x="129665" y="553285"/>
                    <a:pt x="146824" y="790913"/>
                  </a:cubicBezTo>
                  <a:lnTo>
                    <a:pt x="37890" y="49954"/>
                  </a:lnTo>
                  <a:lnTo>
                    <a:pt x="0" y="805728"/>
                  </a:lnTo>
                  <a:lnTo>
                    <a:pt x="3506" y="1029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0" name="Freeform 80">
              <a:extLst>
                <a:ext uri="{FF2B5EF4-FFF2-40B4-BE49-F238E27FC236}">
                  <a16:creationId xmlns:a16="http://schemas.microsoft.com/office/drawing/2014/main" id="{D07B05FB-8FFE-45AC-BB3F-83A48C8E8B6B}"/>
                </a:ext>
              </a:extLst>
            </p:cNvPr>
            <p:cNvSpPr/>
            <p:nvPr/>
          </p:nvSpPr>
          <p:spPr>
            <a:xfrm rot="1873218">
              <a:off x="3899211" y="4959482"/>
              <a:ext cx="418104" cy="698519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1" name="Freeform 82">
              <a:extLst>
                <a:ext uri="{FF2B5EF4-FFF2-40B4-BE49-F238E27FC236}">
                  <a16:creationId xmlns:a16="http://schemas.microsoft.com/office/drawing/2014/main" id="{7055D2EA-F5C4-40B3-A2B5-C5FBA5F77197}"/>
                </a:ext>
              </a:extLst>
            </p:cNvPr>
            <p:cNvSpPr/>
            <p:nvPr/>
          </p:nvSpPr>
          <p:spPr>
            <a:xfrm rot="1318805" flipH="1">
              <a:off x="3985361" y="5642449"/>
              <a:ext cx="126697" cy="695274"/>
            </a:xfrm>
            <a:custGeom>
              <a:avLst/>
              <a:gdLst/>
              <a:ahLst/>
              <a:cxnLst/>
              <a:rect l="l" t="t" r="r" b="b"/>
              <a:pathLst>
                <a:path w="146824" h="805728">
                  <a:moveTo>
                    <a:pt x="28967" y="776"/>
                  </a:moveTo>
                  <a:lnTo>
                    <a:pt x="34704" y="0"/>
                  </a:lnTo>
                  <a:cubicBezTo>
                    <a:pt x="35278" y="146"/>
                    <a:pt x="35860" y="297"/>
                    <a:pt x="36429" y="581"/>
                  </a:cubicBezTo>
                  <a:lnTo>
                    <a:pt x="65109" y="82021"/>
                  </a:lnTo>
                  <a:cubicBezTo>
                    <a:pt x="100515" y="321247"/>
                    <a:pt x="129665" y="553285"/>
                    <a:pt x="146824" y="790913"/>
                  </a:cubicBezTo>
                  <a:lnTo>
                    <a:pt x="37890" y="49954"/>
                  </a:lnTo>
                  <a:lnTo>
                    <a:pt x="0" y="805728"/>
                  </a:lnTo>
                  <a:lnTo>
                    <a:pt x="3506" y="1029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2" name="Freeform 83">
              <a:extLst>
                <a:ext uri="{FF2B5EF4-FFF2-40B4-BE49-F238E27FC236}">
                  <a16:creationId xmlns:a16="http://schemas.microsoft.com/office/drawing/2014/main" id="{4B26E4C9-3FA6-437D-B237-BE0DE294F771}"/>
                </a:ext>
              </a:extLst>
            </p:cNvPr>
            <p:cNvSpPr/>
            <p:nvPr/>
          </p:nvSpPr>
          <p:spPr>
            <a:xfrm rot="256526" flipH="1">
              <a:off x="4263309" y="5368142"/>
              <a:ext cx="126697" cy="695274"/>
            </a:xfrm>
            <a:custGeom>
              <a:avLst/>
              <a:gdLst/>
              <a:ahLst/>
              <a:cxnLst/>
              <a:rect l="l" t="t" r="r" b="b"/>
              <a:pathLst>
                <a:path w="146824" h="805728">
                  <a:moveTo>
                    <a:pt x="28967" y="776"/>
                  </a:moveTo>
                  <a:lnTo>
                    <a:pt x="34704" y="0"/>
                  </a:lnTo>
                  <a:cubicBezTo>
                    <a:pt x="35278" y="146"/>
                    <a:pt x="35860" y="297"/>
                    <a:pt x="36429" y="581"/>
                  </a:cubicBezTo>
                  <a:lnTo>
                    <a:pt x="65109" y="82021"/>
                  </a:lnTo>
                  <a:cubicBezTo>
                    <a:pt x="100515" y="321247"/>
                    <a:pt x="129665" y="553285"/>
                    <a:pt x="146824" y="790913"/>
                  </a:cubicBezTo>
                  <a:lnTo>
                    <a:pt x="37890" y="49954"/>
                  </a:lnTo>
                  <a:lnTo>
                    <a:pt x="0" y="805728"/>
                  </a:lnTo>
                  <a:lnTo>
                    <a:pt x="3506" y="1029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3" name="Freeform 84">
              <a:extLst>
                <a:ext uri="{FF2B5EF4-FFF2-40B4-BE49-F238E27FC236}">
                  <a16:creationId xmlns:a16="http://schemas.microsoft.com/office/drawing/2014/main" id="{D7126A27-AAF0-4C74-9A45-3F36372B8B03}"/>
                </a:ext>
              </a:extLst>
            </p:cNvPr>
            <p:cNvSpPr/>
            <p:nvPr/>
          </p:nvSpPr>
          <p:spPr>
            <a:xfrm rot="1453040">
              <a:off x="4062935" y="5244480"/>
              <a:ext cx="126697" cy="695274"/>
            </a:xfrm>
            <a:custGeom>
              <a:avLst/>
              <a:gdLst/>
              <a:ahLst/>
              <a:cxnLst/>
              <a:rect l="l" t="t" r="r" b="b"/>
              <a:pathLst>
                <a:path w="146824" h="805728">
                  <a:moveTo>
                    <a:pt x="28967" y="776"/>
                  </a:moveTo>
                  <a:lnTo>
                    <a:pt x="34704" y="0"/>
                  </a:lnTo>
                  <a:cubicBezTo>
                    <a:pt x="35278" y="146"/>
                    <a:pt x="35860" y="297"/>
                    <a:pt x="36429" y="581"/>
                  </a:cubicBezTo>
                  <a:lnTo>
                    <a:pt x="65109" y="82021"/>
                  </a:lnTo>
                  <a:cubicBezTo>
                    <a:pt x="100515" y="321247"/>
                    <a:pt x="129665" y="553285"/>
                    <a:pt x="146824" y="790913"/>
                  </a:cubicBezTo>
                  <a:lnTo>
                    <a:pt x="37890" y="49954"/>
                  </a:lnTo>
                  <a:lnTo>
                    <a:pt x="0" y="805728"/>
                  </a:lnTo>
                  <a:lnTo>
                    <a:pt x="3506" y="1029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4" name="Freeform 85">
              <a:extLst>
                <a:ext uri="{FF2B5EF4-FFF2-40B4-BE49-F238E27FC236}">
                  <a16:creationId xmlns:a16="http://schemas.microsoft.com/office/drawing/2014/main" id="{82DFEB8A-8FFD-4189-8E7C-66D7307B1D17}"/>
                </a:ext>
              </a:extLst>
            </p:cNvPr>
            <p:cNvSpPr/>
            <p:nvPr/>
          </p:nvSpPr>
          <p:spPr>
            <a:xfrm rot="20428859">
              <a:off x="4767467" y="5833485"/>
              <a:ext cx="101963" cy="559541"/>
            </a:xfrm>
            <a:custGeom>
              <a:avLst/>
              <a:gdLst/>
              <a:ahLst/>
              <a:cxnLst/>
              <a:rect l="l" t="t" r="r" b="b"/>
              <a:pathLst>
                <a:path w="146824" h="805728">
                  <a:moveTo>
                    <a:pt x="28967" y="776"/>
                  </a:moveTo>
                  <a:lnTo>
                    <a:pt x="34704" y="0"/>
                  </a:lnTo>
                  <a:cubicBezTo>
                    <a:pt x="35278" y="146"/>
                    <a:pt x="35860" y="297"/>
                    <a:pt x="36429" y="581"/>
                  </a:cubicBezTo>
                  <a:lnTo>
                    <a:pt x="65109" y="82021"/>
                  </a:lnTo>
                  <a:cubicBezTo>
                    <a:pt x="100515" y="321247"/>
                    <a:pt x="129665" y="553285"/>
                    <a:pt x="146824" y="790913"/>
                  </a:cubicBezTo>
                  <a:lnTo>
                    <a:pt x="37890" y="49954"/>
                  </a:lnTo>
                  <a:lnTo>
                    <a:pt x="0" y="805728"/>
                  </a:lnTo>
                  <a:lnTo>
                    <a:pt x="3506" y="1029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5" name="Freeform 86">
              <a:extLst>
                <a:ext uri="{FF2B5EF4-FFF2-40B4-BE49-F238E27FC236}">
                  <a16:creationId xmlns:a16="http://schemas.microsoft.com/office/drawing/2014/main" id="{7C767BAC-5D27-4EBE-994D-8351E61F354C}"/>
                </a:ext>
              </a:extLst>
            </p:cNvPr>
            <p:cNvSpPr/>
            <p:nvPr/>
          </p:nvSpPr>
          <p:spPr>
            <a:xfrm rot="17799804" flipH="1">
              <a:off x="5152765" y="5114915"/>
              <a:ext cx="101963" cy="559541"/>
            </a:xfrm>
            <a:custGeom>
              <a:avLst/>
              <a:gdLst/>
              <a:ahLst/>
              <a:cxnLst/>
              <a:rect l="l" t="t" r="r" b="b"/>
              <a:pathLst>
                <a:path w="146824" h="805728">
                  <a:moveTo>
                    <a:pt x="28967" y="776"/>
                  </a:moveTo>
                  <a:lnTo>
                    <a:pt x="34704" y="0"/>
                  </a:lnTo>
                  <a:cubicBezTo>
                    <a:pt x="35278" y="146"/>
                    <a:pt x="35860" y="297"/>
                    <a:pt x="36429" y="581"/>
                  </a:cubicBezTo>
                  <a:lnTo>
                    <a:pt x="65109" y="82021"/>
                  </a:lnTo>
                  <a:cubicBezTo>
                    <a:pt x="100515" y="321247"/>
                    <a:pt x="129665" y="553285"/>
                    <a:pt x="146824" y="790913"/>
                  </a:cubicBezTo>
                  <a:lnTo>
                    <a:pt x="37890" y="49954"/>
                  </a:lnTo>
                  <a:lnTo>
                    <a:pt x="0" y="805728"/>
                  </a:lnTo>
                  <a:lnTo>
                    <a:pt x="3506" y="1029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6" name="Freeform 87">
              <a:extLst>
                <a:ext uri="{FF2B5EF4-FFF2-40B4-BE49-F238E27FC236}">
                  <a16:creationId xmlns:a16="http://schemas.microsoft.com/office/drawing/2014/main" id="{95879388-414D-4656-8CF1-969AA48A8714}"/>
                </a:ext>
              </a:extLst>
            </p:cNvPr>
            <p:cNvSpPr/>
            <p:nvPr/>
          </p:nvSpPr>
          <p:spPr>
            <a:xfrm rot="16678242">
              <a:off x="4939097" y="5389893"/>
              <a:ext cx="304202" cy="508225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7" name="Freeform 88">
              <a:extLst>
                <a:ext uri="{FF2B5EF4-FFF2-40B4-BE49-F238E27FC236}">
                  <a16:creationId xmlns:a16="http://schemas.microsoft.com/office/drawing/2014/main" id="{A434517C-31E5-4AAD-A8D6-309665F3A6E0}"/>
                </a:ext>
              </a:extLst>
            </p:cNvPr>
            <p:cNvSpPr/>
            <p:nvPr/>
          </p:nvSpPr>
          <p:spPr>
            <a:xfrm rot="1953358" flipH="1">
              <a:off x="4353854" y="5871794"/>
              <a:ext cx="304202" cy="508225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8" name="Freeform 89">
              <a:extLst>
                <a:ext uri="{FF2B5EF4-FFF2-40B4-BE49-F238E27FC236}">
                  <a16:creationId xmlns:a16="http://schemas.microsoft.com/office/drawing/2014/main" id="{33DD9C48-D42C-4A05-A997-94DCFB657406}"/>
                </a:ext>
              </a:extLst>
            </p:cNvPr>
            <p:cNvSpPr/>
            <p:nvPr/>
          </p:nvSpPr>
          <p:spPr>
            <a:xfrm rot="1953358" flipH="1">
              <a:off x="4844391" y="5745770"/>
              <a:ext cx="304202" cy="508225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9" name="Freeform 90">
              <a:extLst>
                <a:ext uri="{FF2B5EF4-FFF2-40B4-BE49-F238E27FC236}">
                  <a16:creationId xmlns:a16="http://schemas.microsoft.com/office/drawing/2014/main" id="{0AFB8732-B033-417B-A998-461F85D11712}"/>
                </a:ext>
              </a:extLst>
            </p:cNvPr>
            <p:cNvSpPr/>
            <p:nvPr/>
          </p:nvSpPr>
          <p:spPr>
            <a:xfrm rot="18020636">
              <a:off x="4841110" y="5178289"/>
              <a:ext cx="304202" cy="508225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0" name="Freeform 91">
              <a:extLst>
                <a:ext uri="{FF2B5EF4-FFF2-40B4-BE49-F238E27FC236}">
                  <a16:creationId xmlns:a16="http://schemas.microsoft.com/office/drawing/2014/main" id="{1E347A0F-2289-4A35-BBEC-C9AC2D99E5B7}"/>
                </a:ext>
              </a:extLst>
            </p:cNvPr>
            <p:cNvSpPr/>
            <p:nvPr/>
          </p:nvSpPr>
          <p:spPr>
            <a:xfrm rot="19439538">
              <a:off x="4676160" y="5405253"/>
              <a:ext cx="304202" cy="508225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1" name="Freeform 92">
              <a:extLst>
                <a:ext uri="{FF2B5EF4-FFF2-40B4-BE49-F238E27FC236}">
                  <a16:creationId xmlns:a16="http://schemas.microsoft.com/office/drawing/2014/main" id="{2388F0C6-A691-4484-9221-C73AAEC31F78}"/>
                </a:ext>
              </a:extLst>
            </p:cNvPr>
            <p:cNvSpPr/>
            <p:nvPr/>
          </p:nvSpPr>
          <p:spPr>
            <a:xfrm rot="19439538">
              <a:off x="4307184" y="5646390"/>
              <a:ext cx="189756" cy="317022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2" name="Freeform 93">
              <a:extLst>
                <a:ext uri="{FF2B5EF4-FFF2-40B4-BE49-F238E27FC236}">
                  <a16:creationId xmlns:a16="http://schemas.microsoft.com/office/drawing/2014/main" id="{C1F3B113-BDD6-4BF0-8D2E-C97A4CD794B0}"/>
                </a:ext>
              </a:extLst>
            </p:cNvPr>
            <p:cNvSpPr/>
            <p:nvPr/>
          </p:nvSpPr>
          <p:spPr>
            <a:xfrm rot="20887601">
              <a:off x="3764972" y="5637027"/>
              <a:ext cx="189756" cy="317022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3" name="Freeform 94">
              <a:extLst>
                <a:ext uri="{FF2B5EF4-FFF2-40B4-BE49-F238E27FC236}">
                  <a16:creationId xmlns:a16="http://schemas.microsoft.com/office/drawing/2014/main" id="{2EF0A3A4-B8B1-4D5E-8956-A2CCA5C9DB44}"/>
                </a:ext>
              </a:extLst>
            </p:cNvPr>
            <p:cNvSpPr/>
            <p:nvPr/>
          </p:nvSpPr>
          <p:spPr>
            <a:xfrm rot="19308419">
              <a:off x="4084919" y="5986007"/>
              <a:ext cx="189756" cy="317022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4" name="Freeform 95">
              <a:extLst>
                <a:ext uri="{FF2B5EF4-FFF2-40B4-BE49-F238E27FC236}">
                  <a16:creationId xmlns:a16="http://schemas.microsoft.com/office/drawing/2014/main" id="{64A31FF9-A831-455E-A1E2-60E3974B0B85}"/>
                </a:ext>
              </a:extLst>
            </p:cNvPr>
            <p:cNvSpPr/>
            <p:nvPr/>
          </p:nvSpPr>
          <p:spPr>
            <a:xfrm rot="915568">
              <a:off x="4293387" y="5851911"/>
              <a:ext cx="189756" cy="317022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5" name="Freeform 96">
              <a:extLst>
                <a:ext uri="{FF2B5EF4-FFF2-40B4-BE49-F238E27FC236}">
                  <a16:creationId xmlns:a16="http://schemas.microsoft.com/office/drawing/2014/main" id="{71E4AE0B-7BF1-4A30-B244-14B99D1CA20C}"/>
                </a:ext>
              </a:extLst>
            </p:cNvPr>
            <p:cNvSpPr/>
            <p:nvPr/>
          </p:nvSpPr>
          <p:spPr>
            <a:xfrm rot="900000">
              <a:off x="4521018" y="5337147"/>
              <a:ext cx="101963" cy="559541"/>
            </a:xfrm>
            <a:custGeom>
              <a:avLst/>
              <a:gdLst/>
              <a:ahLst/>
              <a:cxnLst/>
              <a:rect l="l" t="t" r="r" b="b"/>
              <a:pathLst>
                <a:path w="146824" h="805728">
                  <a:moveTo>
                    <a:pt x="28967" y="776"/>
                  </a:moveTo>
                  <a:lnTo>
                    <a:pt x="34704" y="0"/>
                  </a:lnTo>
                  <a:cubicBezTo>
                    <a:pt x="35278" y="146"/>
                    <a:pt x="35860" y="297"/>
                    <a:pt x="36429" y="581"/>
                  </a:cubicBezTo>
                  <a:lnTo>
                    <a:pt x="65109" y="82021"/>
                  </a:lnTo>
                  <a:cubicBezTo>
                    <a:pt x="100515" y="321247"/>
                    <a:pt x="129665" y="553285"/>
                    <a:pt x="146824" y="790913"/>
                  </a:cubicBezTo>
                  <a:lnTo>
                    <a:pt x="37890" y="49954"/>
                  </a:lnTo>
                  <a:lnTo>
                    <a:pt x="0" y="805728"/>
                  </a:lnTo>
                  <a:lnTo>
                    <a:pt x="3506" y="1029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6" name="Freeform 97">
              <a:extLst>
                <a:ext uri="{FF2B5EF4-FFF2-40B4-BE49-F238E27FC236}">
                  <a16:creationId xmlns:a16="http://schemas.microsoft.com/office/drawing/2014/main" id="{638FECC1-6ACC-44D3-8679-D7670CE75D81}"/>
                </a:ext>
              </a:extLst>
            </p:cNvPr>
            <p:cNvSpPr/>
            <p:nvPr/>
          </p:nvSpPr>
          <p:spPr>
            <a:xfrm rot="445708">
              <a:off x="4459130" y="5286022"/>
              <a:ext cx="101963" cy="559541"/>
            </a:xfrm>
            <a:custGeom>
              <a:avLst/>
              <a:gdLst/>
              <a:ahLst/>
              <a:cxnLst/>
              <a:rect l="l" t="t" r="r" b="b"/>
              <a:pathLst>
                <a:path w="146824" h="805728">
                  <a:moveTo>
                    <a:pt x="28967" y="776"/>
                  </a:moveTo>
                  <a:lnTo>
                    <a:pt x="34704" y="0"/>
                  </a:lnTo>
                  <a:cubicBezTo>
                    <a:pt x="35278" y="146"/>
                    <a:pt x="35860" y="297"/>
                    <a:pt x="36429" y="581"/>
                  </a:cubicBezTo>
                  <a:lnTo>
                    <a:pt x="65109" y="82021"/>
                  </a:lnTo>
                  <a:cubicBezTo>
                    <a:pt x="100515" y="321247"/>
                    <a:pt x="129665" y="553285"/>
                    <a:pt x="146824" y="790913"/>
                  </a:cubicBezTo>
                  <a:lnTo>
                    <a:pt x="37890" y="49954"/>
                  </a:lnTo>
                  <a:lnTo>
                    <a:pt x="0" y="805728"/>
                  </a:lnTo>
                  <a:lnTo>
                    <a:pt x="3506" y="1029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7" name="Freeform 98">
              <a:extLst>
                <a:ext uri="{FF2B5EF4-FFF2-40B4-BE49-F238E27FC236}">
                  <a16:creationId xmlns:a16="http://schemas.microsoft.com/office/drawing/2014/main" id="{DFC9B424-D27D-432A-A452-EEB3FD862B44}"/>
                </a:ext>
              </a:extLst>
            </p:cNvPr>
            <p:cNvSpPr/>
            <p:nvPr/>
          </p:nvSpPr>
          <p:spPr>
            <a:xfrm rot="20467473" flipH="1">
              <a:off x="5291069" y="5545339"/>
              <a:ext cx="189756" cy="317022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8" name="Freeform 99">
              <a:extLst>
                <a:ext uri="{FF2B5EF4-FFF2-40B4-BE49-F238E27FC236}">
                  <a16:creationId xmlns:a16="http://schemas.microsoft.com/office/drawing/2014/main" id="{8E4110E7-DFF8-45DD-B7A4-3E4E4E9A5841}"/>
                </a:ext>
              </a:extLst>
            </p:cNvPr>
            <p:cNvSpPr/>
            <p:nvPr/>
          </p:nvSpPr>
          <p:spPr>
            <a:xfrm rot="20467473" flipH="1">
              <a:off x="5118257" y="5846033"/>
              <a:ext cx="189756" cy="317022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9" name="Freeform 100">
              <a:extLst>
                <a:ext uri="{FF2B5EF4-FFF2-40B4-BE49-F238E27FC236}">
                  <a16:creationId xmlns:a16="http://schemas.microsoft.com/office/drawing/2014/main" id="{BBDF9456-804D-4513-BA4B-67EBBCA2263E}"/>
                </a:ext>
              </a:extLst>
            </p:cNvPr>
            <p:cNvSpPr/>
            <p:nvPr/>
          </p:nvSpPr>
          <p:spPr>
            <a:xfrm rot="1132527">
              <a:off x="3832653" y="5882362"/>
              <a:ext cx="189756" cy="317022"/>
            </a:xfrm>
            <a:custGeom>
              <a:avLst/>
              <a:gdLst/>
              <a:ahLst/>
              <a:cxnLst/>
              <a:rect l="l" t="t" r="r" b="b"/>
              <a:pathLst>
                <a:path w="418104" h="698519">
                  <a:moveTo>
                    <a:pt x="397924" y="2731"/>
                  </a:moveTo>
                  <a:lnTo>
                    <a:pt x="418104" y="0"/>
                  </a:lnTo>
                  <a:lnTo>
                    <a:pt x="392642" y="102124"/>
                  </a:lnTo>
                  <a:cubicBezTo>
                    <a:pt x="392693" y="92009"/>
                    <a:pt x="392744" y="81894"/>
                    <a:pt x="392794" y="71780"/>
                  </a:cubicBezTo>
                  <a:cubicBezTo>
                    <a:pt x="258142" y="313497"/>
                    <a:pt x="230601" y="341022"/>
                    <a:pt x="201507" y="698519"/>
                  </a:cubicBezTo>
                  <a:cubicBezTo>
                    <a:pt x="201623" y="562547"/>
                    <a:pt x="197084" y="426576"/>
                    <a:pt x="248428" y="290605"/>
                  </a:cubicBezTo>
                  <a:cubicBezTo>
                    <a:pt x="280982" y="203719"/>
                    <a:pt x="327507" y="153496"/>
                    <a:pt x="360060" y="66611"/>
                  </a:cubicBezTo>
                  <a:cubicBezTo>
                    <a:pt x="187778" y="177368"/>
                    <a:pt x="119503" y="236024"/>
                    <a:pt x="0" y="495367"/>
                  </a:cubicBezTo>
                  <a:cubicBezTo>
                    <a:pt x="36757" y="387232"/>
                    <a:pt x="79723" y="259803"/>
                    <a:pt x="177022" y="161317"/>
                  </a:cubicBezTo>
                  <a:cubicBezTo>
                    <a:pt x="238755" y="106525"/>
                    <a:pt x="308248" y="53662"/>
                    <a:pt x="397924" y="27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280" name="그룹 4">
            <a:extLst>
              <a:ext uri="{FF2B5EF4-FFF2-40B4-BE49-F238E27FC236}">
                <a16:creationId xmlns:a16="http://schemas.microsoft.com/office/drawing/2014/main" id="{336AA51B-F38B-4F75-940B-2AE9616E91D0}"/>
              </a:ext>
            </a:extLst>
          </p:cNvPr>
          <p:cNvGrpSpPr/>
          <p:nvPr/>
        </p:nvGrpSpPr>
        <p:grpSpPr>
          <a:xfrm>
            <a:off x="4372976" y="1747714"/>
            <a:ext cx="3427951" cy="3409730"/>
            <a:chOff x="4276854" y="1647556"/>
            <a:chExt cx="3528392" cy="3509637"/>
          </a:xfrm>
        </p:grpSpPr>
        <p:sp>
          <p:nvSpPr>
            <p:cNvPr id="281" name="Rounded Rectangle 50">
              <a:extLst>
                <a:ext uri="{FF2B5EF4-FFF2-40B4-BE49-F238E27FC236}">
                  <a16:creationId xmlns:a16="http://schemas.microsoft.com/office/drawing/2014/main" id="{3FD37B18-3E4F-419C-9826-55FEB395B3BA}"/>
                </a:ext>
              </a:extLst>
            </p:cNvPr>
            <p:cNvSpPr/>
            <p:nvPr/>
          </p:nvSpPr>
          <p:spPr>
            <a:xfrm>
              <a:off x="5935814" y="1751747"/>
              <a:ext cx="288032" cy="2198154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7A1E7DDD-A251-42D8-897F-D257E03589EC}"/>
                </a:ext>
              </a:extLst>
            </p:cNvPr>
            <p:cNvGrpSpPr/>
            <p:nvPr/>
          </p:nvGrpSpPr>
          <p:grpSpPr>
            <a:xfrm>
              <a:off x="4276854" y="1647556"/>
              <a:ext cx="3528392" cy="3509637"/>
              <a:chOff x="2555776" y="2420888"/>
              <a:chExt cx="3960440" cy="3237510"/>
            </a:xfrm>
          </p:grpSpPr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2E4FC85B-2458-43B9-B82F-560ADBEB90BF}"/>
                  </a:ext>
                </a:extLst>
              </p:cNvPr>
              <p:cNvGrpSpPr/>
              <p:nvPr/>
            </p:nvGrpSpPr>
            <p:grpSpPr>
              <a:xfrm>
                <a:off x="2771800" y="3938689"/>
                <a:ext cx="1802976" cy="1296143"/>
                <a:chOff x="2860082" y="2814998"/>
                <a:chExt cx="1711918" cy="1294233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5" name="Freeform 76">
                  <a:extLst>
                    <a:ext uri="{FF2B5EF4-FFF2-40B4-BE49-F238E27FC236}">
                      <a16:creationId xmlns:a16="http://schemas.microsoft.com/office/drawing/2014/main" id="{F01E9C97-FB02-41CC-A812-1B8864C2A6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857760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/>
                </a:p>
              </p:txBody>
            </p:sp>
            <p:sp>
              <p:nvSpPr>
                <p:cNvPr id="306" name="Freeform 16">
                  <a:extLst>
                    <a:ext uri="{FF2B5EF4-FFF2-40B4-BE49-F238E27FC236}">
                      <a16:creationId xmlns:a16="http://schemas.microsoft.com/office/drawing/2014/main" id="{DB9BFF61-2679-479B-AA99-8A2741DED0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814998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>
                  <a:gsLst>
                    <a:gs pos="77000">
                      <a:schemeClr val="accent5"/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lin ang="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/>
                </a:p>
              </p:txBody>
            </p:sp>
          </p:grpSp>
          <p:grpSp>
            <p:nvGrpSpPr>
              <p:cNvPr id="290" name="Group 289">
                <a:extLst>
                  <a:ext uri="{FF2B5EF4-FFF2-40B4-BE49-F238E27FC236}">
                    <a16:creationId xmlns:a16="http://schemas.microsoft.com/office/drawing/2014/main" id="{CD8AB6E7-6226-4B63-86B0-03C40999879B}"/>
                  </a:ext>
                </a:extLst>
              </p:cNvPr>
              <p:cNvGrpSpPr/>
              <p:nvPr/>
            </p:nvGrpSpPr>
            <p:grpSpPr>
              <a:xfrm flipH="1">
                <a:off x="4574776" y="4406927"/>
                <a:ext cx="1437384" cy="1251471"/>
                <a:chOff x="2860082" y="2834525"/>
                <a:chExt cx="1711918" cy="1294234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3" name="Freeform 74">
                  <a:extLst>
                    <a:ext uri="{FF2B5EF4-FFF2-40B4-BE49-F238E27FC236}">
                      <a16:creationId xmlns:a16="http://schemas.microsoft.com/office/drawing/2014/main" id="{659A4C6A-71AE-4927-BBEB-F4B558EB9E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877288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/>
                </a:p>
              </p:txBody>
            </p:sp>
            <p:sp>
              <p:nvSpPr>
                <p:cNvPr id="304" name="Freeform 16">
                  <a:extLst>
                    <a:ext uri="{FF2B5EF4-FFF2-40B4-BE49-F238E27FC236}">
                      <a16:creationId xmlns:a16="http://schemas.microsoft.com/office/drawing/2014/main" id="{336CC11E-7DAE-492C-8941-11CA272B42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834525"/>
                  <a:ext cx="1711918" cy="1251469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>
                  <a:gsLst>
                    <a:gs pos="77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 dirty="0"/>
                </a:p>
              </p:txBody>
            </p:sp>
          </p:grpSp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id="{6BC41F8D-9EA0-4148-9040-6F7086D9CEC7}"/>
                  </a:ext>
                </a:extLst>
              </p:cNvPr>
              <p:cNvGrpSpPr/>
              <p:nvPr/>
            </p:nvGrpSpPr>
            <p:grpSpPr>
              <a:xfrm>
                <a:off x="2555776" y="3067050"/>
                <a:ext cx="2019000" cy="1440160"/>
                <a:chOff x="2860082" y="2268017"/>
                <a:chExt cx="1711918" cy="1294234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1" name="Freeform 72">
                  <a:extLst>
                    <a:ext uri="{FF2B5EF4-FFF2-40B4-BE49-F238E27FC236}">
                      <a16:creationId xmlns:a16="http://schemas.microsoft.com/office/drawing/2014/main" id="{ED3D49CB-34C1-4EA5-A574-572A23C682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310780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 dirty="0"/>
                </a:p>
              </p:txBody>
            </p:sp>
            <p:sp>
              <p:nvSpPr>
                <p:cNvPr id="302" name="Freeform 16">
                  <a:extLst>
                    <a:ext uri="{FF2B5EF4-FFF2-40B4-BE49-F238E27FC236}">
                      <a16:creationId xmlns:a16="http://schemas.microsoft.com/office/drawing/2014/main" id="{4A89C73B-23E3-45B0-9588-9039956E2E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268017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>
                  <a:gsLst>
                    <a:gs pos="77000">
                      <a:schemeClr val="accent6"/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/>
                </a:p>
              </p:txBody>
            </p:sp>
          </p:grpSp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58FFDD40-AF83-4AEE-8076-E8AA63DF0AE4}"/>
                  </a:ext>
                </a:extLst>
              </p:cNvPr>
              <p:cNvGrpSpPr/>
              <p:nvPr/>
            </p:nvGrpSpPr>
            <p:grpSpPr>
              <a:xfrm flipH="1">
                <a:off x="4574776" y="3579961"/>
                <a:ext cx="1656184" cy="1294234"/>
                <a:chOff x="2860082" y="2268017"/>
                <a:chExt cx="1711918" cy="1294234"/>
              </a:xfrm>
              <a:gradFill>
                <a:gsLst>
                  <a:gs pos="77000">
                    <a:schemeClr val="bg1"/>
                  </a:gs>
                  <a:gs pos="100000">
                    <a:schemeClr val="bg1">
                      <a:lumMod val="64000"/>
                    </a:schemeClr>
                  </a:gs>
                </a:gsLst>
                <a:lin ang="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99" name="Freeform 70">
                  <a:extLst>
                    <a:ext uri="{FF2B5EF4-FFF2-40B4-BE49-F238E27FC236}">
                      <a16:creationId xmlns:a16="http://schemas.microsoft.com/office/drawing/2014/main" id="{FF49EC68-0410-47D0-96E0-A42A8FF497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310780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 dirty="0"/>
                </a:p>
              </p:txBody>
            </p:sp>
            <p:sp>
              <p:nvSpPr>
                <p:cNvPr id="300" name="Freeform 16">
                  <a:extLst>
                    <a:ext uri="{FF2B5EF4-FFF2-40B4-BE49-F238E27FC236}">
                      <a16:creationId xmlns:a16="http://schemas.microsoft.com/office/drawing/2014/main" id="{047137E3-8906-4426-AE32-39CF5F9B24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268017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>
                  <a:gsLst>
                    <a:gs pos="7700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 dirty="0"/>
                </a:p>
              </p:txBody>
            </p:sp>
          </p:grpSp>
          <p:grpSp>
            <p:nvGrpSpPr>
              <p:cNvPr id="293" name="Group 292">
                <a:extLst>
                  <a:ext uri="{FF2B5EF4-FFF2-40B4-BE49-F238E27FC236}">
                    <a16:creationId xmlns:a16="http://schemas.microsoft.com/office/drawing/2014/main" id="{773AC4D1-E2B6-482B-B96B-6B0D1617FF82}"/>
                  </a:ext>
                </a:extLst>
              </p:cNvPr>
              <p:cNvGrpSpPr/>
              <p:nvPr/>
            </p:nvGrpSpPr>
            <p:grpSpPr>
              <a:xfrm>
                <a:off x="2860082" y="2420888"/>
                <a:ext cx="1711918" cy="1294234"/>
                <a:chOff x="2860082" y="2268017"/>
                <a:chExt cx="1711918" cy="1294234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97" name="Freeform 68">
                  <a:extLst>
                    <a:ext uri="{FF2B5EF4-FFF2-40B4-BE49-F238E27FC236}">
                      <a16:creationId xmlns:a16="http://schemas.microsoft.com/office/drawing/2014/main" id="{E7B76932-84A6-4A45-B1FE-8E61902391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310780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/>
                </a:p>
              </p:txBody>
            </p:sp>
            <p:sp>
              <p:nvSpPr>
                <p:cNvPr id="298" name="Freeform 16">
                  <a:extLst>
                    <a:ext uri="{FF2B5EF4-FFF2-40B4-BE49-F238E27FC236}">
                      <a16:creationId xmlns:a16="http://schemas.microsoft.com/office/drawing/2014/main" id="{8DC02CBF-AA93-4CF5-9DF5-D0EB048F4B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268017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77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 dirty="0"/>
                </a:p>
              </p:txBody>
            </p:sp>
          </p:grpSp>
          <p:grpSp>
            <p:nvGrpSpPr>
              <p:cNvPr id="294" name="Group 293">
                <a:extLst>
                  <a:ext uri="{FF2B5EF4-FFF2-40B4-BE49-F238E27FC236}">
                    <a16:creationId xmlns:a16="http://schemas.microsoft.com/office/drawing/2014/main" id="{0F10347B-F662-49ED-9D2A-4CD473AA4535}"/>
                  </a:ext>
                </a:extLst>
              </p:cNvPr>
              <p:cNvGrpSpPr/>
              <p:nvPr/>
            </p:nvGrpSpPr>
            <p:grpSpPr>
              <a:xfrm flipH="1">
                <a:off x="4572000" y="2635002"/>
                <a:ext cx="1944216" cy="1438250"/>
                <a:chOff x="2860082" y="2268017"/>
                <a:chExt cx="1711918" cy="1294234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95" name="Freeform 66">
                  <a:extLst>
                    <a:ext uri="{FF2B5EF4-FFF2-40B4-BE49-F238E27FC236}">
                      <a16:creationId xmlns:a16="http://schemas.microsoft.com/office/drawing/2014/main" id="{D26F061A-C76C-4CEF-988A-4C9CE9CB98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310780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/>
                </a:p>
              </p:txBody>
            </p:sp>
            <p:sp>
              <p:nvSpPr>
                <p:cNvPr id="296" name="Freeform 16">
                  <a:extLst>
                    <a:ext uri="{FF2B5EF4-FFF2-40B4-BE49-F238E27FC236}">
                      <a16:creationId xmlns:a16="http://schemas.microsoft.com/office/drawing/2014/main" id="{47CB68A3-F2C3-4C35-990D-897A529343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082" y="2268017"/>
                  <a:ext cx="1711918" cy="1251471"/>
                </a:xfrm>
                <a:custGeom>
                  <a:avLst/>
                  <a:gdLst>
                    <a:gd name="T0" fmla="*/ 194 w 798"/>
                    <a:gd name="T1" fmla="*/ 0 h 583"/>
                    <a:gd name="T2" fmla="*/ 604 w 798"/>
                    <a:gd name="T3" fmla="*/ 0 h 583"/>
                    <a:gd name="T4" fmla="*/ 798 w 798"/>
                    <a:gd name="T5" fmla="*/ 195 h 583"/>
                    <a:gd name="T6" fmla="*/ 798 w 798"/>
                    <a:gd name="T7" fmla="*/ 198 h 583"/>
                    <a:gd name="T8" fmla="*/ 798 w 798"/>
                    <a:gd name="T9" fmla="*/ 198 h 583"/>
                    <a:gd name="T10" fmla="*/ 798 w 798"/>
                    <a:gd name="T11" fmla="*/ 583 h 583"/>
                    <a:gd name="T12" fmla="*/ 604 w 798"/>
                    <a:gd name="T13" fmla="*/ 389 h 583"/>
                    <a:gd name="T14" fmla="*/ 335 w 798"/>
                    <a:gd name="T15" fmla="*/ 389 h 583"/>
                    <a:gd name="T16" fmla="*/ 194 w 798"/>
                    <a:gd name="T17" fmla="*/ 389 h 583"/>
                    <a:gd name="T18" fmla="*/ 0 w 798"/>
                    <a:gd name="T19" fmla="*/ 195 h 583"/>
                    <a:gd name="T20" fmla="*/ 194 w 798"/>
                    <a:gd name="T21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98" h="583">
                      <a:moveTo>
                        <a:pt x="194" y="0"/>
                      </a:moveTo>
                      <a:cubicBezTo>
                        <a:pt x="199" y="0"/>
                        <a:pt x="599" y="0"/>
                        <a:pt x="604" y="0"/>
                      </a:cubicBezTo>
                      <a:cubicBezTo>
                        <a:pt x="711" y="0"/>
                        <a:pt x="798" y="87"/>
                        <a:pt x="798" y="195"/>
                      </a:cubicBezTo>
                      <a:cubicBezTo>
                        <a:pt x="798" y="196"/>
                        <a:pt x="798" y="197"/>
                        <a:pt x="798" y="198"/>
                      </a:cubicBezTo>
                      <a:cubicBezTo>
                        <a:pt x="798" y="198"/>
                        <a:pt x="798" y="198"/>
                        <a:pt x="798" y="198"/>
                      </a:cubicBezTo>
                      <a:cubicBezTo>
                        <a:pt x="798" y="583"/>
                        <a:pt x="798" y="583"/>
                        <a:pt x="798" y="583"/>
                      </a:cubicBezTo>
                      <a:cubicBezTo>
                        <a:pt x="798" y="476"/>
                        <a:pt x="711" y="389"/>
                        <a:pt x="604" y="389"/>
                      </a:cubicBezTo>
                      <a:cubicBezTo>
                        <a:pt x="600" y="389"/>
                        <a:pt x="452" y="389"/>
                        <a:pt x="335" y="389"/>
                      </a:cubicBezTo>
                      <a:cubicBezTo>
                        <a:pt x="259" y="389"/>
                        <a:pt x="196" y="389"/>
                        <a:pt x="194" y="389"/>
                      </a:cubicBezTo>
                      <a:cubicBezTo>
                        <a:pt x="87" y="389"/>
                        <a:pt x="0" y="302"/>
                        <a:pt x="0" y="195"/>
                      </a:cubicBezTo>
                      <a:cubicBezTo>
                        <a:pt x="0" y="87"/>
                        <a:pt x="87" y="0"/>
                        <a:pt x="194" y="0"/>
                      </a:cubicBezTo>
                      <a:close/>
                    </a:path>
                  </a:pathLst>
                </a:custGeom>
                <a:gradFill>
                  <a:gsLst>
                    <a:gs pos="77000">
                      <a:schemeClr val="accent4"/>
                    </a:gs>
                    <a:gs pos="100000">
                      <a:schemeClr val="accent4">
                        <a:lumMod val="50000"/>
                      </a:schemeClr>
                    </a:gs>
                  </a:gsLst>
                  <a:lin ang="0" scaled="1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/>
                </a:p>
              </p:txBody>
            </p:sp>
          </p:grpSp>
        </p:grpSp>
        <p:sp>
          <p:nvSpPr>
            <p:cNvPr id="283" name="Oval 7">
              <a:extLst>
                <a:ext uri="{FF2B5EF4-FFF2-40B4-BE49-F238E27FC236}">
                  <a16:creationId xmlns:a16="http://schemas.microsoft.com/office/drawing/2014/main" id="{8E698315-258D-4027-8ABF-7BF7EE0D70B6}"/>
                </a:ext>
              </a:extLst>
            </p:cNvPr>
            <p:cNvSpPr/>
            <p:nvPr/>
          </p:nvSpPr>
          <p:spPr>
            <a:xfrm>
              <a:off x="4711961" y="2708899"/>
              <a:ext cx="336367" cy="441840"/>
            </a:xfrm>
            <a:custGeom>
              <a:avLst/>
              <a:gdLst/>
              <a:ahLst/>
              <a:cxnLst/>
              <a:rect l="l" t="t" r="r" b="b"/>
              <a:pathLst>
                <a:path w="3025265" h="3973870">
                  <a:moveTo>
                    <a:pt x="1048235" y="955278"/>
                  </a:moveTo>
                  <a:cubicBezTo>
                    <a:pt x="1143886" y="955278"/>
                    <a:pt x="1221426" y="1089843"/>
                    <a:pt x="1221426" y="1255837"/>
                  </a:cubicBezTo>
                  <a:cubicBezTo>
                    <a:pt x="1221426" y="1421831"/>
                    <a:pt x="1143886" y="1556396"/>
                    <a:pt x="1048235" y="1556396"/>
                  </a:cubicBezTo>
                  <a:cubicBezTo>
                    <a:pt x="952584" y="1556396"/>
                    <a:pt x="875044" y="1421831"/>
                    <a:pt x="875044" y="1255837"/>
                  </a:cubicBezTo>
                  <a:cubicBezTo>
                    <a:pt x="875044" y="1089843"/>
                    <a:pt x="952584" y="955278"/>
                    <a:pt x="1048235" y="955278"/>
                  </a:cubicBezTo>
                  <a:close/>
                  <a:moveTo>
                    <a:pt x="805954" y="648071"/>
                  </a:moveTo>
                  <a:lnTo>
                    <a:pt x="805954" y="1853034"/>
                  </a:lnTo>
                  <a:cubicBezTo>
                    <a:pt x="805954" y="1947724"/>
                    <a:pt x="869395" y="2027597"/>
                    <a:pt x="956357" y="2051540"/>
                  </a:cubicBezTo>
                  <a:lnTo>
                    <a:pt x="956356" y="2473030"/>
                  </a:lnTo>
                  <a:cubicBezTo>
                    <a:pt x="956356" y="2523517"/>
                    <a:pt x="997284" y="2564445"/>
                    <a:pt x="1047771" y="2564445"/>
                  </a:cubicBezTo>
                  <a:cubicBezTo>
                    <a:pt x="1098258" y="2564445"/>
                    <a:pt x="1139186" y="2523517"/>
                    <a:pt x="1139186" y="2473030"/>
                  </a:cubicBezTo>
                  <a:lnTo>
                    <a:pt x="1139186" y="2051828"/>
                  </a:lnTo>
                  <a:cubicBezTo>
                    <a:pt x="1226618" y="2028173"/>
                    <a:pt x="1290517" y="1948066"/>
                    <a:pt x="1290517" y="1853034"/>
                  </a:cubicBezTo>
                  <a:lnTo>
                    <a:pt x="1290517" y="649328"/>
                  </a:lnTo>
                  <a:cubicBezTo>
                    <a:pt x="1740927" y="708507"/>
                    <a:pt x="2088232" y="1094132"/>
                    <a:pt x="2088232" y="1560875"/>
                  </a:cubicBezTo>
                  <a:lnTo>
                    <a:pt x="2088232" y="2137870"/>
                  </a:lnTo>
                  <a:lnTo>
                    <a:pt x="2088233" y="2137870"/>
                  </a:lnTo>
                  <a:lnTo>
                    <a:pt x="2088233" y="3055870"/>
                  </a:lnTo>
                  <a:cubicBezTo>
                    <a:pt x="2088233" y="3562867"/>
                    <a:pt x="1677230" y="3973870"/>
                    <a:pt x="1170233" y="3973870"/>
                  </a:cubicBezTo>
                  <a:lnTo>
                    <a:pt x="918001" y="3973870"/>
                  </a:lnTo>
                  <a:cubicBezTo>
                    <a:pt x="411004" y="3973870"/>
                    <a:pt x="1" y="3562867"/>
                    <a:pt x="1" y="3055870"/>
                  </a:cubicBezTo>
                  <a:lnTo>
                    <a:pt x="1" y="2152339"/>
                  </a:lnTo>
                  <a:lnTo>
                    <a:pt x="0" y="2152339"/>
                  </a:lnTo>
                  <a:lnTo>
                    <a:pt x="0" y="1560875"/>
                  </a:lnTo>
                  <a:cubicBezTo>
                    <a:pt x="0" y="1091278"/>
                    <a:pt x="351565" y="703794"/>
                    <a:pt x="805954" y="648071"/>
                  </a:cubicBezTo>
                  <a:close/>
                  <a:moveTo>
                    <a:pt x="1619797" y="91"/>
                  </a:moveTo>
                  <a:cubicBezTo>
                    <a:pt x="1732841" y="1988"/>
                    <a:pt x="1845389" y="33430"/>
                    <a:pt x="1945434" y="94215"/>
                  </a:cubicBezTo>
                  <a:cubicBezTo>
                    <a:pt x="2133478" y="208468"/>
                    <a:pt x="2249869" y="409692"/>
                    <a:pt x="2255221" y="627780"/>
                  </a:cubicBezTo>
                  <a:lnTo>
                    <a:pt x="2257891" y="627572"/>
                  </a:lnTo>
                  <a:cubicBezTo>
                    <a:pt x="2272309" y="812739"/>
                    <a:pt x="2385479" y="975734"/>
                    <a:pt x="2553934" y="1053951"/>
                  </a:cubicBezTo>
                  <a:cubicBezTo>
                    <a:pt x="2706200" y="1124651"/>
                    <a:pt x="2882234" y="1116149"/>
                    <a:pt x="3025265" y="1032491"/>
                  </a:cubicBezTo>
                  <a:lnTo>
                    <a:pt x="3025265" y="1181594"/>
                  </a:lnTo>
                  <a:cubicBezTo>
                    <a:pt x="2858744" y="1255002"/>
                    <a:pt x="2666516" y="1253932"/>
                    <a:pt x="2497514" y="1175460"/>
                  </a:cubicBezTo>
                  <a:cubicBezTo>
                    <a:pt x="2293602" y="1080779"/>
                    <a:pt x="2153951" y="887555"/>
                    <a:pt x="2128339" y="665512"/>
                  </a:cubicBezTo>
                  <a:lnTo>
                    <a:pt x="2122734" y="665324"/>
                  </a:lnTo>
                  <a:cubicBezTo>
                    <a:pt x="2128967" y="479701"/>
                    <a:pt x="2034597" y="305147"/>
                    <a:pt x="1875870" y="208708"/>
                  </a:cubicBezTo>
                  <a:cubicBezTo>
                    <a:pt x="1717143" y="112268"/>
                    <a:pt x="1518741" y="108938"/>
                    <a:pt x="1356867" y="199997"/>
                  </a:cubicBezTo>
                  <a:cubicBezTo>
                    <a:pt x="1194993" y="291056"/>
                    <a:pt x="1094818" y="462344"/>
                    <a:pt x="1094818" y="648071"/>
                  </a:cubicBezTo>
                  <a:lnTo>
                    <a:pt x="960849" y="648071"/>
                  </a:lnTo>
                  <a:cubicBezTo>
                    <a:pt x="960849" y="413945"/>
                    <a:pt x="1087128" y="198021"/>
                    <a:pt x="1291185" y="83234"/>
                  </a:cubicBezTo>
                  <a:cubicBezTo>
                    <a:pt x="1393213" y="25840"/>
                    <a:pt x="1506753" y="-1807"/>
                    <a:pt x="1619797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84" name="Trapezoid 10">
              <a:extLst>
                <a:ext uri="{FF2B5EF4-FFF2-40B4-BE49-F238E27FC236}">
                  <a16:creationId xmlns:a16="http://schemas.microsoft.com/office/drawing/2014/main" id="{6805AF17-8935-43E1-9C57-4EB73619E1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18767" y="2157134"/>
              <a:ext cx="422158" cy="421663"/>
            </a:xfrm>
            <a:custGeom>
              <a:avLst/>
              <a:gdLst/>
              <a:ahLst/>
              <a:cxnLst/>
              <a:rect l="l" t="t" r="r" b="b"/>
              <a:pathLst>
                <a:path w="3910377" h="3905794">
                  <a:moveTo>
                    <a:pt x="1" y="3797782"/>
                  </a:moveTo>
                  <a:lnTo>
                    <a:pt x="3910377" y="3797782"/>
                  </a:lnTo>
                  <a:lnTo>
                    <a:pt x="3910377" y="3905794"/>
                  </a:lnTo>
                  <a:lnTo>
                    <a:pt x="1" y="3905794"/>
                  </a:lnTo>
                  <a:close/>
                  <a:moveTo>
                    <a:pt x="1757257" y="3353296"/>
                  </a:moveTo>
                  <a:cubicBezTo>
                    <a:pt x="1690135" y="3353296"/>
                    <a:pt x="1635721" y="3407710"/>
                    <a:pt x="1635721" y="3474832"/>
                  </a:cubicBezTo>
                  <a:cubicBezTo>
                    <a:pt x="1635721" y="3541954"/>
                    <a:pt x="1690135" y="3596368"/>
                    <a:pt x="1757257" y="3596368"/>
                  </a:cubicBezTo>
                  <a:lnTo>
                    <a:pt x="2187409" y="3596368"/>
                  </a:lnTo>
                  <a:cubicBezTo>
                    <a:pt x="2254531" y="3596368"/>
                    <a:pt x="2308945" y="3541954"/>
                    <a:pt x="2308945" y="3474832"/>
                  </a:cubicBezTo>
                  <a:cubicBezTo>
                    <a:pt x="2308945" y="3407710"/>
                    <a:pt x="2254531" y="3353296"/>
                    <a:pt x="2187409" y="3353296"/>
                  </a:cubicBezTo>
                  <a:close/>
                  <a:moveTo>
                    <a:pt x="492288" y="2449553"/>
                  </a:moveTo>
                  <a:lnTo>
                    <a:pt x="472244" y="2517369"/>
                  </a:lnTo>
                  <a:lnTo>
                    <a:pt x="3438134" y="2517369"/>
                  </a:lnTo>
                  <a:lnTo>
                    <a:pt x="3418090" y="2449553"/>
                  </a:lnTo>
                  <a:close/>
                  <a:moveTo>
                    <a:pt x="432162" y="2249610"/>
                  </a:moveTo>
                  <a:lnTo>
                    <a:pt x="3478215" y="2249610"/>
                  </a:lnTo>
                  <a:lnTo>
                    <a:pt x="3910377" y="3711740"/>
                  </a:lnTo>
                  <a:lnTo>
                    <a:pt x="0" y="3711740"/>
                  </a:lnTo>
                  <a:close/>
                  <a:moveTo>
                    <a:pt x="1637280" y="544956"/>
                  </a:moveTo>
                  <a:cubicBezTo>
                    <a:pt x="1626413" y="544956"/>
                    <a:pt x="1615547" y="549102"/>
                    <a:pt x="1607256" y="557393"/>
                  </a:cubicBezTo>
                  <a:lnTo>
                    <a:pt x="796281" y="1368368"/>
                  </a:lnTo>
                  <a:cubicBezTo>
                    <a:pt x="779699" y="1384950"/>
                    <a:pt x="779699" y="1411834"/>
                    <a:pt x="796281" y="1428415"/>
                  </a:cubicBezTo>
                  <a:lnTo>
                    <a:pt x="825565" y="1457699"/>
                  </a:lnTo>
                  <a:cubicBezTo>
                    <a:pt x="842147" y="1474281"/>
                    <a:pt x="869031" y="1474281"/>
                    <a:pt x="885612" y="1457699"/>
                  </a:cubicBezTo>
                  <a:lnTo>
                    <a:pt x="1696588" y="646724"/>
                  </a:lnTo>
                  <a:cubicBezTo>
                    <a:pt x="1713169" y="630143"/>
                    <a:pt x="1713169" y="603258"/>
                    <a:pt x="1696588" y="586677"/>
                  </a:cubicBezTo>
                  <a:lnTo>
                    <a:pt x="1667304" y="557393"/>
                  </a:lnTo>
                  <a:cubicBezTo>
                    <a:pt x="1659013" y="549102"/>
                    <a:pt x="1648146" y="544956"/>
                    <a:pt x="1637280" y="544956"/>
                  </a:cubicBezTo>
                  <a:close/>
                  <a:moveTo>
                    <a:pt x="1372791" y="439020"/>
                  </a:moveTo>
                  <a:cubicBezTo>
                    <a:pt x="1361925" y="439020"/>
                    <a:pt x="1351058" y="443165"/>
                    <a:pt x="1342767" y="451456"/>
                  </a:cubicBezTo>
                  <a:lnTo>
                    <a:pt x="851745" y="942478"/>
                  </a:lnTo>
                  <a:cubicBezTo>
                    <a:pt x="835164" y="959060"/>
                    <a:pt x="835164" y="985944"/>
                    <a:pt x="851745" y="1002526"/>
                  </a:cubicBezTo>
                  <a:lnTo>
                    <a:pt x="881029" y="1031810"/>
                  </a:lnTo>
                  <a:cubicBezTo>
                    <a:pt x="897611" y="1048392"/>
                    <a:pt x="924495" y="1048392"/>
                    <a:pt x="941077" y="1031810"/>
                  </a:cubicBezTo>
                  <a:lnTo>
                    <a:pt x="1432099" y="540788"/>
                  </a:lnTo>
                  <a:cubicBezTo>
                    <a:pt x="1448681" y="524206"/>
                    <a:pt x="1448681" y="497322"/>
                    <a:pt x="1432099" y="480740"/>
                  </a:cubicBezTo>
                  <a:lnTo>
                    <a:pt x="1402815" y="451456"/>
                  </a:lnTo>
                  <a:cubicBezTo>
                    <a:pt x="1394524" y="443165"/>
                    <a:pt x="1383658" y="439020"/>
                    <a:pt x="1372791" y="439020"/>
                  </a:cubicBezTo>
                  <a:close/>
                  <a:moveTo>
                    <a:pt x="864042" y="270000"/>
                  </a:moveTo>
                  <a:lnTo>
                    <a:pt x="2945402" y="270000"/>
                  </a:lnTo>
                  <a:cubicBezTo>
                    <a:pt x="3094522" y="270000"/>
                    <a:pt x="3215407" y="390885"/>
                    <a:pt x="3215407" y="540005"/>
                  </a:cubicBezTo>
                  <a:lnTo>
                    <a:pt x="3215407" y="1619995"/>
                  </a:lnTo>
                  <a:cubicBezTo>
                    <a:pt x="3215407" y="1769115"/>
                    <a:pt x="3094522" y="1890000"/>
                    <a:pt x="2945402" y="1890000"/>
                  </a:cubicBezTo>
                  <a:lnTo>
                    <a:pt x="864042" y="1890000"/>
                  </a:lnTo>
                  <a:cubicBezTo>
                    <a:pt x="714922" y="1890000"/>
                    <a:pt x="594037" y="1769115"/>
                    <a:pt x="594037" y="1619995"/>
                  </a:cubicBezTo>
                  <a:lnTo>
                    <a:pt x="594037" y="540005"/>
                  </a:lnTo>
                  <a:cubicBezTo>
                    <a:pt x="594037" y="390885"/>
                    <a:pt x="714922" y="270000"/>
                    <a:pt x="864042" y="270000"/>
                  </a:cubicBezTo>
                  <a:close/>
                  <a:moveTo>
                    <a:pt x="804042" y="180000"/>
                  </a:moveTo>
                  <a:cubicBezTo>
                    <a:pt x="638353" y="180000"/>
                    <a:pt x="504036" y="314317"/>
                    <a:pt x="504036" y="480006"/>
                  </a:cubicBezTo>
                  <a:lnTo>
                    <a:pt x="504036" y="1679994"/>
                  </a:lnTo>
                  <a:cubicBezTo>
                    <a:pt x="504036" y="1845683"/>
                    <a:pt x="638353" y="1980000"/>
                    <a:pt x="804042" y="1980000"/>
                  </a:cubicBezTo>
                  <a:lnTo>
                    <a:pt x="3027043" y="1980000"/>
                  </a:lnTo>
                  <a:cubicBezTo>
                    <a:pt x="3192732" y="1980000"/>
                    <a:pt x="3327049" y="1845683"/>
                    <a:pt x="3327049" y="1679994"/>
                  </a:cubicBezTo>
                  <a:lnTo>
                    <a:pt x="3327049" y="480006"/>
                  </a:lnTo>
                  <a:cubicBezTo>
                    <a:pt x="3327049" y="314317"/>
                    <a:pt x="3192732" y="180000"/>
                    <a:pt x="3027043" y="180000"/>
                  </a:cubicBezTo>
                  <a:close/>
                  <a:moveTo>
                    <a:pt x="684043" y="0"/>
                  </a:moveTo>
                  <a:lnTo>
                    <a:pt x="3190330" y="0"/>
                  </a:lnTo>
                  <a:cubicBezTo>
                    <a:pt x="3389156" y="0"/>
                    <a:pt x="3550337" y="161181"/>
                    <a:pt x="3550337" y="360007"/>
                  </a:cubicBezTo>
                  <a:lnTo>
                    <a:pt x="3550337" y="1799993"/>
                  </a:lnTo>
                  <a:cubicBezTo>
                    <a:pt x="3550337" y="1998819"/>
                    <a:pt x="3389156" y="2160000"/>
                    <a:pt x="3190330" y="2160000"/>
                  </a:cubicBezTo>
                  <a:lnTo>
                    <a:pt x="684043" y="2160000"/>
                  </a:lnTo>
                  <a:cubicBezTo>
                    <a:pt x="485217" y="2160000"/>
                    <a:pt x="324036" y="1998819"/>
                    <a:pt x="324036" y="1799993"/>
                  </a:cubicBezTo>
                  <a:lnTo>
                    <a:pt x="324036" y="360007"/>
                  </a:lnTo>
                  <a:cubicBezTo>
                    <a:pt x="324036" y="161181"/>
                    <a:pt x="485217" y="0"/>
                    <a:pt x="6840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85" name="Rounded Rectangle 12">
              <a:extLst>
                <a:ext uri="{FF2B5EF4-FFF2-40B4-BE49-F238E27FC236}">
                  <a16:creationId xmlns:a16="http://schemas.microsoft.com/office/drawing/2014/main" id="{1B3CC219-97AF-4175-9368-DACFDB8357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9145" y="3611356"/>
              <a:ext cx="383310" cy="456783"/>
            </a:xfrm>
            <a:custGeom>
              <a:avLst/>
              <a:gdLst/>
              <a:ahLst/>
              <a:cxnLst/>
              <a:rect l="l" t="t" r="r" b="b"/>
              <a:pathLst>
                <a:path w="3312367" h="3947283">
                  <a:moveTo>
                    <a:pt x="2537615" y="3705909"/>
                  </a:moveTo>
                  <a:cubicBezTo>
                    <a:pt x="2512344" y="3705909"/>
                    <a:pt x="2491857" y="3726396"/>
                    <a:pt x="2491857" y="3751667"/>
                  </a:cubicBezTo>
                  <a:cubicBezTo>
                    <a:pt x="2491857" y="3776938"/>
                    <a:pt x="2512344" y="3797425"/>
                    <a:pt x="2537615" y="3797425"/>
                  </a:cubicBezTo>
                  <a:lnTo>
                    <a:pt x="2762175" y="3797425"/>
                  </a:lnTo>
                  <a:cubicBezTo>
                    <a:pt x="2787446" y="3797425"/>
                    <a:pt x="2807933" y="3776938"/>
                    <a:pt x="2807933" y="3751667"/>
                  </a:cubicBezTo>
                  <a:cubicBezTo>
                    <a:pt x="2807933" y="3726396"/>
                    <a:pt x="2787446" y="3705909"/>
                    <a:pt x="2762175" y="3705909"/>
                  </a:cubicBezTo>
                  <a:close/>
                  <a:moveTo>
                    <a:pt x="1141114" y="3408594"/>
                  </a:moveTo>
                  <a:cubicBezTo>
                    <a:pt x="1097903" y="3408594"/>
                    <a:pt x="1062874" y="3443623"/>
                    <a:pt x="1062874" y="3486834"/>
                  </a:cubicBezTo>
                  <a:cubicBezTo>
                    <a:pt x="1062874" y="3530045"/>
                    <a:pt x="1097903" y="3565073"/>
                    <a:pt x="1141114" y="3565073"/>
                  </a:cubicBezTo>
                  <a:lnTo>
                    <a:pt x="1525078" y="3565074"/>
                  </a:lnTo>
                  <a:cubicBezTo>
                    <a:pt x="1568289" y="3565074"/>
                    <a:pt x="1603318" y="3530045"/>
                    <a:pt x="1603318" y="3486834"/>
                  </a:cubicBezTo>
                  <a:lnTo>
                    <a:pt x="1603319" y="3486834"/>
                  </a:lnTo>
                  <a:cubicBezTo>
                    <a:pt x="1603319" y="3443623"/>
                    <a:pt x="1568290" y="3408594"/>
                    <a:pt x="1525079" y="3408594"/>
                  </a:cubicBezTo>
                  <a:close/>
                  <a:moveTo>
                    <a:pt x="2129393" y="1705414"/>
                  </a:moveTo>
                  <a:lnTo>
                    <a:pt x="2129393" y="3580170"/>
                  </a:lnTo>
                  <a:lnTo>
                    <a:pt x="3126216" y="3580170"/>
                  </a:lnTo>
                  <a:lnTo>
                    <a:pt x="3126216" y="1705414"/>
                  </a:lnTo>
                  <a:close/>
                  <a:moveTo>
                    <a:pt x="2481193" y="1533789"/>
                  </a:moveTo>
                  <a:cubicBezTo>
                    <a:pt x="2462682" y="1533789"/>
                    <a:pt x="2447676" y="1548795"/>
                    <a:pt x="2447676" y="1567306"/>
                  </a:cubicBezTo>
                  <a:lnTo>
                    <a:pt x="2447676" y="1572258"/>
                  </a:lnTo>
                  <a:cubicBezTo>
                    <a:pt x="2447676" y="1590769"/>
                    <a:pt x="2462682" y="1605775"/>
                    <a:pt x="2481193" y="1605775"/>
                  </a:cubicBezTo>
                  <a:lnTo>
                    <a:pt x="2774415" y="1605775"/>
                  </a:lnTo>
                  <a:cubicBezTo>
                    <a:pt x="2792926" y="1605775"/>
                    <a:pt x="2807932" y="1590769"/>
                    <a:pt x="2807932" y="1572258"/>
                  </a:cubicBezTo>
                  <a:lnTo>
                    <a:pt x="2807932" y="1567306"/>
                  </a:lnTo>
                  <a:cubicBezTo>
                    <a:pt x="2807932" y="1548795"/>
                    <a:pt x="2792926" y="1533789"/>
                    <a:pt x="2774415" y="1533789"/>
                  </a:cubicBezTo>
                  <a:close/>
                  <a:moveTo>
                    <a:pt x="2113478" y="1418392"/>
                  </a:moveTo>
                  <a:lnTo>
                    <a:pt x="3142130" y="1418392"/>
                  </a:lnTo>
                  <a:cubicBezTo>
                    <a:pt x="3236149" y="1418392"/>
                    <a:pt x="3312367" y="1494610"/>
                    <a:pt x="3312367" y="1588629"/>
                  </a:cubicBezTo>
                  <a:lnTo>
                    <a:pt x="3312367" y="3777046"/>
                  </a:lnTo>
                  <a:cubicBezTo>
                    <a:pt x="3312367" y="3871065"/>
                    <a:pt x="3236149" y="3947283"/>
                    <a:pt x="3142130" y="3947283"/>
                  </a:cubicBezTo>
                  <a:lnTo>
                    <a:pt x="2113478" y="3947283"/>
                  </a:lnTo>
                  <a:cubicBezTo>
                    <a:pt x="2019459" y="3947283"/>
                    <a:pt x="1943241" y="3871065"/>
                    <a:pt x="1943241" y="3777046"/>
                  </a:cubicBezTo>
                  <a:lnTo>
                    <a:pt x="1943241" y="1588629"/>
                  </a:lnTo>
                  <a:cubicBezTo>
                    <a:pt x="1943241" y="1494610"/>
                    <a:pt x="2019459" y="1418392"/>
                    <a:pt x="2113478" y="1418392"/>
                  </a:cubicBezTo>
                  <a:close/>
                  <a:moveTo>
                    <a:pt x="1006317" y="157391"/>
                  </a:moveTo>
                  <a:cubicBezTo>
                    <a:pt x="987806" y="157391"/>
                    <a:pt x="972800" y="172397"/>
                    <a:pt x="972800" y="190908"/>
                  </a:cubicBezTo>
                  <a:lnTo>
                    <a:pt x="972800" y="195860"/>
                  </a:lnTo>
                  <a:cubicBezTo>
                    <a:pt x="972800" y="214371"/>
                    <a:pt x="987806" y="229377"/>
                    <a:pt x="1006317" y="229377"/>
                  </a:cubicBezTo>
                  <a:lnTo>
                    <a:pt x="1659876" y="229377"/>
                  </a:lnTo>
                  <a:cubicBezTo>
                    <a:pt x="1678387" y="229377"/>
                    <a:pt x="1693393" y="214371"/>
                    <a:pt x="1693393" y="195860"/>
                  </a:cubicBezTo>
                  <a:lnTo>
                    <a:pt x="1693393" y="190908"/>
                  </a:lnTo>
                  <a:cubicBezTo>
                    <a:pt x="1693393" y="172397"/>
                    <a:pt x="1678387" y="157391"/>
                    <a:pt x="1659876" y="157391"/>
                  </a:cubicBezTo>
                  <a:close/>
                  <a:moveTo>
                    <a:pt x="264780" y="0"/>
                  </a:moveTo>
                  <a:lnTo>
                    <a:pt x="2401413" y="0"/>
                  </a:lnTo>
                  <a:cubicBezTo>
                    <a:pt x="2547647" y="0"/>
                    <a:pt x="2666193" y="118546"/>
                    <a:pt x="2666193" y="264780"/>
                  </a:cubicBezTo>
                  <a:lnTo>
                    <a:pt x="2666193" y="1345374"/>
                  </a:lnTo>
                  <a:lnTo>
                    <a:pt x="2369517" y="1345374"/>
                  </a:lnTo>
                  <a:lnTo>
                    <a:pt x="2369517" y="366783"/>
                  </a:lnTo>
                  <a:lnTo>
                    <a:pt x="296676" y="366783"/>
                  </a:lnTo>
                  <a:lnTo>
                    <a:pt x="296676" y="3219873"/>
                  </a:lnTo>
                  <a:lnTo>
                    <a:pt x="1867527" y="3219873"/>
                  </a:lnTo>
                  <a:lnTo>
                    <a:pt x="1867527" y="3778374"/>
                  </a:lnTo>
                  <a:lnTo>
                    <a:pt x="264780" y="3778374"/>
                  </a:lnTo>
                  <a:cubicBezTo>
                    <a:pt x="118546" y="3778374"/>
                    <a:pt x="0" y="3659828"/>
                    <a:pt x="0" y="3513594"/>
                  </a:cubicBezTo>
                  <a:lnTo>
                    <a:pt x="0" y="264780"/>
                  </a:lnTo>
                  <a:cubicBezTo>
                    <a:pt x="0" y="118546"/>
                    <a:pt x="118546" y="0"/>
                    <a:pt x="2647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86" name="Rounded Rectangle 1">
              <a:extLst>
                <a:ext uri="{FF2B5EF4-FFF2-40B4-BE49-F238E27FC236}">
                  <a16:creationId xmlns:a16="http://schemas.microsoft.com/office/drawing/2014/main" id="{800328D7-9BCA-486D-904A-D879B52858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6564" y="1942824"/>
              <a:ext cx="355324" cy="356629"/>
            </a:xfrm>
            <a:custGeom>
              <a:avLst/>
              <a:gdLst/>
              <a:ahLst/>
              <a:cxnLst/>
              <a:rect l="l" t="t" r="r" b="b"/>
              <a:pathLst>
                <a:path w="3888432" h="3902714">
                  <a:moveTo>
                    <a:pt x="1113894" y="3227140"/>
                  </a:moveTo>
                  <a:lnTo>
                    <a:pt x="2774538" y="3227140"/>
                  </a:lnTo>
                  <a:cubicBezTo>
                    <a:pt x="2813020" y="3227140"/>
                    <a:pt x="2844216" y="3258336"/>
                    <a:pt x="2844216" y="3296818"/>
                  </a:cubicBezTo>
                  <a:lnTo>
                    <a:pt x="2844216" y="3337462"/>
                  </a:lnTo>
                  <a:cubicBezTo>
                    <a:pt x="2844216" y="3375944"/>
                    <a:pt x="2813020" y="3407140"/>
                    <a:pt x="2774538" y="3407140"/>
                  </a:cubicBezTo>
                  <a:lnTo>
                    <a:pt x="1113894" y="3407140"/>
                  </a:lnTo>
                  <a:cubicBezTo>
                    <a:pt x="1075412" y="3407140"/>
                    <a:pt x="1044216" y="3375944"/>
                    <a:pt x="1044216" y="3337462"/>
                  </a:cubicBezTo>
                  <a:lnTo>
                    <a:pt x="1044216" y="3296818"/>
                  </a:lnTo>
                  <a:cubicBezTo>
                    <a:pt x="1044216" y="3258336"/>
                    <a:pt x="1075412" y="3227140"/>
                    <a:pt x="1113894" y="3227140"/>
                  </a:cubicBezTo>
                  <a:close/>
                  <a:moveTo>
                    <a:pt x="1111898" y="2923315"/>
                  </a:moveTo>
                  <a:lnTo>
                    <a:pt x="2772542" y="2923315"/>
                  </a:lnTo>
                  <a:cubicBezTo>
                    <a:pt x="2811024" y="2923315"/>
                    <a:pt x="2842220" y="2954511"/>
                    <a:pt x="2842220" y="2992993"/>
                  </a:cubicBezTo>
                  <a:lnTo>
                    <a:pt x="2842220" y="3033637"/>
                  </a:lnTo>
                  <a:cubicBezTo>
                    <a:pt x="2842220" y="3072119"/>
                    <a:pt x="2811024" y="3103315"/>
                    <a:pt x="2772542" y="3103315"/>
                  </a:cubicBezTo>
                  <a:lnTo>
                    <a:pt x="1111898" y="3103315"/>
                  </a:lnTo>
                  <a:cubicBezTo>
                    <a:pt x="1073416" y="3103315"/>
                    <a:pt x="1042220" y="3072119"/>
                    <a:pt x="1042220" y="3033637"/>
                  </a:cubicBezTo>
                  <a:lnTo>
                    <a:pt x="1042220" y="2992993"/>
                  </a:lnTo>
                  <a:cubicBezTo>
                    <a:pt x="1042220" y="2954511"/>
                    <a:pt x="1073416" y="2923315"/>
                    <a:pt x="1111898" y="2923315"/>
                  </a:cubicBezTo>
                  <a:close/>
                  <a:moveTo>
                    <a:pt x="495275" y="2664296"/>
                  </a:moveTo>
                  <a:lnTo>
                    <a:pt x="853982" y="2664296"/>
                  </a:lnTo>
                  <a:lnTo>
                    <a:pt x="853982" y="3560524"/>
                  </a:lnTo>
                  <a:lnTo>
                    <a:pt x="3006222" y="3560524"/>
                  </a:lnTo>
                  <a:lnTo>
                    <a:pt x="3006222" y="2664296"/>
                  </a:lnTo>
                  <a:lnTo>
                    <a:pt x="3364929" y="2664296"/>
                  </a:lnTo>
                  <a:lnTo>
                    <a:pt x="3364929" y="3902714"/>
                  </a:lnTo>
                  <a:lnTo>
                    <a:pt x="495275" y="3902714"/>
                  </a:lnTo>
                  <a:close/>
                  <a:moveTo>
                    <a:pt x="1113894" y="2619490"/>
                  </a:moveTo>
                  <a:lnTo>
                    <a:pt x="2774538" y="2619490"/>
                  </a:lnTo>
                  <a:cubicBezTo>
                    <a:pt x="2813020" y="2619490"/>
                    <a:pt x="2844216" y="2650686"/>
                    <a:pt x="2844216" y="2689168"/>
                  </a:cubicBezTo>
                  <a:lnTo>
                    <a:pt x="2844216" y="2729812"/>
                  </a:lnTo>
                  <a:cubicBezTo>
                    <a:pt x="2844216" y="2768294"/>
                    <a:pt x="2813020" y="2799490"/>
                    <a:pt x="2774538" y="2799490"/>
                  </a:cubicBezTo>
                  <a:lnTo>
                    <a:pt x="1113894" y="2799490"/>
                  </a:lnTo>
                  <a:cubicBezTo>
                    <a:pt x="1075412" y="2799490"/>
                    <a:pt x="1044216" y="2768294"/>
                    <a:pt x="1044216" y="2729812"/>
                  </a:cubicBezTo>
                  <a:lnTo>
                    <a:pt x="1044216" y="2689168"/>
                  </a:lnTo>
                  <a:cubicBezTo>
                    <a:pt x="1044216" y="2650686"/>
                    <a:pt x="1075412" y="2619490"/>
                    <a:pt x="1113894" y="2619490"/>
                  </a:cubicBezTo>
                  <a:close/>
                  <a:moveTo>
                    <a:pt x="3183220" y="1512740"/>
                  </a:moveTo>
                  <a:cubicBezTo>
                    <a:pt x="3130821" y="1512740"/>
                    <a:pt x="3088344" y="1555217"/>
                    <a:pt x="3088344" y="1607616"/>
                  </a:cubicBezTo>
                  <a:lnTo>
                    <a:pt x="3088344" y="1777903"/>
                  </a:lnTo>
                  <a:cubicBezTo>
                    <a:pt x="3088344" y="1830302"/>
                    <a:pt x="3130821" y="1872779"/>
                    <a:pt x="3183220" y="1872779"/>
                  </a:cubicBezTo>
                  <a:lnTo>
                    <a:pt x="3334111" y="1872779"/>
                  </a:lnTo>
                  <a:cubicBezTo>
                    <a:pt x="3386510" y="1872779"/>
                    <a:pt x="3428987" y="1830302"/>
                    <a:pt x="3428987" y="1777903"/>
                  </a:cubicBezTo>
                  <a:lnTo>
                    <a:pt x="3428987" y="1607616"/>
                  </a:lnTo>
                  <a:cubicBezTo>
                    <a:pt x="3428987" y="1555217"/>
                    <a:pt x="3386510" y="1512740"/>
                    <a:pt x="3334111" y="1512740"/>
                  </a:cubicBezTo>
                  <a:close/>
                  <a:moveTo>
                    <a:pt x="317370" y="1192161"/>
                  </a:moveTo>
                  <a:lnTo>
                    <a:pt x="3571062" y="1192161"/>
                  </a:lnTo>
                  <a:cubicBezTo>
                    <a:pt x="3746341" y="1192161"/>
                    <a:pt x="3888432" y="1369515"/>
                    <a:pt x="3888432" y="1588294"/>
                  </a:cubicBezTo>
                  <a:lnTo>
                    <a:pt x="3888432" y="3172779"/>
                  </a:lnTo>
                  <a:cubicBezTo>
                    <a:pt x="3888432" y="3391558"/>
                    <a:pt x="3746341" y="3568912"/>
                    <a:pt x="3571062" y="3568912"/>
                  </a:cubicBezTo>
                  <a:lnTo>
                    <a:pt x="3484959" y="3568912"/>
                  </a:lnTo>
                  <a:lnTo>
                    <a:pt x="3484959" y="2490370"/>
                  </a:lnTo>
                  <a:lnTo>
                    <a:pt x="388615" y="2490370"/>
                  </a:lnTo>
                  <a:lnTo>
                    <a:pt x="388615" y="3568912"/>
                  </a:lnTo>
                  <a:lnTo>
                    <a:pt x="317370" y="3568912"/>
                  </a:lnTo>
                  <a:cubicBezTo>
                    <a:pt x="142091" y="3568912"/>
                    <a:pt x="0" y="3391558"/>
                    <a:pt x="0" y="3172779"/>
                  </a:cubicBezTo>
                  <a:lnTo>
                    <a:pt x="0" y="1588294"/>
                  </a:lnTo>
                  <a:cubicBezTo>
                    <a:pt x="0" y="1369515"/>
                    <a:pt x="142091" y="1192161"/>
                    <a:pt x="317370" y="1192161"/>
                  </a:cubicBezTo>
                  <a:close/>
                  <a:moveTo>
                    <a:pt x="3010811" y="792088"/>
                  </a:moveTo>
                  <a:lnTo>
                    <a:pt x="3369518" y="792088"/>
                  </a:lnTo>
                  <a:lnTo>
                    <a:pt x="3369518" y="1080119"/>
                  </a:lnTo>
                  <a:lnTo>
                    <a:pt x="3010811" y="1080119"/>
                  </a:lnTo>
                  <a:close/>
                  <a:moveTo>
                    <a:pt x="2700857" y="0"/>
                  </a:moveTo>
                  <a:lnTo>
                    <a:pt x="3329483" y="698376"/>
                  </a:lnTo>
                  <a:lnTo>
                    <a:pt x="2700857" y="698376"/>
                  </a:lnTo>
                  <a:close/>
                  <a:moveTo>
                    <a:pt x="499864" y="0"/>
                  </a:moveTo>
                  <a:lnTo>
                    <a:pt x="2592288" y="0"/>
                  </a:lnTo>
                  <a:lnTo>
                    <a:pt x="2592288" y="298450"/>
                  </a:lnTo>
                  <a:lnTo>
                    <a:pt x="858571" y="298450"/>
                  </a:lnTo>
                  <a:lnTo>
                    <a:pt x="858571" y="1080119"/>
                  </a:lnTo>
                  <a:lnTo>
                    <a:pt x="499864" y="10801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87" name="Rectangle 9">
              <a:extLst>
                <a:ext uri="{FF2B5EF4-FFF2-40B4-BE49-F238E27FC236}">
                  <a16:creationId xmlns:a16="http://schemas.microsoft.com/office/drawing/2014/main" id="{CBEC3660-38A6-4FD3-88D9-530BA244AA4A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6735495" y="4129389"/>
              <a:ext cx="398780" cy="256007"/>
            </a:xfrm>
            <a:custGeom>
              <a:avLst/>
              <a:gdLst/>
              <a:ahLst/>
              <a:cxnLst/>
              <a:rect l="l" t="t" r="r" b="b"/>
              <a:pathLst>
                <a:path w="4124304" h="2647702">
                  <a:moveTo>
                    <a:pt x="1686761" y="960941"/>
                  </a:moveTo>
                  <a:cubicBezTo>
                    <a:pt x="1753842" y="1028021"/>
                    <a:pt x="1798471" y="1109050"/>
                    <a:pt x="1818618" y="1195219"/>
                  </a:cubicBezTo>
                  <a:lnTo>
                    <a:pt x="1357681" y="1195218"/>
                  </a:lnTo>
                  <a:cubicBezTo>
                    <a:pt x="1313297" y="1181285"/>
                    <a:pt x="1263467" y="1193011"/>
                    <a:pt x="1228239" y="1228239"/>
                  </a:cubicBezTo>
                  <a:cubicBezTo>
                    <a:pt x="1175433" y="1281044"/>
                    <a:pt x="1175433" y="1366658"/>
                    <a:pt x="1228239" y="1419463"/>
                  </a:cubicBezTo>
                  <a:cubicBezTo>
                    <a:pt x="1268711" y="1459935"/>
                    <a:pt x="1328455" y="1469389"/>
                    <a:pt x="1377667" y="1447218"/>
                  </a:cubicBezTo>
                  <a:lnTo>
                    <a:pt x="1820178" y="1447218"/>
                  </a:lnTo>
                  <a:cubicBezTo>
                    <a:pt x="1800316" y="1535281"/>
                    <a:pt x="1755235" y="1618288"/>
                    <a:pt x="1686761" y="1686762"/>
                  </a:cubicBezTo>
                  <a:cubicBezTo>
                    <a:pt x="1486331" y="1887192"/>
                    <a:pt x="1161370" y="1887192"/>
                    <a:pt x="960940" y="1686762"/>
                  </a:cubicBezTo>
                  <a:cubicBezTo>
                    <a:pt x="760510" y="1486332"/>
                    <a:pt x="760510" y="1161371"/>
                    <a:pt x="960940" y="960941"/>
                  </a:cubicBezTo>
                  <a:cubicBezTo>
                    <a:pt x="1161370" y="760511"/>
                    <a:pt x="1486331" y="760511"/>
                    <a:pt x="1686761" y="960941"/>
                  </a:cubicBezTo>
                  <a:close/>
                  <a:moveTo>
                    <a:pt x="1990695" y="657007"/>
                  </a:moveTo>
                  <a:cubicBezTo>
                    <a:pt x="2141919" y="808231"/>
                    <a:pt x="2231048" y="998036"/>
                    <a:pt x="2254582" y="1195218"/>
                  </a:cubicBezTo>
                  <a:lnTo>
                    <a:pt x="2033623" y="1195218"/>
                  </a:lnTo>
                  <a:cubicBezTo>
                    <a:pt x="2009221" y="1055209"/>
                    <a:pt x="1942559" y="921354"/>
                    <a:pt x="1834453" y="813249"/>
                  </a:cubicBezTo>
                  <a:cubicBezTo>
                    <a:pt x="1552456" y="531251"/>
                    <a:pt x="1095246" y="531251"/>
                    <a:pt x="813248" y="813249"/>
                  </a:cubicBezTo>
                  <a:cubicBezTo>
                    <a:pt x="531251" y="1095246"/>
                    <a:pt x="531251" y="1552456"/>
                    <a:pt x="813248" y="1834454"/>
                  </a:cubicBezTo>
                  <a:cubicBezTo>
                    <a:pt x="1095246" y="2116452"/>
                    <a:pt x="1552456" y="2116452"/>
                    <a:pt x="1834453" y="1834454"/>
                  </a:cubicBezTo>
                  <a:cubicBezTo>
                    <a:pt x="1943898" y="1725009"/>
                    <a:pt x="2010867" y="1589173"/>
                    <a:pt x="2034128" y="1447218"/>
                  </a:cubicBezTo>
                  <a:lnTo>
                    <a:pt x="2255087" y="1447218"/>
                  </a:lnTo>
                  <a:cubicBezTo>
                    <a:pt x="2232632" y="1646282"/>
                    <a:pt x="2143266" y="1838124"/>
                    <a:pt x="1990695" y="1990695"/>
                  </a:cubicBezTo>
                  <a:cubicBezTo>
                    <a:pt x="1622407" y="2358984"/>
                    <a:pt x="1025295" y="2358984"/>
                    <a:pt x="657007" y="1990695"/>
                  </a:cubicBezTo>
                  <a:cubicBezTo>
                    <a:pt x="288719" y="1622407"/>
                    <a:pt x="288719" y="1025295"/>
                    <a:pt x="657007" y="657007"/>
                  </a:cubicBezTo>
                  <a:cubicBezTo>
                    <a:pt x="1025295" y="288719"/>
                    <a:pt x="1622407" y="288719"/>
                    <a:pt x="1990695" y="657007"/>
                  </a:cubicBezTo>
                  <a:close/>
                  <a:moveTo>
                    <a:pt x="2331989" y="315713"/>
                  </a:moveTo>
                  <a:cubicBezTo>
                    <a:pt x="2577620" y="561344"/>
                    <a:pt x="2714888" y="874304"/>
                    <a:pt x="2743432" y="1195218"/>
                  </a:cubicBezTo>
                  <a:lnTo>
                    <a:pt x="2495534" y="1195219"/>
                  </a:lnTo>
                  <a:cubicBezTo>
                    <a:pt x="2468062" y="937544"/>
                    <a:pt x="2355257" y="687433"/>
                    <a:pt x="2157763" y="489939"/>
                  </a:cubicBezTo>
                  <a:cubicBezTo>
                    <a:pt x="1697206" y="29382"/>
                    <a:pt x="950496" y="29382"/>
                    <a:pt x="489939" y="489939"/>
                  </a:cubicBezTo>
                  <a:cubicBezTo>
                    <a:pt x="29381" y="950496"/>
                    <a:pt x="29381" y="1697206"/>
                    <a:pt x="489939" y="2157764"/>
                  </a:cubicBezTo>
                  <a:cubicBezTo>
                    <a:pt x="950496" y="2618321"/>
                    <a:pt x="1697206" y="2618321"/>
                    <a:pt x="2157763" y="2157764"/>
                  </a:cubicBezTo>
                  <a:cubicBezTo>
                    <a:pt x="2356608" y="1958919"/>
                    <a:pt x="2469602" y="1706733"/>
                    <a:pt x="2496294" y="1447218"/>
                  </a:cubicBezTo>
                  <a:lnTo>
                    <a:pt x="2743684" y="1447218"/>
                  </a:lnTo>
                  <a:cubicBezTo>
                    <a:pt x="2716382" y="1769985"/>
                    <a:pt x="2578960" y="2085019"/>
                    <a:pt x="2331989" y="2331990"/>
                  </a:cubicBezTo>
                  <a:cubicBezTo>
                    <a:pt x="1775210" y="2888769"/>
                    <a:pt x="872492" y="2888769"/>
                    <a:pt x="315712" y="2331990"/>
                  </a:cubicBezTo>
                  <a:cubicBezTo>
                    <a:pt x="-241067" y="1775210"/>
                    <a:pt x="-241067" y="872492"/>
                    <a:pt x="315712" y="315713"/>
                  </a:cubicBezTo>
                  <a:cubicBezTo>
                    <a:pt x="872492" y="-241067"/>
                    <a:pt x="1775210" y="-241067"/>
                    <a:pt x="2331989" y="315713"/>
                  </a:cubicBezTo>
                  <a:close/>
                  <a:moveTo>
                    <a:pt x="2647702" y="0"/>
                  </a:moveTo>
                  <a:cubicBezTo>
                    <a:pt x="2980508" y="332806"/>
                    <a:pt x="3161825" y="759734"/>
                    <a:pt x="3189918" y="1195218"/>
                  </a:cubicBezTo>
                  <a:lnTo>
                    <a:pt x="2940090" y="1195219"/>
                  </a:lnTo>
                  <a:cubicBezTo>
                    <a:pt x="2911774" y="823816"/>
                    <a:pt x="2755074" y="460681"/>
                    <a:pt x="2471047" y="176655"/>
                  </a:cubicBezTo>
                  <a:cubicBezTo>
                    <a:pt x="1837468" y="-456924"/>
                    <a:pt x="810233" y="-456924"/>
                    <a:pt x="176654" y="176655"/>
                  </a:cubicBezTo>
                  <a:cubicBezTo>
                    <a:pt x="-456925" y="810234"/>
                    <a:pt x="-456925" y="1837469"/>
                    <a:pt x="176654" y="2471048"/>
                  </a:cubicBezTo>
                  <a:cubicBezTo>
                    <a:pt x="810233" y="3104627"/>
                    <a:pt x="1837468" y="3104627"/>
                    <a:pt x="2471047" y="2471048"/>
                  </a:cubicBezTo>
                  <a:cubicBezTo>
                    <a:pt x="2756414" y="2185682"/>
                    <a:pt x="2913250" y="1820457"/>
                    <a:pt x="2940341" y="1447218"/>
                  </a:cubicBezTo>
                  <a:lnTo>
                    <a:pt x="3190169" y="1447219"/>
                  </a:lnTo>
                  <a:cubicBezTo>
                    <a:pt x="3163284" y="1884525"/>
                    <a:pt x="2981849" y="2313555"/>
                    <a:pt x="2647702" y="2647702"/>
                  </a:cubicBezTo>
                  <a:cubicBezTo>
                    <a:pt x="1916559" y="3378845"/>
                    <a:pt x="731143" y="3378845"/>
                    <a:pt x="0" y="2647702"/>
                  </a:cubicBezTo>
                  <a:cubicBezTo>
                    <a:pt x="-731143" y="1916559"/>
                    <a:pt x="-731143" y="731143"/>
                    <a:pt x="0" y="0"/>
                  </a:cubicBezTo>
                  <a:cubicBezTo>
                    <a:pt x="731143" y="-731142"/>
                    <a:pt x="1916559" y="-731142"/>
                    <a:pt x="2647702" y="0"/>
                  </a:cubicBezTo>
                  <a:close/>
                  <a:moveTo>
                    <a:pt x="4124304" y="1067606"/>
                  </a:moveTo>
                  <a:lnTo>
                    <a:pt x="3881988" y="1309922"/>
                  </a:lnTo>
                  <a:lnTo>
                    <a:pt x="4124304" y="1552238"/>
                  </a:lnTo>
                  <a:lnTo>
                    <a:pt x="3582443" y="1552238"/>
                  </a:lnTo>
                  <a:lnTo>
                    <a:pt x="3423422" y="1393218"/>
                  </a:lnTo>
                  <a:lnTo>
                    <a:pt x="1314873" y="1393218"/>
                  </a:lnTo>
                  <a:cubicBezTo>
                    <a:pt x="1275517" y="1350840"/>
                    <a:pt x="1278327" y="1311274"/>
                    <a:pt x="1314873" y="1249218"/>
                  </a:cubicBezTo>
                  <a:lnTo>
                    <a:pt x="3400831" y="1249218"/>
                  </a:lnTo>
                  <a:lnTo>
                    <a:pt x="3582443" y="10676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88" name="Round Same Side Corner Rectangle 7">
              <a:extLst>
                <a:ext uri="{FF2B5EF4-FFF2-40B4-BE49-F238E27FC236}">
                  <a16:creationId xmlns:a16="http://schemas.microsoft.com/office/drawing/2014/main" id="{3A37DBB7-A972-449F-B926-439A22C754F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6836970" y="3206105"/>
              <a:ext cx="379318" cy="398780"/>
            </a:xfrm>
            <a:custGeom>
              <a:avLst/>
              <a:gdLst/>
              <a:ahLst/>
              <a:cxnLst/>
              <a:rect l="l" t="t" r="r" b="b"/>
              <a:pathLst>
                <a:path w="3749229" h="3941586">
                  <a:moveTo>
                    <a:pt x="1841173" y="2251014"/>
                  </a:moveTo>
                  <a:cubicBezTo>
                    <a:pt x="1901032" y="2251014"/>
                    <a:pt x="1949557" y="2202489"/>
                    <a:pt x="1949557" y="2142630"/>
                  </a:cubicBezTo>
                  <a:cubicBezTo>
                    <a:pt x="1949557" y="2082771"/>
                    <a:pt x="1901032" y="2034246"/>
                    <a:pt x="1841173" y="2034246"/>
                  </a:cubicBezTo>
                  <a:cubicBezTo>
                    <a:pt x="1781314" y="2034246"/>
                    <a:pt x="1732789" y="2082771"/>
                    <a:pt x="1732789" y="2142630"/>
                  </a:cubicBezTo>
                  <a:cubicBezTo>
                    <a:pt x="1732789" y="2202489"/>
                    <a:pt x="1781314" y="2251014"/>
                    <a:pt x="1841173" y="2251014"/>
                  </a:cubicBezTo>
                  <a:close/>
                  <a:moveTo>
                    <a:pt x="2197713" y="2395667"/>
                  </a:moveTo>
                  <a:lnTo>
                    <a:pt x="1492210" y="2296503"/>
                  </a:lnTo>
                  <a:lnTo>
                    <a:pt x="1492210" y="2109382"/>
                  </a:lnTo>
                  <a:cubicBezTo>
                    <a:pt x="1492210" y="2024878"/>
                    <a:pt x="1583949" y="1956178"/>
                    <a:pt x="1697980" y="1955114"/>
                  </a:cubicBezTo>
                  <a:lnTo>
                    <a:pt x="1697980" y="1800200"/>
                  </a:lnTo>
                  <a:lnTo>
                    <a:pt x="1431133" y="1800200"/>
                  </a:lnTo>
                  <a:lnTo>
                    <a:pt x="1431133" y="1461593"/>
                  </a:lnTo>
                  <a:lnTo>
                    <a:pt x="643489" y="471679"/>
                  </a:lnTo>
                  <a:lnTo>
                    <a:pt x="785968" y="352125"/>
                  </a:lnTo>
                  <a:lnTo>
                    <a:pt x="1699128" y="1384562"/>
                  </a:lnTo>
                  <a:lnTo>
                    <a:pt x="1735187" y="0"/>
                  </a:lnTo>
                  <a:lnTo>
                    <a:pt x="1921179" y="0"/>
                  </a:lnTo>
                  <a:lnTo>
                    <a:pt x="1958328" y="1426402"/>
                  </a:lnTo>
                  <a:lnTo>
                    <a:pt x="1976872" y="1426402"/>
                  </a:lnTo>
                  <a:lnTo>
                    <a:pt x="1972364" y="1422619"/>
                  </a:lnTo>
                  <a:lnTo>
                    <a:pt x="2919184" y="352125"/>
                  </a:lnTo>
                  <a:lnTo>
                    <a:pt x="3061662" y="471679"/>
                  </a:lnTo>
                  <a:lnTo>
                    <a:pt x="2239212" y="1505339"/>
                  </a:lnTo>
                  <a:lnTo>
                    <a:pt x="2239212" y="1800200"/>
                  </a:lnTo>
                  <a:lnTo>
                    <a:pt x="1972364" y="1800200"/>
                  </a:lnTo>
                  <a:lnTo>
                    <a:pt x="1972364" y="1954485"/>
                  </a:lnTo>
                  <a:lnTo>
                    <a:pt x="1987720" y="1954485"/>
                  </a:lnTo>
                  <a:cubicBezTo>
                    <a:pt x="2103696" y="1954485"/>
                    <a:pt x="2197713" y="2023835"/>
                    <a:pt x="2197713" y="2109382"/>
                  </a:cubicBezTo>
                  <a:close/>
                  <a:moveTo>
                    <a:pt x="112363" y="2735659"/>
                  </a:moveTo>
                  <a:cubicBezTo>
                    <a:pt x="100580" y="2737300"/>
                    <a:pt x="88281" y="2736658"/>
                    <a:pt x="76067" y="2733385"/>
                  </a:cubicBezTo>
                  <a:lnTo>
                    <a:pt x="67901" y="2731197"/>
                  </a:lnTo>
                  <a:cubicBezTo>
                    <a:pt x="19046" y="2718106"/>
                    <a:pt x="-9948" y="2667888"/>
                    <a:pt x="3143" y="2619032"/>
                  </a:cubicBezTo>
                  <a:lnTo>
                    <a:pt x="136132" y="2122709"/>
                  </a:lnTo>
                  <a:cubicBezTo>
                    <a:pt x="149223" y="2073853"/>
                    <a:pt x="199442" y="2044859"/>
                    <a:pt x="248297" y="2057950"/>
                  </a:cubicBezTo>
                  <a:lnTo>
                    <a:pt x="256463" y="2060138"/>
                  </a:lnTo>
                  <a:cubicBezTo>
                    <a:pt x="305319" y="2073229"/>
                    <a:pt x="334312" y="2123447"/>
                    <a:pt x="321221" y="2172303"/>
                  </a:cubicBezTo>
                  <a:lnTo>
                    <a:pt x="188232" y="2668627"/>
                  </a:lnTo>
                  <a:cubicBezTo>
                    <a:pt x="178414" y="2705268"/>
                    <a:pt x="147712" y="2730738"/>
                    <a:pt x="112363" y="2735659"/>
                  </a:cubicBezTo>
                  <a:close/>
                  <a:moveTo>
                    <a:pt x="816379" y="2803284"/>
                  </a:moveTo>
                  <a:lnTo>
                    <a:pt x="296148" y="2663889"/>
                  </a:lnTo>
                  <a:lnTo>
                    <a:pt x="412311" y="2230363"/>
                  </a:lnTo>
                  <a:lnTo>
                    <a:pt x="932542" y="2369758"/>
                  </a:lnTo>
                  <a:close/>
                  <a:moveTo>
                    <a:pt x="2025342" y="3266622"/>
                  </a:moveTo>
                  <a:lnTo>
                    <a:pt x="881030" y="2960004"/>
                  </a:lnTo>
                  <a:lnTo>
                    <a:pt x="1066890" y="2266362"/>
                  </a:lnTo>
                  <a:lnTo>
                    <a:pt x="2211202" y="2572980"/>
                  </a:lnTo>
                  <a:close/>
                  <a:moveTo>
                    <a:pt x="2928285" y="3694425"/>
                  </a:moveTo>
                  <a:lnTo>
                    <a:pt x="2109557" y="3475047"/>
                  </a:lnTo>
                  <a:lnTo>
                    <a:pt x="2388347" y="2434586"/>
                  </a:lnTo>
                  <a:lnTo>
                    <a:pt x="3207076" y="2653963"/>
                  </a:lnTo>
                  <a:close/>
                  <a:moveTo>
                    <a:pt x="3361202" y="3940500"/>
                  </a:moveTo>
                  <a:cubicBezTo>
                    <a:pt x="3346463" y="3942552"/>
                    <a:pt x="3331077" y="3941748"/>
                    <a:pt x="3315798" y="3937654"/>
                  </a:cubicBezTo>
                  <a:lnTo>
                    <a:pt x="3103596" y="3880795"/>
                  </a:lnTo>
                  <a:cubicBezTo>
                    <a:pt x="3042479" y="3864419"/>
                    <a:pt x="3006210" y="3801598"/>
                    <a:pt x="3022586" y="3740481"/>
                  </a:cubicBezTo>
                  <a:lnTo>
                    <a:pt x="3311771" y="2661227"/>
                  </a:lnTo>
                  <a:cubicBezTo>
                    <a:pt x="3328148" y="2600110"/>
                    <a:pt x="3390968" y="2563840"/>
                    <a:pt x="3452085" y="2580216"/>
                  </a:cubicBezTo>
                  <a:lnTo>
                    <a:pt x="3664287" y="2637076"/>
                  </a:lnTo>
                  <a:cubicBezTo>
                    <a:pt x="3725404" y="2653452"/>
                    <a:pt x="3761673" y="2716273"/>
                    <a:pt x="3745297" y="2777390"/>
                  </a:cubicBezTo>
                  <a:lnTo>
                    <a:pt x="3456112" y="3856644"/>
                  </a:lnTo>
                  <a:cubicBezTo>
                    <a:pt x="3443830" y="3902482"/>
                    <a:pt x="3405423" y="3934343"/>
                    <a:pt x="3361202" y="39405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230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2019-01-07T07:56:16Z</dcterms:modified>
</cp:coreProperties>
</file>